
<file path=[Content_Types].xml><?xml version="1.0" encoding="utf-8"?>
<Types xmlns="http://schemas.openxmlformats.org/package/2006/content-types">
  <Default Extension="bin" ContentType="application/vnd.openxmlformats-officedocument.spreadsheetml.printerSettings"/>
  <Default Extension="jpeg" ContentType="image/jpeg"/>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worksheets/sheet34.xml" ContentType="application/vnd.openxmlformats-officedocument.spreadsheetml.worksheet+xml"/>
  <Override PartName="/xl/worksheets/sheet35.xml" ContentType="application/vnd.openxmlformats-officedocument.spreadsheetml.worksheet+xml"/>
  <Override PartName="/xl/worksheets/sheet36.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tables/table1.xml" ContentType="application/vnd.openxmlformats-officedocument.spreadsheetml.table+xml"/>
  <Override PartName="/xl/drawings/drawing2.xml" ContentType="application/vnd.openxmlformats-officedocument.drawing+xml"/>
  <Override PartName="/xl/tables/table2.xml" ContentType="application/vnd.openxmlformats-officedocument.spreadsheetml.table+xml"/>
  <Override PartName="/xl/tables/table3.xml" ContentType="application/vnd.openxmlformats-officedocument.spreadsheetml.table+xml"/>
  <Override PartName="/xl/tables/table4.xml" ContentType="application/vnd.openxmlformats-officedocument.spreadsheetml.table+xml"/>
  <Override PartName="/xl/tables/table5.xml" ContentType="application/vnd.openxmlformats-officedocument.spreadsheetml.table+xml"/>
  <Override PartName="/xl/tables/table6.xml" ContentType="application/vnd.openxmlformats-officedocument.spreadsheetml.table+xml"/>
  <Override PartName="/xl/tables/table7.xml" ContentType="application/vnd.openxmlformats-officedocument.spreadsheetml.table+xml"/>
  <Override PartName="/xl/tables/table8.xml" ContentType="application/vnd.openxmlformats-officedocument.spreadsheetml.table+xml"/>
  <Override PartName="/xl/tables/table9.xml" ContentType="application/vnd.openxmlformats-officedocument.spreadsheetml.table+xml"/>
  <Override PartName="/xl/tables/table10.xml" ContentType="application/vnd.openxmlformats-officedocument.spreadsheetml.table+xml"/>
  <Override PartName="/xl/tables/table11.xml" ContentType="application/vnd.openxmlformats-officedocument.spreadsheetml.table+xml"/>
  <Override PartName="/xl/tables/table12.xml" ContentType="application/vnd.openxmlformats-officedocument.spreadsheetml.table+xml"/>
  <Override PartName="/xl/tables/table13.xml" ContentType="application/vnd.openxmlformats-officedocument.spreadsheetml.table+xml"/>
  <Override PartName="/xl/tables/table14.xml" ContentType="application/vnd.openxmlformats-officedocument.spreadsheetml.table+xml"/>
  <Override PartName="/xl/drawings/drawing3.xml" ContentType="application/vnd.openxmlformats-officedocument.drawing+xml"/>
  <Override PartName="/xl/tables/table15.xml" ContentType="application/vnd.openxmlformats-officedocument.spreadsheetml.table+xml"/>
  <Override PartName="/xl/tables/table16.xml" ContentType="application/vnd.openxmlformats-officedocument.spreadsheetml.table+xml"/>
  <Override PartName="/xl/tables/table17.xml" ContentType="application/vnd.openxmlformats-officedocument.spreadsheetml.table+xml"/>
  <Override PartName="/xl/tables/table18.xml" ContentType="application/vnd.openxmlformats-officedocument.spreadsheetml.table+xml"/>
  <Override PartName="/xl/tables/table19.xml" ContentType="application/vnd.openxmlformats-officedocument.spreadsheetml.table+xml"/>
  <Override PartName="/xl/tables/table20.xml" ContentType="application/vnd.openxmlformats-officedocument.spreadsheetml.table+xml"/>
  <Override PartName="/xl/tables/table21.xml" ContentType="application/vnd.openxmlformats-officedocument.spreadsheetml.table+xml"/>
  <Override PartName="/xl/tables/table22.xml" ContentType="application/vnd.openxmlformats-officedocument.spreadsheetml.table+xml"/>
  <Override PartName="/xl/tables/table23.xml" ContentType="application/vnd.openxmlformats-officedocument.spreadsheetml.table+xml"/>
  <Override PartName="/xl/tables/table24.xml" ContentType="application/vnd.openxmlformats-officedocument.spreadsheetml.table+xml"/>
  <Override PartName="/xl/tables/table25.xml" ContentType="application/vnd.openxmlformats-officedocument.spreadsheetml.table+xml"/>
  <Override PartName="/xl/tables/table26.xml" ContentType="application/vnd.openxmlformats-officedocument.spreadsheetml.table+xml"/>
  <Override PartName="/xl/tables/table27.xml" ContentType="application/vnd.openxmlformats-officedocument.spreadsheetml.table+xml"/>
  <Override PartName="/xl/tables/table28.xml" ContentType="application/vnd.openxmlformats-officedocument.spreadsheetml.table+xml"/>
  <Override PartName="/xl/tables/table29.xml" ContentType="application/vnd.openxmlformats-officedocument.spreadsheetml.table+xml"/>
  <Override PartName="/xl/tables/table30.xml" ContentType="application/vnd.openxmlformats-officedocument.spreadsheetml.table+xml"/>
  <Override PartName="/xl/tables/table31.xml" ContentType="application/vnd.openxmlformats-officedocument.spreadsheetml.table+xml"/>
  <Override PartName="/xl/drawings/drawing4.xml" ContentType="application/vnd.openxmlformats-officedocument.drawing+xml"/>
  <Override PartName="/xl/tables/table32.xml" ContentType="application/vnd.openxmlformats-officedocument.spreadsheetml.table+xml"/>
  <Override PartName="/xl/tables/table33.xml" ContentType="application/vnd.openxmlformats-officedocument.spreadsheetml.table+xml"/>
  <Override PartName="/xl/tables/table34.xml" ContentType="application/vnd.openxmlformats-officedocument.spreadsheetml.table+xml"/>
  <Override PartName="/xl/tables/table35.xml" ContentType="application/vnd.openxmlformats-officedocument.spreadsheetml.table+xml"/>
  <Override PartName="/xl/tables/table36.xml" ContentType="application/vnd.openxmlformats-officedocument.spreadsheetml.table+xml"/>
  <Override PartName="/xl/tables/table37.xml" ContentType="application/vnd.openxmlformats-officedocument.spreadsheetml.table+xml"/>
  <Override PartName="/xl/tables/table38.xml" ContentType="application/vnd.openxmlformats-officedocument.spreadsheetml.table+xml"/>
  <Override PartName="/xl/tables/table39.xml" ContentType="application/vnd.openxmlformats-officedocument.spreadsheetml.table+xml"/>
  <Override PartName="/xl/tables/table40.xml" ContentType="application/vnd.openxmlformats-officedocument.spreadsheetml.table+xml"/>
  <Override PartName="/xl/drawings/drawing5.xml" ContentType="application/vnd.openxmlformats-officedocument.drawing+xml"/>
  <Override PartName="/xl/tables/table41.xml" ContentType="application/vnd.openxmlformats-officedocument.spreadsheetml.table+xml"/>
  <Override PartName="/xl/drawings/drawing6.xml" ContentType="application/vnd.openxmlformats-officedocument.drawing+xml"/>
  <Override PartName="/xl/featurePropertyBag/featurePropertyBag.xml" ContentType="application/vnd.ms-excel.featurepropertyba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6" rupBuild="29530"/>
  <workbookPr codeName="ThisWorkbook"/>
  <mc:AlternateContent xmlns:mc="http://schemas.openxmlformats.org/markup-compatibility/2006">
    <mc:Choice Requires="x15">
      <x15ac:absPath xmlns:x15ac="http://schemas.microsoft.com/office/spreadsheetml/2010/11/ac" url="https://mpinz.sharepoint.com/sites/PRO_TRP/ProjectDelivery/Record blanks 2025/"/>
    </mc:Choice>
  </mc:AlternateContent>
  <xr:revisionPtr revIDLastSave="0" documentId="8_{850E8867-147A-448F-A1F6-645BD90B8EB3}" xr6:coauthVersionLast="47" xr6:coauthVersionMax="47" xr10:uidLastSave="{00000000-0000-0000-0000-000000000000}"/>
  <bookViews>
    <workbookView xWindow="-110" yWindow="-110" windowWidth="19420" windowHeight="11500" tabRatio="884" xr2:uid="{00000000-000D-0000-FFFF-FFFF00000000}"/>
  </bookViews>
  <sheets>
    <sheet name="Cover page" sheetId="86" r:id="rId1"/>
    <sheet name="Contents page" sheetId="77" r:id="rId2"/>
    <sheet name="Instructions" sheetId="46" r:id="rId3"/>
    <sheet name="Opening &amp; closing" sheetId="84" r:id="rId4"/>
    <sheet name="Internal audit" sheetId="82" r:id="rId5"/>
    <sheet name="Training" sheetId="83" r:id="rId6"/>
    <sheet name="Staff sickness" sheetId="10" r:id="rId7"/>
    <sheet name="My trusted suppliers" sheetId="27" r:id="rId8"/>
    <sheet name="Supplier deliveries" sheetId="28" r:id="rId9"/>
    <sheet name="Fridge temp checks" sheetId="48" r:id="rId10"/>
    <sheet name="Cooking meat" sheetId="54" r:id="rId11"/>
    <sheet name="Reheating" sheetId="52" r:id="rId12"/>
    <sheet name="Cooling freshly cooked food" sheetId="55" r:id="rId13"/>
    <sheet name="Using acid" sheetId="53" r:id="rId14"/>
    <sheet name="Using water activity" sheetId="72" r:id="rId15"/>
    <sheet name="Hot smoking... flavour" sheetId="32" r:id="rId16"/>
    <sheet name="Hot smoking" sheetId="68" r:id="rId17"/>
    <sheet name="Transported food temperature ch" sheetId="80" r:id="rId18"/>
    <sheet name="Allergens in your food " sheetId="21" r:id="rId19"/>
    <sheet name="Selling to other businesses" sheetId="58" r:id="rId20"/>
    <sheet name="Cleaning plan" sheetId="35" r:id="rId21"/>
    <sheet name="Maintenance plan" sheetId="37" state="hidden" r:id="rId22"/>
    <sheet name="Cleaning tasks" sheetId="24" r:id="rId23"/>
    <sheet name="Maintenance checks" sheetId="36" r:id="rId24"/>
    <sheet name="Thermometer check" sheetId="71" r:id="rId25"/>
    <sheet name="Customer complaints" sheetId="38" r:id="rId26"/>
    <sheet name="When something goes wrong" sheetId="25" r:id="rId27"/>
    <sheet name="Traceability " sheetId="39" r:id="rId28"/>
    <sheet name="Sushi rice pH" sheetId="40" r:id="rId29"/>
    <sheet name="Cooling sushi rice" sheetId="59" r:id="rId30"/>
    <sheet name="Chinese style roast duck" sheetId="42" r:id="rId31"/>
    <sheet name="Doner kebab" sheetId="74" r:id="rId32"/>
    <sheet name="Sous vide" sheetId="44" r:id="rId33"/>
    <sheet name="Biltong setting up % wt loss" sheetId="51" r:id="rId34"/>
    <sheet name="Biltong batch" sheetId="79" r:id="rId35"/>
    <sheet name="drop down" sheetId="75" r:id="rId36"/>
  </sheets>
  <definedNames>
    <definedName name="_xlnm.Print_Area" localSheetId="22">'Cleaning tasks'!$A$1:$EI$243</definedName>
    <definedName name="_xlnm.Print_Area" localSheetId="0">'Cover page'!$A$1:$J$40</definedName>
    <definedName name="_xlnm.Print_Area" localSheetId="15">'Hot smoking... flavour'!$A$2:$F$202</definedName>
    <definedName name="_xlnm.Print_Area" localSheetId="7">'My trusted suppliers'!$A$1:$H$481</definedName>
    <definedName name="_xlnm.Print_Area" localSheetId="19">'Selling to other businesses'!$A$1:$F$369</definedName>
    <definedName name="_xlnm.Print_Area" localSheetId="27">'Traceability '!$A$1:$H$370</definedName>
    <definedName name="_xlnm.Print_Titles" localSheetId="18">'Allergens in your food '!$3:$3</definedName>
    <definedName name="_xlnm.Print_Titles" localSheetId="33">'Biltong setting up % wt loss'!$6:$6</definedName>
    <definedName name="_xlnm.Print_Titles" localSheetId="30">'Chinese style roast duck'!$6:$6</definedName>
    <definedName name="_xlnm.Print_Titles" localSheetId="20">'Cleaning plan'!$3:$3</definedName>
    <definedName name="_xlnm.Print_Titles" localSheetId="22">'Cleaning tasks'!$3:$3</definedName>
    <definedName name="_xlnm.Print_Titles" localSheetId="10">'Cooking meat'!$5:$5</definedName>
    <definedName name="_xlnm.Print_Titles" localSheetId="12">'Cooling freshly cooked food'!$5:$5</definedName>
    <definedName name="_xlnm.Print_Titles" localSheetId="29">'Cooling sushi rice'!$5:$5</definedName>
    <definedName name="_xlnm.Print_Titles" localSheetId="25">'Customer complaints'!$3:$3</definedName>
    <definedName name="_xlnm.Print_Titles" localSheetId="31">'Doner kebab'!$3:$3</definedName>
    <definedName name="_xlnm.Print_Titles" localSheetId="9">'Fridge temp checks'!$4:$4</definedName>
    <definedName name="_xlnm.Print_Titles" localSheetId="16">'Hot smoking'!$5:$5</definedName>
    <definedName name="_xlnm.Print_Titles" localSheetId="15">'Hot smoking... flavour'!$3:$3</definedName>
    <definedName name="_xlnm.Print_Titles" localSheetId="4">'Internal audit'!$3:$3</definedName>
    <definedName name="_xlnm.Print_Titles" localSheetId="23">'Maintenance checks'!$3:$3</definedName>
    <definedName name="_xlnm.Print_Titles" localSheetId="21">'Maintenance plan'!$3:$3</definedName>
    <definedName name="_xlnm.Print_Titles" localSheetId="7">'My trusted suppliers'!$3:$3</definedName>
    <definedName name="_xlnm.Print_Titles" localSheetId="11">Reheating!$5:$5</definedName>
    <definedName name="_xlnm.Print_Titles" localSheetId="19">'Selling to other businesses'!$3:$3</definedName>
    <definedName name="_xlnm.Print_Titles" localSheetId="32">'Sous vide'!$7:$7</definedName>
    <definedName name="_xlnm.Print_Titles" localSheetId="6">'Staff sickness'!$2:$3</definedName>
    <definedName name="_xlnm.Print_Titles" localSheetId="8">'Supplier deliveries'!$3:$3</definedName>
    <definedName name="_xlnm.Print_Titles" localSheetId="28">'Sushi rice pH'!$5:$5</definedName>
    <definedName name="_xlnm.Print_Titles" localSheetId="24">'Thermometer check'!$2:$3</definedName>
    <definedName name="_xlnm.Print_Titles" localSheetId="27">'Traceability '!$3:$3</definedName>
    <definedName name="_xlnm.Print_Titles" localSheetId="5">Training!$7:$7</definedName>
    <definedName name="_xlnm.Print_Titles" localSheetId="17">'Transported food temperature ch'!$3:$3</definedName>
    <definedName name="_xlnm.Print_Titles" localSheetId="13">'Using acid'!$5:$5</definedName>
    <definedName name="_xlnm.Print_Titles" localSheetId="14">'Using water activity'!$5:$5</definedName>
    <definedName name="_xlnm.Print_Titles" localSheetId="26">'When something goes wrong'!$3:$3</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F9" i="72" l="1"/>
  <c r="G9" i="72" s="1"/>
  <c r="F8" i="72"/>
  <c r="G8" i="72" s="1"/>
  <c r="F7" i="72"/>
  <c r="G7" i="72" s="1"/>
  <c r="F6" i="72"/>
  <c r="G6" i="72" s="1"/>
  <c r="G221" i="72"/>
  <c r="G199" i="72"/>
  <c r="G177" i="72"/>
  <c r="G155" i="72"/>
  <c r="G135" i="72"/>
  <c r="G133" i="72"/>
  <c r="G113" i="72"/>
  <c r="G111" i="72"/>
  <c r="F379" i="72"/>
  <c r="G379" i="72" s="1"/>
  <c r="F378" i="72"/>
  <c r="G378" i="72" s="1"/>
  <c r="F377" i="72"/>
  <c r="G377" i="72" s="1"/>
  <c r="F376" i="72"/>
  <c r="G376" i="72" s="1"/>
  <c r="F375" i="72"/>
  <c r="G375" i="72" s="1"/>
  <c r="F374" i="72"/>
  <c r="G374" i="72" s="1"/>
  <c r="F373" i="72"/>
  <c r="G373" i="72" s="1"/>
  <c r="F372" i="72"/>
  <c r="G372" i="72" s="1"/>
  <c r="F371" i="72"/>
  <c r="G371" i="72" s="1"/>
  <c r="F370" i="72"/>
  <c r="G370" i="72" s="1"/>
  <c r="F369" i="72"/>
  <c r="G369" i="72" s="1"/>
  <c r="F368" i="72"/>
  <c r="G368" i="72" s="1"/>
  <c r="F367" i="72"/>
  <c r="G367" i="72" s="1"/>
  <c r="F366" i="72"/>
  <c r="G366" i="72" s="1"/>
  <c r="F365" i="72"/>
  <c r="G365" i="72" s="1"/>
  <c r="F364" i="72"/>
  <c r="G364" i="72" s="1"/>
  <c r="F363" i="72"/>
  <c r="G363" i="72" s="1"/>
  <c r="F362" i="72"/>
  <c r="G362" i="72" s="1"/>
  <c r="F361" i="72"/>
  <c r="G361" i="72" s="1"/>
  <c r="F360" i="72"/>
  <c r="G360" i="72" s="1"/>
  <c r="F359" i="72"/>
  <c r="G359" i="72" s="1"/>
  <c r="F358" i="72"/>
  <c r="G358" i="72" s="1"/>
  <c r="F357" i="72"/>
  <c r="G357" i="72" s="1"/>
  <c r="F356" i="72"/>
  <c r="G356" i="72" s="1"/>
  <c r="F355" i="72"/>
  <c r="G355" i="72" s="1"/>
  <c r="F354" i="72"/>
  <c r="G354" i="72" s="1"/>
  <c r="F353" i="72"/>
  <c r="G353" i="72" s="1"/>
  <c r="F352" i="72"/>
  <c r="G352" i="72" s="1"/>
  <c r="F351" i="72"/>
  <c r="G351" i="72" s="1"/>
  <c r="F350" i="72"/>
  <c r="G350" i="72" s="1"/>
  <c r="F349" i="72"/>
  <c r="G349" i="72" s="1"/>
  <c r="F348" i="72"/>
  <c r="G348" i="72" s="1"/>
  <c r="F347" i="72"/>
  <c r="G347" i="72" s="1"/>
  <c r="F346" i="72"/>
  <c r="G346" i="72" s="1"/>
  <c r="F345" i="72"/>
  <c r="G345" i="72" s="1"/>
  <c r="F344" i="72"/>
  <c r="G344" i="72" s="1"/>
  <c r="F343" i="72"/>
  <c r="G343" i="72" s="1"/>
  <c r="F342" i="72"/>
  <c r="G342" i="72" s="1"/>
  <c r="F341" i="72"/>
  <c r="G341" i="72" s="1"/>
  <c r="F340" i="72"/>
  <c r="G340" i="72" s="1"/>
  <c r="F339" i="72"/>
  <c r="G339" i="72" s="1"/>
  <c r="F338" i="72"/>
  <c r="G338" i="72" s="1"/>
  <c r="F337" i="72"/>
  <c r="G337" i="72" s="1"/>
  <c r="F336" i="72"/>
  <c r="G336" i="72" s="1"/>
  <c r="F335" i="72"/>
  <c r="G335" i="72" s="1"/>
  <c r="F334" i="72"/>
  <c r="G334" i="72" s="1"/>
  <c r="F333" i="72"/>
  <c r="G333" i="72" s="1"/>
  <c r="F332" i="72"/>
  <c r="G332" i="72" s="1"/>
  <c r="F331" i="72"/>
  <c r="G331" i="72" s="1"/>
  <c r="F330" i="72"/>
  <c r="G330" i="72" s="1"/>
  <c r="F329" i="72"/>
  <c r="G329" i="72" s="1"/>
  <c r="F328" i="72"/>
  <c r="G328" i="72" s="1"/>
  <c r="F327" i="72"/>
  <c r="G327" i="72" s="1"/>
  <c r="F326" i="72"/>
  <c r="G326" i="72" s="1"/>
  <c r="F325" i="72"/>
  <c r="G325" i="72" s="1"/>
  <c r="F324" i="72"/>
  <c r="G324" i="72" s="1"/>
  <c r="F323" i="72"/>
  <c r="G323" i="72" s="1"/>
  <c r="F322" i="72"/>
  <c r="G322" i="72" s="1"/>
  <c r="F321" i="72"/>
  <c r="G321" i="72" s="1"/>
  <c r="F320" i="72"/>
  <c r="G320" i="72" s="1"/>
  <c r="F319" i="72"/>
  <c r="G319" i="72" s="1"/>
  <c r="F318" i="72"/>
  <c r="G318" i="72" s="1"/>
  <c r="F317" i="72"/>
  <c r="G317" i="72" s="1"/>
  <c r="F316" i="72"/>
  <c r="G316" i="72" s="1"/>
  <c r="F315" i="72"/>
  <c r="G315" i="72" s="1"/>
  <c r="F314" i="72"/>
  <c r="G314" i="72" s="1"/>
  <c r="F313" i="72"/>
  <c r="G313" i="72" s="1"/>
  <c r="F312" i="72"/>
  <c r="G312" i="72" s="1"/>
  <c r="F311" i="72"/>
  <c r="G311" i="72" s="1"/>
  <c r="F310" i="72"/>
  <c r="G310" i="72" s="1"/>
  <c r="F309" i="72"/>
  <c r="G309" i="72" s="1"/>
  <c r="F308" i="72"/>
  <c r="G308" i="72" s="1"/>
  <c r="F307" i="72"/>
  <c r="G307" i="72" s="1"/>
  <c r="F306" i="72"/>
  <c r="G306" i="72" s="1"/>
  <c r="F305" i="72"/>
  <c r="G305" i="72" s="1"/>
  <c r="F304" i="72"/>
  <c r="G304" i="72" s="1"/>
  <c r="F303" i="72"/>
  <c r="G303" i="72" s="1"/>
  <c r="F302" i="72"/>
  <c r="G302" i="72" s="1"/>
  <c r="F301" i="72"/>
  <c r="G301" i="72" s="1"/>
  <c r="F300" i="72"/>
  <c r="G300" i="72" s="1"/>
  <c r="F299" i="72"/>
  <c r="G299" i="72" s="1"/>
  <c r="F298" i="72"/>
  <c r="G298" i="72" s="1"/>
  <c r="F297" i="72"/>
  <c r="G297" i="72" s="1"/>
  <c r="F296" i="72"/>
  <c r="G296" i="72" s="1"/>
  <c r="F295" i="72"/>
  <c r="G295" i="72" s="1"/>
  <c r="F294" i="72"/>
  <c r="G294" i="72" s="1"/>
  <c r="F293" i="72"/>
  <c r="G293" i="72" s="1"/>
  <c r="F292" i="72"/>
  <c r="G292" i="72" s="1"/>
  <c r="F291" i="72"/>
  <c r="G291" i="72" s="1"/>
  <c r="F290" i="72"/>
  <c r="G290" i="72" s="1"/>
  <c r="F289" i="72"/>
  <c r="G289" i="72" s="1"/>
  <c r="F288" i="72"/>
  <c r="G288" i="72" s="1"/>
  <c r="F287" i="72"/>
  <c r="G287" i="72" s="1"/>
  <c r="F286" i="72"/>
  <c r="G286" i="72" s="1"/>
  <c r="F285" i="72"/>
  <c r="G285" i="72" s="1"/>
  <c r="F284" i="72"/>
  <c r="G284" i="72" s="1"/>
  <c r="F283" i="72"/>
  <c r="G283" i="72" s="1"/>
  <c r="F282" i="72"/>
  <c r="G282" i="72" s="1"/>
  <c r="F281" i="72"/>
  <c r="G281" i="72" s="1"/>
  <c r="F280" i="72"/>
  <c r="G280" i="72" s="1"/>
  <c r="F279" i="72"/>
  <c r="G279" i="72" s="1"/>
  <c r="F278" i="72"/>
  <c r="G278" i="72" s="1"/>
  <c r="F277" i="72"/>
  <c r="G277" i="72" s="1"/>
  <c r="F276" i="72"/>
  <c r="G276" i="72" s="1"/>
  <c r="F275" i="72"/>
  <c r="G275" i="72" s="1"/>
  <c r="F274" i="72"/>
  <c r="G274" i="72" s="1"/>
  <c r="F273" i="72"/>
  <c r="G273" i="72" s="1"/>
  <c r="F272" i="72"/>
  <c r="G272" i="72" s="1"/>
  <c r="F271" i="72"/>
  <c r="G271" i="72" s="1"/>
  <c r="F270" i="72"/>
  <c r="G270" i="72" s="1"/>
  <c r="F269" i="72"/>
  <c r="G269" i="72" s="1"/>
  <c r="F268" i="72"/>
  <c r="G268" i="72" s="1"/>
  <c r="F267" i="72"/>
  <c r="G267" i="72" s="1"/>
  <c r="F266" i="72"/>
  <c r="G266" i="72" s="1"/>
  <c r="F265" i="72"/>
  <c r="G265" i="72" s="1"/>
  <c r="F264" i="72"/>
  <c r="G264" i="72" s="1"/>
  <c r="F263" i="72"/>
  <c r="G263" i="72" s="1"/>
  <c r="F262" i="72"/>
  <c r="G262" i="72" s="1"/>
  <c r="F261" i="72"/>
  <c r="G261" i="72" s="1"/>
  <c r="F260" i="72"/>
  <c r="G260" i="72" s="1"/>
  <c r="F259" i="72"/>
  <c r="G259" i="72" s="1"/>
  <c r="F258" i="72"/>
  <c r="G258" i="72" s="1"/>
  <c r="F257" i="72"/>
  <c r="G257" i="72" s="1"/>
  <c r="F256" i="72"/>
  <c r="G256" i="72" s="1"/>
  <c r="F255" i="72"/>
  <c r="G255" i="72" s="1"/>
  <c r="F254" i="72"/>
  <c r="G254" i="72" s="1"/>
  <c r="F253" i="72"/>
  <c r="G253" i="72" s="1"/>
  <c r="F252" i="72"/>
  <c r="G252" i="72" s="1"/>
  <c r="F251" i="72"/>
  <c r="G251" i="72" s="1"/>
  <c r="F250" i="72"/>
  <c r="G250" i="72" s="1"/>
  <c r="F249" i="72"/>
  <c r="G249" i="72" s="1"/>
  <c r="F248" i="72"/>
  <c r="G248" i="72" s="1"/>
  <c r="F247" i="72"/>
  <c r="G247" i="72" s="1"/>
  <c r="F246" i="72"/>
  <c r="G246" i="72" s="1"/>
  <c r="F245" i="72"/>
  <c r="G245" i="72" s="1"/>
  <c r="F244" i="72"/>
  <c r="G244" i="72" s="1"/>
  <c r="F243" i="72"/>
  <c r="G243" i="72" s="1"/>
  <c r="F242" i="72"/>
  <c r="G242" i="72" s="1"/>
  <c r="F241" i="72"/>
  <c r="G241" i="72" s="1"/>
  <c r="F240" i="72"/>
  <c r="G240" i="72" s="1"/>
  <c r="F239" i="72"/>
  <c r="G239" i="72" s="1"/>
  <c r="F238" i="72"/>
  <c r="G238" i="72" s="1"/>
  <c r="F237" i="72"/>
  <c r="G237" i="72" s="1"/>
  <c r="F236" i="72"/>
  <c r="G236" i="72" s="1"/>
  <c r="F235" i="72"/>
  <c r="G235" i="72" s="1"/>
  <c r="F234" i="72"/>
  <c r="G234" i="72" s="1"/>
  <c r="F233" i="72"/>
  <c r="G233" i="72" s="1"/>
  <c r="F232" i="72"/>
  <c r="G232" i="72" s="1"/>
  <c r="F231" i="72"/>
  <c r="G231" i="72" s="1"/>
  <c r="F230" i="72"/>
  <c r="G230" i="72" s="1"/>
  <c r="F229" i="72"/>
  <c r="G229" i="72" s="1"/>
  <c r="F228" i="72"/>
  <c r="G228" i="72" s="1"/>
  <c r="F227" i="72"/>
  <c r="G227" i="72" s="1"/>
  <c r="F226" i="72"/>
  <c r="G226" i="72" s="1"/>
  <c r="F225" i="72"/>
  <c r="G225" i="72" s="1"/>
  <c r="F224" i="72"/>
  <c r="G224" i="72" s="1"/>
  <c r="F223" i="72"/>
  <c r="G223" i="72" s="1"/>
  <c r="F222" i="72"/>
  <c r="G222" i="72" s="1"/>
  <c r="F221" i="72"/>
  <c r="F220" i="72"/>
  <c r="G220" i="72" s="1"/>
  <c r="F219" i="72"/>
  <c r="G219" i="72" s="1"/>
  <c r="F218" i="72"/>
  <c r="G218" i="72" s="1"/>
  <c r="F217" i="72"/>
  <c r="G217" i="72" s="1"/>
  <c r="F216" i="72"/>
  <c r="G216" i="72" s="1"/>
  <c r="F215" i="72"/>
  <c r="G215" i="72" s="1"/>
  <c r="F214" i="72"/>
  <c r="G214" i="72" s="1"/>
  <c r="F213" i="72"/>
  <c r="G213" i="72" s="1"/>
  <c r="F212" i="72"/>
  <c r="G212" i="72" s="1"/>
  <c r="F211" i="72"/>
  <c r="G211" i="72" s="1"/>
  <c r="F210" i="72"/>
  <c r="G210" i="72" s="1"/>
  <c r="F209" i="72"/>
  <c r="G209" i="72" s="1"/>
  <c r="F208" i="72"/>
  <c r="G208" i="72" s="1"/>
  <c r="F207" i="72"/>
  <c r="G207" i="72" s="1"/>
  <c r="F206" i="72"/>
  <c r="G206" i="72" s="1"/>
  <c r="F205" i="72"/>
  <c r="G205" i="72" s="1"/>
  <c r="F204" i="72"/>
  <c r="G204" i="72" s="1"/>
  <c r="F203" i="72"/>
  <c r="G203" i="72" s="1"/>
  <c r="F202" i="72"/>
  <c r="G202" i="72" s="1"/>
  <c r="F201" i="72"/>
  <c r="G201" i="72" s="1"/>
  <c r="F200" i="72"/>
  <c r="G200" i="72" s="1"/>
  <c r="F199" i="72"/>
  <c r="F198" i="72"/>
  <c r="G198" i="72" s="1"/>
  <c r="F197" i="72"/>
  <c r="G197" i="72" s="1"/>
  <c r="F196" i="72"/>
  <c r="G196" i="72" s="1"/>
  <c r="F195" i="72"/>
  <c r="G195" i="72" s="1"/>
  <c r="F194" i="72"/>
  <c r="G194" i="72" s="1"/>
  <c r="F193" i="72"/>
  <c r="G193" i="72" s="1"/>
  <c r="F192" i="72"/>
  <c r="G192" i="72" s="1"/>
  <c r="F191" i="72"/>
  <c r="G191" i="72" s="1"/>
  <c r="F190" i="72"/>
  <c r="G190" i="72" s="1"/>
  <c r="F189" i="72"/>
  <c r="G189" i="72" s="1"/>
  <c r="F188" i="72"/>
  <c r="G188" i="72" s="1"/>
  <c r="F187" i="72"/>
  <c r="G187" i="72" s="1"/>
  <c r="F186" i="72"/>
  <c r="G186" i="72" s="1"/>
  <c r="F185" i="72"/>
  <c r="G185" i="72" s="1"/>
  <c r="F184" i="72"/>
  <c r="G184" i="72" s="1"/>
  <c r="F183" i="72"/>
  <c r="G183" i="72" s="1"/>
  <c r="F182" i="72"/>
  <c r="G182" i="72" s="1"/>
  <c r="F181" i="72"/>
  <c r="G181" i="72" s="1"/>
  <c r="F180" i="72"/>
  <c r="G180" i="72" s="1"/>
  <c r="F179" i="72"/>
  <c r="G179" i="72" s="1"/>
  <c r="F178" i="72"/>
  <c r="G178" i="72" s="1"/>
  <c r="F177" i="72"/>
  <c r="F176" i="72"/>
  <c r="G176" i="72" s="1"/>
  <c r="F175" i="72"/>
  <c r="G175" i="72" s="1"/>
  <c r="F174" i="72"/>
  <c r="G174" i="72" s="1"/>
  <c r="F173" i="72"/>
  <c r="G173" i="72" s="1"/>
  <c r="F172" i="72"/>
  <c r="G172" i="72" s="1"/>
  <c r="F171" i="72"/>
  <c r="G171" i="72" s="1"/>
  <c r="F170" i="72"/>
  <c r="G170" i="72" s="1"/>
  <c r="F169" i="72"/>
  <c r="G169" i="72" s="1"/>
  <c r="F168" i="72"/>
  <c r="G168" i="72" s="1"/>
  <c r="F167" i="72"/>
  <c r="G167" i="72" s="1"/>
  <c r="F166" i="72"/>
  <c r="G166" i="72" s="1"/>
  <c r="F165" i="72"/>
  <c r="G165" i="72" s="1"/>
  <c r="F164" i="72"/>
  <c r="G164" i="72" s="1"/>
  <c r="F163" i="72"/>
  <c r="G163" i="72" s="1"/>
  <c r="F162" i="72"/>
  <c r="G162" i="72" s="1"/>
  <c r="F161" i="72"/>
  <c r="G161" i="72" s="1"/>
  <c r="F160" i="72"/>
  <c r="G160" i="72" s="1"/>
  <c r="F159" i="72"/>
  <c r="G159" i="72" s="1"/>
  <c r="F158" i="72"/>
  <c r="G158" i="72" s="1"/>
  <c r="F157" i="72"/>
  <c r="G157" i="72" s="1"/>
  <c r="F156" i="72"/>
  <c r="G156" i="72" s="1"/>
  <c r="F155" i="72"/>
  <c r="F154" i="72"/>
  <c r="G154" i="72" s="1"/>
  <c r="F153" i="72"/>
  <c r="G153" i="72" s="1"/>
  <c r="F152" i="72"/>
  <c r="G152" i="72" s="1"/>
  <c r="F151" i="72"/>
  <c r="G151" i="72" s="1"/>
  <c r="F150" i="72"/>
  <c r="G150" i="72" s="1"/>
  <c r="F149" i="72"/>
  <c r="G149" i="72" s="1"/>
  <c r="F148" i="72"/>
  <c r="G148" i="72" s="1"/>
  <c r="F147" i="72"/>
  <c r="G147" i="72" s="1"/>
  <c r="F146" i="72"/>
  <c r="G146" i="72" s="1"/>
  <c r="F145" i="72"/>
  <c r="G145" i="72" s="1"/>
  <c r="F144" i="72"/>
  <c r="G144" i="72" s="1"/>
  <c r="F143" i="72"/>
  <c r="G143" i="72" s="1"/>
  <c r="F142" i="72"/>
  <c r="G142" i="72" s="1"/>
  <c r="F141" i="72"/>
  <c r="G141" i="72" s="1"/>
  <c r="F140" i="72"/>
  <c r="G140" i="72" s="1"/>
  <c r="F139" i="72"/>
  <c r="G139" i="72" s="1"/>
  <c r="F138" i="72"/>
  <c r="G138" i="72" s="1"/>
  <c r="F137" i="72"/>
  <c r="G137" i="72" s="1"/>
  <c r="F136" i="72"/>
  <c r="G136" i="72" s="1"/>
  <c r="F135" i="72"/>
  <c r="F134" i="72"/>
  <c r="G134" i="72" s="1"/>
  <c r="F133" i="72"/>
  <c r="F132" i="72"/>
  <c r="G132" i="72" s="1"/>
  <c r="F131" i="72"/>
  <c r="G131" i="72" s="1"/>
  <c r="F130" i="72"/>
  <c r="G130" i="72" s="1"/>
  <c r="F129" i="72"/>
  <c r="G129" i="72" s="1"/>
  <c r="F128" i="72"/>
  <c r="G128" i="72" s="1"/>
  <c r="F127" i="72"/>
  <c r="G127" i="72" s="1"/>
  <c r="F126" i="72"/>
  <c r="G126" i="72" s="1"/>
  <c r="F125" i="72"/>
  <c r="G125" i="72" s="1"/>
  <c r="F124" i="72"/>
  <c r="G124" i="72" s="1"/>
  <c r="F123" i="72"/>
  <c r="G123" i="72" s="1"/>
  <c r="F122" i="72"/>
  <c r="G122" i="72" s="1"/>
  <c r="F121" i="72"/>
  <c r="G121" i="72" s="1"/>
  <c r="F120" i="72"/>
  <c r="G120" i="72" s="1"/>
  <c r="F119" i="72"/>
  <c r="G119" i="72" s="1"/>
  <c r="F118" i="72"/>
  <c r="G118" i="72" s="1"/>
  <c r="F117" i="72"/>
  <c r="G117" i="72" s="1"/>
  <c r="F116" i="72"/>
  <c r="G116" i="72" s="1"/>
  <c r="F115" i="72"/>
  <c r="G115" i="72" s="1"/>
  <c r="F114" i="72"/>
  <c r="G114" i="72" s="1"/>
  <c r="F113" i="72"/>
  <c r="F112" i="72"/>
  <c r="G112" i="72" s="1"/>
  <c r="F111" i="72"/>
  <c r="F110" i="72"/>
  <c r="G110" i="72" s="1"/>
  <c r="F109" i="72"/>
  <c r="G109" i="72" s="1"/>
  <c r="F108" i="72"/>
  <c r="G108" i="72" s="1"/>
  <c r="F107" i="72"/>
  <c r="G107" i="72" s="1"/>
  <c r="F106" i="72"/>
  <c r="G106" i="72" s="1"/>
  <c r="F105" i="72"/>
  <c r="G105" i="72" s="1"/>
  <c r="F104" i="72"/>
  <c r="G104" i="72" s="1"/>
  <c r="F103" i="72"/>
  <c r="G103" i="72" s="1"/>
  <c r="F102" i="72"/>
  <c r="G102" i="72" s="1"/>
  <c r="F101" i="72"/>
  <c r="G101" i="72" s="1"/>
  <c r="F100" i="72"/>
  <c r="G100" i="72" s="1"/>
  <c r="F99" i="72"/>
  <c r="G99" i="72" s="1"/>
  <c r="F98" i="72"/>
  <c r="G98" i="72" s="1"/>
  <c r="F97" i="72"/>
  <c r="G97" i="72" s="1"/>
  <c r="F96" i="72"/>
  <c r="G96" i="72" s="1"/>
  <c r="F95" i="72"/>
  <c r="G95" i="72" s="1"/>
  <c r="F94" i="72"/>
  <c r="G94" i="72" s="1"/>
  <c r="F93" i="72"/>
  <c r="G93" i="72" s="1"/>
  <c r="F92" i="72"/>
  <c r="G92" i="72" s="1"/>
  <c r="F91" i="72"/>
  <c r="G91" i="72" s="1"/>
  <c r="F90" i="72"/>
  <c r="G90" i="72" s="1"/>
  <c r="F89" i="72"/>
  <c r="G89" i="72" s="1"/>
  <c r="F88" i="72"/>
  <c r="G88" i="72" s="1"/>
  <c r="F87" i="72"/>
  <c r="G87" i="72" s="1"/>
  <c r="F86" i="72"/>
  <c r="G86" i="72" s="1"/>
  <c r="F85" i="72"/>
  <c r="G85" i="72" s="1"/>
  <c r="F84" i="72"/>
  <c r="G84" i="72" s="1"/>
  <c r="F83" i="72"/>
  <c r="G83" i="72" s="1"/>
  <c r="F82" i="72"/>
  <c r="G82" i="72" s="1"/>
  <c r="F81" i="72"/>
  <c r="G81" i="72" s="1"/>
  <c r="F80" i="72"/>
  <c r="G80" i="72" s="1"/>
  <c r="F79" i="72"/>
  <c r="G79" i="72" s="1"/>
  <c r="F78" i="72"/>
  <c r="G78" i="72" s="1"/>
  <c r="F77" i="72"/>
  <c r="G77" i="72" s="1"/>
  <c r="F76" i="72"/>
  <c r="G76" i="72" s="1"/>
  <c r="F75" i="72"/>
  <c r="G75" i="72" s="1"/>
  <c r="F74" i="72"/>
  <c r="G74" i="72" s="1"/>
  <c r="F73" i="72"/>
  <c r="G73" i="72" s="1"/>
  <c r="F72" i="72"/>
  <c r="G72" i="72" s="1"/>
  <c r="F71" i="72"/>
  <c r="G71" i="72" s="1"/>
  <c r="F70" i="72"/>
  <c r="G70" i="72" s="1"/>
  <c r="F69" i="72"/>
  <c r="G69" i="72" s="1"/>
  <c r="F68" i="72"/>
  <c r="G68" i="72" s="1"/>
  <c r="F67" i="72"/>
  <c r="G67" i="72" s="1"/>
  <c r="F66" i="72"/>
  <c r="G66" i="72" s="1"/>
  <c r="F65" i="72"/>
  <c r="G65" i="72" s="1"/>
  <c r="F64" i="72"/>
  <c r="G64" i="72" s="1"/>
  <c r="F63" i="72"/>
  <c r="G63" i="72" s="1"/>
  <c r="F62" i="72"/>
  <c r="G62" i="72" s="1"/>
  <c r="F61" i="72"/>
  <c r="G61" i="72" s="1"/>
  <c r="F60" i="72"/>
  <c r="G60" i="72" s="1"/>
  <c r="F59" i="72"/>
  <c r="G59" i="72" s="1"/>
  <c r="F58" i="72"/>
  <c r="G58" i="72" s="1"/>
  <c r="F57" i="72"/>
  <c r="G57" i="72" s="1"/>
  <c r="F56" i="72"/>
  <c r="G56" i="72" s="1"/>
  <c r="F55" i="72"/>
  <c r="G55" i="72" s="1"/>
  <c r="F54" i="72"/>
  <c r="G54" i="72" s="1"/>
  <c r="F53" i="72"/>
  <c r="G53" i="72" s="1"/>
  <c r="F52" i="72"/>
  <c r="G52" i="72" s="1"/>
  <c r="F51" i="72"/>
  <c r="G51" i="72" s="1"/>
  <c r="F50" i="72"/>
  <c r="G50" i="72" s="1"/>
  <c r="F49" i="72"/>
  <c r="G49" i="72" s="1"/>
  <c r="F48" i="72"/>
  <c r="G48" i="72" s="1"/>
  <c r="F47" i="72"/>
  <c r="G47" i="72" s="1"/>
  <c r="F46" i="72"/>
  <c r="G46" i="72" s="1"/>
  <c r="F45" i="72"/>
  <c r="G45" i="72" s="1"/>
  <c r="F44" i="72"/>
  <c r="G44" i="72" s="1"/>
  <c r="F43" i="72"/>
  <c r="G43" i="72" s="1"/>
  <c r="F42" i="72"/>
  <c r="G42" i="72" s="1"/>
  <c r="F41" i="72"/>
  <c r="G41" i="72" s="1"/>
  <c r="F40" i="72"/>
  <c r="G40" i="72" s="1"/>
  <c r="F39" i="72"/>
  <c r="G39" i="72" s="1"/>
  <c r="F38" i="72"/>
  <c r="G38" i="72" s="1"/>
  <c r="F37" i="72"/>
  <c r="G37" i="72" s="1"/>
  <c r="F36" i="72"/>
  <c r="G36" i="72" s="1"/>
  <c r="F35" i="72"/>
  <c r="G35" i="72" s="1"/>
  <c r="F34" i="72"/>
  <c r="G34" i="72" s="1"/>
  <c r="F33" i="72"/>
  <c r="G33" i="72" s="1"/>
  <c r="F32" i="72"/>
  <c r="G32" i="72" s="1"/>
  <c r="F31" i="72"/>
  <c r="G31" i="72" s="1"/>
  <c r="F30" i="72"/>
  <c r="G30" i="72" s="1"/>
  <c r="F29" i="72"/>
  <c r="G29" i="72" s="1"/>
  <c r="F28" i="72"/>
  <c r="G28" i="72" s="1"/>
  <c r="F27" i="72"/>
  <c r="G27" i="72" s="1"/>
  <c r="F26" i="72"/>
  <c r="G26" i="72" s="1"/>
  <c r="F25" i="72"/>
  <c r="G25" i="72" s="1"/>
  <c r="F24" i="72"/>
  <c r="G24" i="72" s="1"/>
  <c r="F23" i="72"/>
  <c r="G23" i="72" s="1"/>
  <c r="F22" i="72"/>
  <c r="G22" i="72" s="1"/>
  <c r="F21" i="72"/>
  <c r="G21" i="72" s="1"/>
  <c r="F20" i="72"/>
  <c r="G20" i="72" s="1"/>
  <c r="F19" i="72"/>
  <c r="G19" i="72" s="1"/>
  <c r="F18" i="72"/>
  <c r="G18" i="72" s="1"/>
  <c r="F17" i="72"/>
  <c r="G17" i="72" s="1"/>
  <c r="F16" i="72"/>
  <c r="G16" i="72" s="1"/>
  <c r="F15" i="72"/>
  <c r="G15" i="72" s="1"/>
  <c r="F14" i="72"/>
  <c r="G14" i="72" s="1"/>
  <c r="F13" i="72"/>
  <c r="G13" i="72" s="1"/>
  <c r="F12" i="72"/>
  <c r="G12" i="72" s="1"/>
  <c r="F11" i="72"/>
  <c r="G11" i="72" s="1"/>
  <c r="F10" i="72"/>
  <c r="G10" i="72" s="1"/>
  <c r="F37" i="79"/>
  <c r="F36" i="79"/>
  <c r="F34" i="79"/>
  <c r="F30" i="79"/>
  <c r="F29" i="79"/>
  <c r="F28" i="79"/>
  <c r="G7" i="51"/>
  <c r="G8" i="51"/>
  <c r="G9" i="51"/>
  <c r="G10" i="51"/>
  <c r="G13" i="51"/>
  <c r="G25" i="51"/>
  <c r="G26" i="51"/>
  <c r="G27" i="51"/>
  <c r="G28" i="51"/>
  <c r="G29" i="51"/>
  <c r="G30" i="51"/>
  <c r="G31" i="51"/>
  <c r="G32" i="51"/>
  <c r="G33" i="51"/>
  <c r="G34" i="51"/>
  <c r="G35" i="51"/>
  <c r="G36" i="51"/>
  <c r="G37" i="51"/>
  <c r="G47" i="51"/>
  <c r="G48" i="51"/>
  <c r="G49" i="51"/>
  <c r="G50" i="51"/>
  <c r="G51" i="51"/>
  <c r="G52" i="51"/>
  <c r="G53" i="51"/>
  <c r="G54" i="51"/>
  <c r="G55" i="51"/>
  <c r="G57" i="51"/>
  <c r="G58" i="51"/>
  <c r="G59" i="51"/>
  <c r="G69" i="51"/>
  <c r="G70" i="51"/>
  <c r="G71" i="51"/>
  <c r="G72" i="51"/>
  <c r="G73" i="51"/>
  <c r="G74" i="51"/>
  <c r="G75" i="51"/>
  <c r="G76" i="51"/>
  <c r="G77" i="51"/>
  <c r="G78" i="51"/>
  <c r="G79" i="51"/>
  <c r="G80" i="51"/>
  <c r="G81" i="51"/>
  <c r="G91" i="51"/>
  <c r="G92" i="51"/>
  <c r="G93" i="51"/>
  <c r="G94" i="51"/>
  <c r="G95" i="51"/>
  <c r="G96" i="51"/>
  <c r="G97" i="51"/>
  <c r="G98" i="51"/>
  <c r="G99" i="51"/>
  <c r="G100" i="51"/>
  <c r="G101" i="51"/>
  <c r="G102" i="51"/>
  <c r="G103" i="51"/>
  <c r="G113" i="51"/>
  <c r="G114" i="51"/>
  <c r="G115" i="51"/>
  <c r="G116" i="51"/>
  <c r="G117" i="51"/>
  <c r="G118" i="51"/>
  <c r="G119" i="51"/>
  <c r="G120" i="51"/>
  <c r="G121" i="51"/>
  <c r="G135" i="51"/>
  <c r="G136" i="51"/>
  <c r="G137" i="51"/>
  <c r="G138" i="51"/>
  <c r="G139" i="51"/>
  <c r="G140" i="51"/>
  <c r="G141" i="51"/>
  <c r="G142" i="51"/>
  <c r="G143" i="51"/>
  <c r="G144" i="51"/>
  <c r="G145" i="51"/>
  <c r="G146" i="51"/>
  <c r="G147" i="51"/>
  <c r="G157" i="51"/>
  <c r="G158" i="51"/>
  <c r="G159" i="51"/>
  <c r="G160" i="51"/>
  <c r="G161" i="51"/>
  <c r="G162" i="51"/>
  <c r="G163" i="51"/>
  <c r="G164" i="51"/>
  <c r="G179" i="51"/>
  <c r="G180" i="51"/>
  <c r="G181" i="51"/>
  <c r="G182" i="51"/>
  <c r="G183" i="51"/>
  <c r="G184" i="51"/>
  <c r="G185" i="51"/>
  <c r="G186" i="51"/>
  <c r="G187" i="51"/>
  <c r="G188" i="51"/>
  <c r="G189" i="51"/>
  <c r="G190" i="51"/>
  <c r="G191" i="51"/>
  <c r="G200" i="51"/>
  <c r="G201" i="51"/>
  <c r="G202" i="51"/>
  <c r="G203" i="51"/>
  <c r="G204" i="51"/>
  <c r="G205" i="51"/>
  <c r="G206" i="51"/>
  <c r="G207" i="51"/>
  <c r="G208" i="51"/>
  <c r="G209" i="51"/>
  <c r="G210" i="51"/>
  <c r="G211" i="51"/>
  <c r="G212" i="51"/>
  <c r="G213" i="51"/>
  <c r="G223" i="51"/>
  <c r="G224" i="51"/>
  <c r="G225" i="51"/>
  <c r="G226" i="51"/>
  <c r="G227" i="51"/>
  <c r="G228" i="51"/>
  <c r="G229" i="51"/>
  <c r="G230" i="51"/>
  <c r="G231" i="51"/>
  <c r="G245" i="51"/>
  <c r="G246" i="51"/>
  <c r="G247" i="51"/>
  <c r="G248" i="51"/>
  <c r="G249" i="51"/>
  <c r="G250" i="51"/>
  <c r="G251" i="51"/>
  <c r="G252" i="51"/>
  <c r="G253" i="51"/>
  <c r="G254" i="51"/>
  <c r="G255" i="51"/>
  <c r="G256" i="51"/>
  <c r="G257" i="51"/>
  <c r="G266" i="51"/>
  <c r="G267" i="51"/>
  <c r="G268" i="51"/>
  <c r="G269" i="51"/>
  <c r="G270" i="51"/>
  <c r="G271" i="51"/>
  <c r="G272" i="51"/>
  <c r="G273" i="51"/>
  <c r="G274" i="51"/>
  <c r="G275" i="51"/>
  <c r="G277" i="51"/>
  <c r="G278" i="51"/>
  <c r="G279" i="51"/>
  <c r="G289" i="51"/>
  <c r="G290" i="51"/>
  <c r="G291" i="51"/>
  <c r="G292" i="51"/>
  <c r="G293" i="51"/>
  <c r="G294" i="51"/>
  <c r="G295" i="51"/>
  <c r="G296" i="51"/>
  <c r="G297" i="51"/>
  <c r="G298" i="51"/>
  <c r="G299" i="51"/>
  <c r="G300" i="51"/>
  <c r="G311" i="51"/>
  <c r="G312" i="51"/>
  <c r="G313" i="51"/>
  <c r="G314" i="51"/>
  <c r="G315" i="51"/>
  <c r="G316" i="51"/>
  <c r="G317" i="51"/>
  <c r="G318" i="51"/>
  <c r="G319" i="51"/>
  <c r="G320" i="51"/>
  <c r="G321" i="51"/>
  <c r="G322" i="51"/>
  <c r="G323" i="51"/>
  <c r="G333" i="51"/>
  <c r="G334" i="51"/>
  <c r="G335" i="51"/>
  <c r="G336" i="51"/>
  <c r="G337" i="51"/>
  <c r="G338" i="51"/>
  <c r="G339" i="51"/>
  <c r="G340" i="51"/>
  <c r="G343" i="51"/>
  <c r="G355" i="51"/>
  <c r="G356" i="51"/>
  <c r="G357" i="51"/>
  <c r="G358" i="51"/>
  <c r="G359" i="51"/>
  <c r="G360" i="51"/>
  <c r="G361" i="51"/>
  <c r="G362" i="51"/>
  <c r="G363" i="51"/>
  <c r="G364" i="51"/>
  <c r="G365" i="51"/>
  <c r="G366" i="51"/>
  <c r="G367" i="51"/>
  <c r="F7" i="51"/>
  <c r="F8" i="51"/>
  <c r="F9" i="51"/>
  <c r="F10" i="51"/>
  <c r="F11" i="51"/>
  <c r="G11" i="51" s="1"/>
  <c r="F12" i="51"/>
  <c r="G12" i="51" s="1"/>
  <c r="F13" i="51"/>
  <c r="F14" i="51"/>
  <c r="G14" i="51" s="1"/>
  <c r="F15" i="51"/>
  <c r="G15" i="51" s="1"/>
  <c r="F16" i="51"/>
  <c r="G16" i="51" s="1"/>
  <c r="F17" i="51"/>
  <c r="G17" i="51" s="1"/>
  <c r="F18" i="51"/>
  <c r="G18" i="51" s="1"/>
  <c r="F19" i="51"/>
  <c r="G19" i="51" s="1"/>
  <c r="F20" i="51"/>
  <c r="G20" i="51" s="1"/>
  <c r="F21" i="51"/>
  <c r="G21" i="51" s="1"/>
  <c r="F22" i="51"/>
  <c r="G22" i="51" s="1"/>
  <c r="F23" i="51"/>
  <c r="G23" i="51" s="1"/>
  <c r="F24" i="51"/>
  <c r="G24" i="51" s="1"/>
  <c r="F25" i="51"/>
  <c r="F26" i="51"/>
  <c r="F27" i="51"/>
  <c r="F28" i="51"/>
  <c r="F29" i="51"/>
  <c r="F30" i="51"/>
  <c r="F31" i="51"/>
  <c r="F32" i="51"/>
  <c r="F33" i="51"/>
  <c r="F34" i="51"/>
  <c r="F35" i="51"/>
  <c r="F36" i="51"/>
  <c r="F37" i="51"/>
  <c r="F38" i="51"/>
  <c r="G38" i="51" s="1"/>
  <c r="F39" i="51"/>
  <c r="G39" i="51" s="1"/>
  <c r="F40" i="51"/>
  <c r="G40" i="51" s="1"/>
  <c r="F41" i="51"/>
  <c r="G41" i="51" s="1"/>
  <c r="F42" i="51"/>
  <c r="G42" i="51" s="1"/>
  <c r="F43" i="51"/>
  <c r="G43" i="51" s="1"/>
  <c r="F44" i="51"/>
  <c r="G44" i="51" s="1"/>
  <c r="F45" i="51"/>
  <c r="G45" i="51" s="1"/>
  <c r="F46" i="51"/>
  <c r="G46" i="51" s="1"/>
  <c r="F47" i="51"/>
  <c r="F48" i="51"/>
  <c r="F49" i="51"/>
  <c r="F50" i="51"/>
  <c r="F51" i="51"/>
  <c r="F52" i="51"/>
  <c r="F53" i="51"/>
  <c r="F54" i="51"/>
  <c r="F55" i="51"/>
  <c r="F56" i="51"/>
  <c r="G56" i="51" s="1"/>
  <c r="F57" i="51"/>
  <c r="F58" i="51"/>
  <c r="F59" i="51"/>
  <c r="F60" i="51"/>
  <c r="G60" i="51" s="1"/>
  <c r="F61" i="51"/>
  <c r="G61" i="51" s="1"/>
  <c r="F62" i="51"/>
  <c r="G62" i="51" s="1"/>
  <c r="F63" i="51"/>
  <c r="G63" i="51" s="1"/>
  <c r="F64" i="51"/>
  <c r="G64" i="51" s="1"/>
  <c r="F65" i="51"/>
  <c r="G65" i="51" s="1"/>
  <c r="F66" i="51"/>
  <c r="G66" i="51" s="1"/>
  <c r="F67" i="51"/>
  <c r="G67" i="51" s="1"/>
  <c r="F68" i="51"/>
  <c r="G68" i="51" s="1"/>
  <c r="F69" i="51"/>
  <c r="F70" i="51"/>
  <c r="F71" i="51"/>
  <c r="F72" i="51"/>
  <c r="F73" i="51"/>
  <c r="F74" i="51"/>
  <c r="F75" i="51"/>
  <c r="F76" i="51"/>
  <c r="F77" i="51"/>
  <c r="F78" i="51"/>
  <c r="F79" i="51"/>
  <c r="F80" i="51"/>
  <c r="F81" i="51"/>
  <c r="F82" i="51"/>
  <c r="G82" i="51" s="1"/>
  <c r="F83" i="51"/>
  <c r="G83" i="51" s="1"/>
  <c r="F84" i="51"/>
  <c r="G84" i="51" s="1"/>
  <c r="F85" i="51"/>
  <c r="G85" i="51" s="1"/>
  <c r="F86" i="51"/>
  <c r="G86" i="51" s="1"/>
  <c r="F87" i="51"/>
  <c r="G87" i="51" s="1"/>
  <c r="F88" i="51"/>
  <c r="G88" i="51" s="1"/>
  <c r="F89" i="51"/>
  <c r="G89" i="51" s="1"/>
  <c r="F90" i="51"/>
  <c r="G90" i="51" s="1"/>
  <c r="F91" i="51"/>
  <c r="F92" i="51"/>
  <c r="F93" i="51"/>
  <c r="F94" i="51"/>
  <c r="F95" i="51"/>
  <c r="F96" i="51"/>
  <c r="F97" i="51"/>
  <c r="F98" i="51"/>
  <c r="F99" i="51"/>
  <c r="F100" i="51"/>
  <c r="F101" i="51"/>
  <c r="F102" i="51"/>
  <c r="F103" i="51"/>
  <c r="F104" i="51"/>
  <c r="G104" i="51" s="1"/>
  <c r="F105" i="51"/>
  <c r="G105" i="51" s="1"/>
  <c r="F106" i="51"/>
  <c r="G106" i="51" s="1"/>
  <c r="F107" i="51"/>
  <c r="G107" i="51" s="1"/>
  <c r="F108" i="51"/>
  <c r="G108" i="51" s="1"/>
  <c r="F109" i="51"/>
  <c r="G109" i="51" s="1"/>
  <c r="F110" i="51"/>
  <c r="G110" i="51" s="1"/>
  <c r="F111" i="51"/>
  <c r="G111" i="51" s="1"/>
  <c r="F112" i="51"/>
  <c r="G112" i="51" s="1"/>
  <c r="F113" i="51"/>
  <c r="F114" i="51"/>
  <c r="F115" i="51"/>
  <c r="F116" i="51"/>
  <c r="F117" i="51"/>
  <c r="F118" i="51"/>
  <c r="F119" i="51"/>
  <c r="F120" i="51"/>
  <c r="F121" i="51"/>
  <c r="F122" i="51"/>
  <c r="G122" i="51" s="1"/>
  <c r="F123" i="51"/>
  <c r="G123" i="51" s="1"/>
  <c r="F124" i="51"/>
  <c r="G124" i="51" s="1"/>
  <c r="F125" i="51"/>
  <c r="G125" i="51" s="1"/>
  <c r="F126" i="51"/>
  <c r="G126" i="51" s="1"/>
  <c r="F127" i="51"/>
  <c r="G127" i="51" s="1"/>
  <c r="F128" i="51"/>
  <c r="G128" i="51" s="1"/>
  <c r="F129" i="51"/>
  <c r="G129" i="51" s="1"/>
  <c r="F130" i="51"/>
  <c r="G130" i="51" s="1"/>
  <c r="F131" i="51"/>
  <c r="G131" i="51" s="1"/>
  <c r="F132" i="51"/>
  <c r="G132" i="51" s="1"/>
  <c r="F133" i="51"/>
  <c r="G133" i="51" s="1"/>
  <c r="F134" i="51"/>
  <c r="G134" i="51" s="1"/>
  <c r="F135" i="51"/>
  <c r="F136" i="51"/>
  <c r="F137" i="51"/>
  <c r="F138" i="51"/>
  <c r="F139" i="51"/>
  <c r="F140" i="51"/>
  <c r="F141" i="51"/>
  <c r="F142" i="51"/>
  <c r="F143" i="51"/>
  <c r="F144" i="51"/>
  <c r="F145" i="51"/>
  <c r="F146" i="51"/>
  <c r="F147" i="51"/>
  <c r="F148" i="51"/>
  <c r="G148" i="51" s="1"/>
  <c r="F149" i="51"/>
  <c r="G149" i="51" s="1"/>
  <c r="F150" i="51"/>
  <c r="G150" i="51" s="1"/>
  <c r="F151" i="51"/>
  <c r="G151" i="51" s="1"/>
  <c r="F152" i="51"/>
  <c r="G152" i="51" s="1"/>
  <c r="F153" i="51"/>
  <c r="G153" i="51" s="1"/>
  <c r="F154" i="51"/>
  <c r="G154" i="51" s="1"/>
  <c r="F155" i="51"/>
  <c r="G155" i="51" s="1"/>
  <c r="F156" i="51"/>
  <c r="G156" i="51" s="1"/>
  <c r="F157" i="51"/>
  <c r="F158" i="51"/>
  <c r="F159" i="51"/>
  <c r="F160" i="51"/>
  <c r="F161" i="51"/>
  <c r="F162" i="51"/>
  <c r="F163" i="51"/>
  <c r="F164" i="51"/>
  <c r="F165" i="51"/>
  <c r="G165" i="51" s="1"/>
  <c r="F166" i="51"/>
  <c r="G166" i="51" s="1"/>
  <c r="F167" i="51"/>
  <c r="G167" i="51" s="1"/>
  <c r="F168" i="51"/>
  <c r="G168" i="51" s="1"/>
  <c r="F169" i="51"/>
  <c r="G169" i="51" s="1"/>
  <c r="F170" i="51"/>
  <c r="G170" i="51" s="1"/>
  <c r="F171" i="51"/>
  <c r="G171" i="51" s="1"/>
  <c r="F172" i="51"/>
  <c r="G172" i="51" s="1"/>
  <c r="F173" i="51"/>
  <c r="G173" i="51" s="1"/>
  <c r="F174" i="51"/>
  <c r="G174" i="51" s="1"/>
  <c r="F175" i="51"/>
  <c r="G175" i="51" s="1"/>
  <c r="F176" i="51"/>
  <c r="G176" i="51" s="1"/>
  <c r="F177" i="51"/>
  <c r="G177" i="51" s="1"/>
  <c r="F178" i="51"/>
  <c r="G178" i="51" s="1"/>
  <c r="F179" i="51"/>
  <c r="F180" i="51"/>
  <c r="F181" i="51"/>
  <c r="F182" i="51"/>
  <c r="F183" i="51"/>
  <c r="F184" i="51"/>
  <c r="F185" i="51"/>
  <c r="F186" i="51"/>
  <c r="F187" i="51"/>
  <c r="F188" i="51"/>
  <c r="F189" i="51"/>
  <c r="F190" i="51"/>
  <c r="F191" i="51"/>
  <c r="F192" i="51"/>
  <c r="G192" i="51" s="1"/>
  <c r="F193" i="51"/>
  <c r="G193" i="51" s="1"/>
  <c r="F194" i="51"/>
  <c r="G194" i="51" s="1"/>
  <c r="F195" i="51"/>
  <c r="G195" i="51" s="1"/>
  <c r="F196" i="51"/>
  <c r="G196" i="51" s="1"/>
  <c r="F197" i="51"/>
  <c r="G197" i="51" s="1"/>
  <c r="F198" i="51"/>
  <c r="G198" i="51" s="1"/>
  <c r="F199" i="51"/>
  <c r="G199" i="51" s="1"/>
  <c r="F200" i="51"/>
  <c r="F201" i="51"/>
  <c r="F202" i="51"/>
  <c r="F203" i="51"/>
  <c r="F204" i="51"/>
  <c r="F205" i="51"/>
  <c r="F206" i="51"/>
  <c r="F207" i="51"/>
  <c r="F208" i="51"/>
  <c r="F209" i="51"/>
  <c r="F210" i="51"/>
  <c r="F211" i="51"/>
  <c r="F212" i="51"/>
  <c r="F213" i="51"/>
  <c r="F214" i="51"/>
  <c r="G214" i="51" s="1"/>
  <c r="F215" i="51"/>
  <c r="G215" i="51" s="1"/>
  <c r="F216" i="51"/>
  <c r="G216" i="51" s="1"/>
  <c r="F217" i="51"/>
  <c r="G217" i="51" s="1"/>
  <c r="F218" i="51"/>
  <c r="G218" i="51" s="1"/>
  <c r="F219" i="51"/>
  <c r="G219" i="51" s="1"/>
  <c r="F220" i="51"/>
  <c r="G220" i="51" s="1"/>
  <c r="F221" i="51"/>
  <c r="G221" i="51" s="1"/>
  <c r="F222" i="51"/>
  <c r="G222" i="51" s="1"/>
  <c r="F223" i="51"/>
  <c r="F224" i="51"/>
  <c r="F225" i="51"/>
  <c r="F226" i="51"/>
  <c r="F227" i="51"/>
  <c r="F228" i="51"/>
  <c r="F229" i="51"/>
  <c r="F230" i="51"/>
  <c r="F231" i="51"/>
  <c r="F232" i="51"/>
  <c r="G232" i="51" s="1"/>
  <c r="F233" i="51"/>
  <c r="G233" i="51" s="1"/>
  <c r="F234" i="51"/>
  <c r="G234" i="51" s="1"/>
  <c r="F235" i="51"/>
  <c r="G235" i="51" s="1"/>
  <c r="F236" i="51"/>
  <c r="G236" i="51" s="1"/>
  <c r="F237" i="51"/>
  <c r="G237" i="51" s="1"/>
  <c r="F238" i="51"/>
  <c r="G238" i="51" s="1"/>
  <c r="F239" i="51"/>
  <c r="G239" i="51" s="1"/>
  <c r="F240" i="51"/>
  <c r="G240" i="51" s="1"/>
  <c r="F241" i="51"/>
  <c r="G241" i="51" s="1"/>
  <c r="F242" i="51"/>
  <c r="G242" i="51" s="1"/>
  <c r="F243" i="51"/>
  <c r="G243" i="51" s="1"/>
  <c r="F244" i="51"/>
  <c r="G244" i="51" s="1"/>
  <c r="F245" i="51"/>
  <c r="F246" i="51"/>
  <c r="F247" i="51"/>
  <c r="F248" i="51"/>
  <c r="F249" i="51"/>
  <c r="F250" i="51"/>
  <c r="F251" i="51"/>
  <c r="F252" i="51"/>
  <c r="F253" i="51"/>
  <c r="F254" i="51"/>
  <c r="F255" i="51"/>
  <c r="F256" i="51"/>
  <c r="F257" i="51"/>
  <c r="F258" i="51"/>
  <c r="G258" i="51" s="1"/>
  <c r="F259" i="51"/>
  <c r="G259" i="51" s="1"/>
  <c r="F260" i="51"/>
  <c r="G260" i="51" s="1"/>
  <c r="F261" i="51"/>
  <c r="G261" i="51" s="1"/>
  <c r="F262" i="51"/>
  <c r="G262" i="51" s="1"/>
  <c r="F263" i="51"/>
  <c r="G263" i="51" s="1"/>
  <c r="F264" i="51"/>
  <c r="G264" i="51" s="1"/>
  <c r="F265" i="51"/>
  <c r="G265" i="51" s="1"/>
  <c r="F266" i="51"/>
  <c r="F267" i="51"/>
  <c r="F268" i="51"/>
  <c r="F269" i="51"/>
  <c r="F270" i="51"/>
  <c r="F271" i="51"/>
  <c r="F272" i="51"/>
  <c r="F273" i="51"/>
  <c r="F274" i="51"/>
  <c r="F275" i="51"/>
  <c r="F276" i="51"/>
  <c r="G276" i="51" s="1"/>
  <c r="F277" i="51"/>
  <c r="F278" i="51"/>
  <c r="F279" i="51"/>
  <c r="F280" i="51"/>
  <c r="G280" i="51" s="1"/>
  <c r="F281" i="51"/>
  <c r="G281" i="51" s="1"/>
  <c r="F282" i="51"/>
  <c r="G282" i="51" s="1"/>
  <c r="F283" i="51"/>
  <c r="G283" i="51" s="1"/>
  <c r="F284" i="51"/>
  <c r="G284" i="51" s="1"/>
  <c r="F285" i="51"/>
  <c r="G285" i="51" s="1"/>
  <c r="F286" i="51"/>
  <c r="G286" i="51" s="1"/>
  <c r="F287" i="51"/>
  <c r="G287" i="51" s="1"/>
  <c r="F288" i="51"/>
  <c r="G288" i="51" s="1"/>
  <c r="F289" i="51"/>
  <c r="F290" i="51"/>
  <c r="F291" i="51"/>
  <c r="F292" i="51"/>
  <c r="F293" i="51"/>
  <c r="F294" i="51"/>
  <c r="F295" i="51"/>
  <c r="F296" i="51"/>
  <c r="F297" i="51"/>
  <c r="F298" i="51"/>
  <c r="F299" i="51"/>
  <c r="F300" i="51"/>
  <c r="F301" i="51"/>
  <c r="G301" i="51" s="1"/>
  <c r="F302" i="51"/>
  <c r="G302" i="51" s="1"/>
  <c r="F303" i="51"/>
  <c r="G303" i="51" s="1"/>
  <c r="F304" i="51"/>
  <c r="G304" i="51" s="1"/>
  <c r="F305" i="51"/>
  <c r="G305" i="51" s="1"/>
  <c r="F306" i="51"/>
  <c r="G306" i="51" s="1"/>
  <c r="F307" i="51"/>
  <c r="G307" i="51" s="1"/>
  <c r="F308" i="51"/>
  <c r="G308" i="51" s="1"/>
  <c r="F309" i="51"/>
  <c r="G309" i="51" s="1"/>
  <c r="F310" i="51"/>
  <c r="G310" i="51" s="1"/>
  <c r="F311" i="51"/>
  <c r="F312" i="51"/>
  <c r="F313" i="51"/>
  <c r="F314" i="51"/>
  <c r="F315" i="51"/>
  <c r="F316" i="51"/>
  <c r="F317" i="51"/>
  <c r="F318" i="51"/>
  <c r="F319" i="51"/>
  <c r="F320" i="51"/>
  <c r="F321" i="51"/>
  <c r="F322" i="51"/>
  <c r="F323" i="51"/>
  <c r="F324" i="51"/>
  <c r="G324" i="51" s="1"/>
  <c r="F325" i="51"/>
  <c r="G325" i="51" s="1"/>
  <c r="F326" i="51"/>
  <c r="G326" i="51" s="1"/>
  <c r="F327" i="51"/>
  <c r="G327" i="51" s="1"/>
  <c r="F328" i="51"/>
  <c r="G328" i="51" s="1"/>
  <c r="F329" i="51"/>
  <c r="G329" i="51" s="1"/>
  <c r="F330" i="51"/>
  <c r="G330" i="51" s="1"/>
  <c r="F331" i="51"/>
  <c r="G331" i="51" s="1"/>
  <c r="F332" i="51"/>
  <c r="G332" i="51" s="1"/>
  <c r="F333" i="51"/>
  <c r="F334" i="51"/>
  <c r="F335" i="51"/>
  <c r="F336" i="51"/>
  <c r="F337" i="51"/>
  <c r="F338" i="51"/>
  <c r="F339" i="51"/>
  <c r="F340" i="51"/>
  <c r="F341" i="51"/>
  <c r="G341" i="51" s="1"/>
  <c r="F342" i="51"/>
  <c r="G342" i="51" s="1"/>
  <c r="F343" i="51"/>
  <c r="F344" i="51"/>
  <c r="G344" i="51" s="1"/>
  <c r="F345" i="51"/>
  <c r="G345" i="51" s="1"/>
  <c r="F346" i="51"/>
  <c r="G346" i="51" s="1"/>
  <c r="F347" i="51"/>
  <c r="G347" i="51" s="1"/>
  <c r="F348" i="51"/>
  <c r="G348" i="51" s="1"/>
  <c r="F349" i="51"/>
  <c r="G349" i="51" s="1"/>
  <c r="F350" i="51"/>
  <c r="G350" i="51" s="1"/>
  <c r="F351" i="51"/>
  <c r="G351" i="51" s="1"/>
  <c r="F352" i="51"/>
  <c r="G352" i="51" s="1"/>
  <c r="F353" i="51"/>
  <c r="G353" i="51" s="1"/>
  <c r="F354" i="51"/>
  <c r="G354" i="51" s="1"/>
  <c r="F355" i="51"/>
  <c r="F356" i="51"/>
  <c r="F357" i="51"/>
  <c r="F358" i="51"/>
  <c r="F359" i="51"/>
  <c r="F360" i="51"/>
  <c r="F361" i="51"/>
  <c r="F362" i="51"/>
  <c r="F363" i="51"/>
  <c r="F364" i="51"/>
  <c r="F365" i="51"/>
  <c r="F366" i="51"/>
  <c r="F367" i="51"/>
  <c r="F368" i="51"/>
  <c r="G368" i="51" s="1"/>
  <c r="F369" i="51"/>
  <c r="G369" i="51" s="1"/>
  <c r="F370" i="51"/>
  <c r="G370" i="51" s="1"/>
  <c r="F371" i="51"/>
  <c r="G371" i="51" s="1"/>
  <c r="E37" i="79"/>
  <c r="E36" i="79"/>
  <c r="E35" i="79"/>
  <c r="F35" i="79" s="1"/>
  <c r="E34" i="79"/>
  <c r="E33" i="79"/>
  <c r="F33" i="79" s="1"/>
  <c r="E32" i="79"/>
  <c r="F32" i="79" s="1"/>
  <c r="E31" i="79"/>
  <c r="F31" i="79" s="1"/>
  <c r="E30" i="79"/>
  <c r="E29" i="79"/>
  <c r="E28" i="79"/>
  <c r="E27" i="79"/>
  <c r="F27" i="79" s="1"/>
</calcChain>
</file>

<file path=xl/sharedStrings.xml><?xml version="1.0" encoding="utf-8"?>
<sst xmlns="http://schemas.openxmlformats.org/spreadsheetml/2006/main" count="571" uniqueCount="351">
  <si>
    <t>Staff sickness</t>
  </si>
  <si>
    <t>Allergens in your food</t>
  </si>
  <si>
    <t>When something goes wrong</t>
  </si>
  <si>
    <t>Not applicable</t>
  </si>
  <si>
    <t>Daily fridge/chiller temperature checks</t>
  </si>
  <si>
    <t>Cooling freshly cooked food records - proving your method and batch checks</t>
  </si>
  <si>
    <t>Hot smoking to impart flavour to your food records</t>
  </si>
  <si>
    <t>Transported food temperature checks</t>
  </si>
  <si>
    <t>Cooling acidified sushi rice - proving your method and batch checks</t>
  </si>
  <si>
    <t>Making doner kebab - batch checks</t>
  </si>
  <si>
    <t>Sous vide - proving your method and batch checks</t>
  </si>
  <si>
    <t>Staff phone number (optional)</t>
  </si>
  <si>
    <t>Staff job title (optional)</t>
  </si>
  <si>
    <t>Staff start date (optional)</t>
  </si>
  <si>
    <t>Staff email address (optional)</t>
  </si>
  <si>
    <t>Training topic (part of the Plan covered)</t>
  </si>
  <si>
    <t>Trainer initials/signature</t>
  </si>
  <si>
    <t>Training date</t>
  </si>
  <si>
    <t>Name</t>
  </si>
  <si>
    <t>Date they became sick</t>
  </si>
  <si>
    <t>Date they returned to work</t>
  </si>
  <si>
    <t>TW</t>
  </si>
  <si>
    <t>Date week starts</t>
  </si>
  <si>
    <t>Fridge/chiller (ID/number)</t>
  </si>
  <si>
    <t xml:space="preserve">Mon </t>
  </si>
  <si>
    <t>Tues</t>
  </si>
  <si>
    <t>Wed</t>
  </si>
  <si>
    <t>Thurs</t>
  </si>
  <si>
    <t>Fri</t>
  </si>
  <si>
    <t>Sat</t>
  </si>
  <si>
    <t>Sun</t>
  </si>
  <si>
    <t xml:space="preserve"> My trusted suppliers</t>
  </si>
  <si>
    <t>Business name</t>
  </si>
  <si>
    <t>Site registration number</t>
  </si>
  <si>
    <t>Contact details (for example contact person, phone number, email, address)</t>
  </si>
  <si>
    <t>Days to place orders (optional)</t>
  </si>
  <si>
    <t>Goods supplied</t>
  </si>
  <si>
    <t>Comments (optional)</t>
  </si>
  <si>
    <t>Trusted supplier deliveries</t>
  </si>
  <si>
    <t>Date</t>
  </si>
  <si>
    <t>Name and contact details of supplier</t>
  </si>
  <si>
    <t>Type of food</t>
  </si>
  <si>
    <t>Quantity</t>
  </si>
  <si>
    <t>Temperature ⁰C</t>
  </si>
  <si>
    <t>Task done by (add initials)</t>
  </si>
  <si>
    <t>NA</t>
  </si>
  <si>
    <t>Method</t>
  </si>
  <si>
    <t>Food/dish</t>
  </si>
  <si>
    <t>Cooking poultry, minced meat and liver  - proving your method and batch checks</t>
  </si>
  <si>
    <t>Food/dish (type, size, weight)</t>
  </si>
  <si>
    <t xml:space="preserve">Batch </t>
  </si>
  <si>
    <t>Internal temp °C at the thickest part</t>
  </si>
  <si>
    <t>Time at this temp</t>
  </si>
  <si>
    <t>Is this a batch check?</t>
  </si>
  <si>
    <t>Is this a check to prove your method?</t>
  </si>
  <si>
    <t>Batch</t>
  </si>
  <si>
    <t>Start time</t>
  </si>
  <si>
    <t>Temp °C at start time</t>
  </si>
  <si>
    <t>Time at 2nd temp check</t>
  </si>
  <si>
    <t>Temp °C at 2nd check</t>
  </si>
  <si>
    <t>Time at 3rd temp check</t>
  </si>
  <si>
    <t>Temp °C at 3rd check</t>
  </si>
  <si>
    <t>Is this to prove your method?</t>
  </si>
  <si>
    <t>3pm</t>
  </si>
  <si>
    <t>7pm</t>
  </si>
  <si>
    <t>Using water activity to control bugs - proving your method and batch checks</t>
  </si>
  <si>
    <t>Start date</t>
  </si>
  <si>
    <t>Finish date</t>
  </si>
  <si>
    <t xml:space="preserve">% weight loss </t>
  </si>
  <si>
    <t>Water activity meter reading</t>
  </si>
  <si>
    <t>Lab water activity result</t>
  </si>
  <si>
    <t>Using acid to control bugs - proving your method and batch checks</t>
  </si>
  <si>
    <t xml:space="preserve">Start pH  </t>
  </si>
  <si>
    <t xml:space="preserve">Finish pH </t>
  </si>
  <si>
    <t>Hot smoking to cook food - proving your method and batch checks</t>
  </si>
  <si>
    <t>Food</t>
  </si>
  <si>
    <t>Smoke house / box air temp °C</t>
  </si>
  <si>
    <t>Core temp °C of food at the end of cooking period</t>
  </si>
  <si>
    <t>If yes, what was done to make sure food was cooked? (optional)</t>
  </si>
  <si>
    <t>No</t>
  </si>
  <si>
    <t>Smoke house temp (°C)</t>
  </si>
  <si>
    <t>Task done by (add initials)2</t>
  </si>
  <si>
    <t xml:space="preserve">Temperature °C </t>
  </si>
  <si>
    <t>Ingredients</t>
  </si>
  <si>
    <t>Allergens</t>
  </si>
  <si>
    <t>Selling your food to other businesses</t>
  </si>
  <si>
    <t>Business that you supply food to</t>
  </si>
  <si>
    <t xml:space="preserve">Contact details (for example phone number, email, address) </t>
  </si>
  <si>
    <t>Food supplied</t>
  </si>
  <si>
    <t>Quantity supplied</t>
  </si>
  <si>
    <t>Date you supplied the food</t>
  </si>
  <si>
    <t xml:space="preserve"> Cleaning plan/schedule</t>
  </si>
  <si>
    <t>Items and areas to be cleaned / cleaning task</t>
  </si>
  <si>
    <t>How often is the task done?</t>
  </si>
  <si>
    <t>Cleaning method</t>
  </si>
  <si>
    <t>Who does the task?</t>
  </si>
  <si>
    <t>Notes</t>
  </si>
  <si>
    <t xml:space="preserve"> Daily cleaning tasks </t>
  </si>
  <si>
    <t>Cleaning task</t>
  </si>
  <si>
    <t>Clean prep benches</t>
  </si>
  <si>
    <t>KC</t>
  </si>
  <si>
    <t>Equipment and facilities maintenance plan</t>
  </si>
  <si>
    <t>•	Use this to note down information about the checks done to make sure equipment and facilities work as expected.  This includes water supply checks.
•	When something goes wrong with your equipment / facilities (for example, broken fridges, flooding) use to the ‘When something goes wrong record’ 
•	An example on how to fill in this form is shown below</t>
  </si>
  <si>
    <t>Item that needs maintenance checks</t>
  </si>
  <si>
    <t>How often is it checked?</t>
  </si>
  <si>
    <t>Who does the check?</t>
  </si>
  <si>
    <t>Description of the maintenance check</t>
  </si>
  <si>
    <t>Notes (optional)</t>
  </si>
  <si>
    <t>Grease traps</t>
  </si>
  <si>
    <t>6 monthly - Feb and Aug</t>
  </si>
  <si>
    <t>Greg's Grease Trap Services</t>
  </si>
  <si>
    <t>Full service and clean out of passive grease trap</t>
  </si>
  <si>
    <t>Thermometer</t>
  </si>
  <si>
    <t>3 monthly - Jan, Apr, Jul, Oct</t>
  </si>
  <si>
    <t>Manager</t>
  </si>
  <si>
    <t>Checked temperature reading of thermometer in iced water and boling water</t>
  </si>
  <si>
    <t>What was done?</t>
  </si>
  <si>
    <t>Thermometer checks/calibration</t>
  </si>
  <si>
    <t>Thermometer ID</t>
  </si>
  <si>
    <t xml:space="preserve">Temperature °C  reading in iced water </t>
  </si>
  <si>
    <t>Temperature °C  reading in boiling water</t>
  </si>
  <si>
    <t>Action taken if thermometer is inaccurate</t>
  </si>
  <si>
    <t>Bought a new thermometer</t>
  </si>
  <si>
    <t>Staff involved</t>
  </si>
  <si>
    <t>Person responsible for fixing the problem</t>
  </si>
  <si>
    <t>What went wrong?</t>
  </si>
  <si>
    <t>What did you do to fix it?</t>
  </si>
  <si>
    <t>What did you do to stop it from happening again?</t>
  </si>
  <si>
    <t>How did you keep food safe? How did you make sure no unsafe or unsuitable food was sold?</t>
  </si>
  <si>
    <t>Customer name and contact details</t>
  </si>
  <si>
    <t>Date and time of purchase</t>
  </si>
  <si>
    <t>Affected food (batch/lot number)</t>
  </si>
  <si>
    <t>Complaint</t>
  </si>
  <si>
    <t>Cause of the problem</t>
  </si>
  <si>
    <t>Action taken immediately and action taken to stop it happening again</t>
  </si>
  <si>
    <t>Managed by or resolved by</t>
  </si>
  <si>
    <t xml:space="preserve"> Traceability </t>
  </si>
  <si>
    <t>Supplier name and contact details</t>
  </si>
  <si>
    <t>Manufacturer name and contact details</t>
  </si>
  <si>
    <t>Product name</t>
  </si>
  <si>
    <t>Brand</t>
  </si>
  <si>
    <t>Batch/Lot information</t>
  </si>
  <si>
    <t>Best before/use by dates (if required)</t>
  </si>
  <si>
    <t>Temperature °C of food on arrival (if it needs to be kept under temp control)</t>
  </si>
  <si>
    <t>Other information</t>
  </si>
  <si>
    <t>pH of rice</t>
  </si>
  <si>
    <t>Is this for proving your method?</t>
  </si>
  <si>
    <t>Cooking details</t>
  </si>
  <si>
    <t>Time drying started</t>
  </si>
  <si>
    <t>Start temp °C</t>
  </si>
  <si>
    <t>Temp °C at half way</t>
  </si>
  <si>
    <t>Time drying finished</t>
  </si>
  <si>
    <t>Action taken to correct drying if core temperature is greater than 25°C</t>
  </si>
  <si>
    <t>6pm</t>
  </si>
  <si>
    <t>n / a</t>
  </si>
  <si>
    <t>JM</t>
  </si>
  <si>
    <t>4pm</t>
  </si>
  <si>
    <t>What equipment was used (water bath loading)?</t>
  </si>
  <si>
    <t>Water bath temp °C before food was added</t>
  </si>
  <si>
    <t>Time for food to reach internal temp</t>
  </si>
  <si>
    <t>Internal temp °C of food at start of holding time</t>
  </si>
  <si>
    <t>Length of holding time</t>
  </si>
  <si>
    <t>Internal temp °C of food at end of holding time</t>
  </si>
  <si>
    <t>Cooling time (food cooled and stored for later service)</t>
  </si>
  <si>
    <t>Served immediately (optional)</t>
  </si>
  <si>
    <t>Chilled storage (optional)</t>
  </si>
  <si>
    <t>Biltong - Setting up the % weight loss method</t>
  </si>
  <si>
    <t>Results from calculating percentage weight loss and sending samples to laboratory for water activity (AW)</t>
  </si>
  <si>
    <t xml:space="preserve">Action taken if aw not below 0.85 for samples: </t>
  </si>
  <si>
    <t>Biltong number</t>
  </si>
  <si>
    <t>Biltong thickness</t>
  </si>
  <si>
    <t>Biltong weight after slicing (grams)</t>
  </si>
  <si>
    <t>Weight loss (grams)</t>
  </si>
  <si>
    <t>% weight loss</t>
  </si>
  <si>
    <t>Laboratory water activity result</t>
  </si>
  <si>
    <t>Product</t>
  </si>
  <si>
    <t>Batch ID</t>
  </si>
  <si>
    <t xml:space="preserve">Date and time batch prepared:
</t>
  </si>
  <si>
    <t xml:space="preserve">Confirm meat from an approved abattoir    </t>
  </si>
  <si>
    <t>Date and time batch ready for sale:</t>
  </si>
  <si>
    <t>Batch trimmed meat weight and calculated weights of salt and vinegar</t>
  </si>
  <si>
    <t xml:space="preserve">Meat (and meat cuts used) </t>
  </si>
  <si>
    <t>Salt</t>
  </si>
  <si>
    <t xml:space="preserve">Vinegar </t>
  </si>
  <si>
    <t>Allowed additives (for example nitrite)</t>
  </si>
  <si>
    <t xml:space="preserve">Sugar </t>
  </si>
  <si>
    <t>Other herbs and spices</t>
  </si>
  <si>
    <t>Marinading</t>
  </si>
  <si>
    <t>Date/time marinated meat put in chiller</t>
  </si>
  <si>
    <t>Chiller temperature reading</t>
  </si>
  <si>
    <t>Date/time marinated meat taken out the chiller</t>
  </si>
  <si>
    <t xml:space="preserve">Confirm Good Hygienic Practices followed for:  </t>
  </si>
  <si>
    <t xml:space="preserve"> Equipment </t>
  </si>
  <si>
    <t>Preparing</t>
  </si>
  <si>
    <t xml:space="preserve"> People </t>
  </si>
  <si>
    <t>Marinating</t>
  </si>
  <si>
    <t>Drying - start</t>
  </si>
  <si>
    <t>Date and time meat hung in dryer</t>
  </si>
  <si>
    <t>Dryer room/cabinet temperature</t>
  </si>
  <si>
    <t>Fan (if used) setting/speed</t>
  </si>
  <si>
    <t>Fan (if used) setting/speed Humidity (if used) setting</t>
  </si>
  <si>
    <t xml:space="preserve">Water activity confirmed (other than by percentage weight loss method): </t>
  </si>
  <si>
    <t xml:space="preserve">By laboratory </t>
  </si>
  <si>
    <t>By business water activity meter</t>
  </si>
  <si>
    <t>Sample number</t>
  </si>
  <si>
    <t>Water activity measurement</t>
  </si>
  <si>
    <t>Action taken if water activity not below 0.85 for all samples</t>
  </si>
  <si>
    <t>Percentage weight loss/ water activity calculated for this batch (includes lowest % weight loss biltongs)</t>
  </si>
  <si>
    <t xml:space="preserve">Batch biltong
number
</t>
  </si>
  <si>
    <t>Approx. biltong thickness</t>
  </si>
  <si>
    <t>Biltong weight after
slicing (grams)</t>
  </si>
  <si>
    <t>Biltong weight after
drying (grams)</t>
  </si>
  <si>
    <t xml:space="preserve">Meets water activity below 0.85 from ‘setting up the method’ lab results? </t>
  </si>
  <si>
    <t>Action taken if water activity not below 0.85 for all sample</t>
  </si>
  <si>
    <t>Drying - finish</t>
  </si>
  <si>
    <t>Date and time biltong removed
from dryer</t>
  </si>
  <si>
    <t>Total drying time</t>
  </si>
  <si>
    <t>Confirm: drying conditions regularly checked.</t>
  </si>
  <si>
    <t>What adjustments had to be made during drying</t>
  </si>
  <si>
    <t>Other comments noted for this batch to remember to do next time?</t>
  </si>
  <si>
    <t>Confirm biltong made in accordance with card: Signature</t>
  </si>
  <si>
    <t>Symptoms (optional)</t>
  </si>
  <si>
    <t>Action taken (optional)</t>
  </si>
  <si>
    <t>Batch number/Lot ID (optional)</t>
  </si>
  <si>
    <t xml:space="preserve">Temperature °C on arrival (if applicable) </t>
  </si>
  <si>
    <t>Yes</t>
  </si>
  <si>
    <t>Instructions</t>
  </si>
  <si>
    <t>My trusted suppliers</t>
  </si>
  <si>
    <t>Cleaning plan/schedule</t>
  </si>
  <si>
    <t>Dailly cleaning tasks</t>
  </si>
  <si>
    <t>Traceability</t>
  </si>
  <si>
    <t>Drop down lists</t>
  </si>
  <si>
    <t>Days to receive delivery</t>
  </si>
  <si>
    <t>Record template instructions</t>
  </si>
  <si>
    <t xml:space="preserve">Tab/record template name </t>
  </si>
  <si>
    <t>Time out of temperature control (optional)</t>
  </si>
  <si>
    <t>What to check</t>
  </si>
  <si>
    <t>Checker's initials</t>
  </si>
  <si>
    <t>Answer</t>
  </si>
  <si>
    <t>Were there any customer complaints?</t>
  </si>
  <si>
    <t>Are you preparing and selling any new types of food?</t>
  </si>
  <si>
    <t>Opening and closing checks</t>
  </si>
  <si>
    <t>Opening check</t>
  </si>
  <si>
    <t>Closing check</t>
  </si>
  <si>
    <t xml:space="preserve">Have new staff been trained? </t>
  </si>
  <si>
    <t>Write down any actions that need to be done</t>
  </si>
  <si>
    <t xml:space="preserve">Food preparation areas are clean (surfaces, equipment, utensils).
</t>
  </si>
  <si>
    <t xml:space="preserve">Food is stored at the correct temperature. </t>
  </si>
  <si>
    <t xml:space="preserve">Food past its “use-by” date has been thrown away. </t>
  </si>
  <si>
    <t xml:space="preserve">Food is protected from contamination. </t>
  </si>
  <si>
    <t>Rubbish has been removed</t>
  </si>
  <si>
    <t xml:space="preserve">Cleaning has been completed </t>
  </si>
  <si>
    <t>Fridge/chiller temperatures checked</t>
  </si>
  <si>
    <t>Have you notified the Registration Authority of updates to your plan?</t>
  </si>
  <si>
    <t>Any significant changes to your business?</t>
  </si>
  <si>
    <t>If there are significant changes, has your plan been updated?</t>
  </si>
  <si>
    <t xml:space="preserve">If new staff were trained, were the training records completed? </t>
  </si>
  <si>
    <t>Are there signs of pests?</t>
  </si>
  <si>
    <t>Have maintenance tasks been done?</t>
  </si>
  <si>
    <t>Do you have any new suppliers?</t>
  </si>
  <si>
    <t>Do you have any new or different equipment?</t>
  </si>
  <si>
    <t xml:space="preserve">Staff are well
</t>
  </si>
  <si>
    <t>Hand washing areas are well stocked</t>
  </si>
  <si>
    <t>See Thermometer checks/calibration record</t>
  </si>
  <si>
    <t>How to use these templates</t>
  </si>
  <si>
    <t xml:space="preserve">Internal audit / verification </t>
  </si>
  <si>
    <t>Internal audit/verification</t>
  </si>
  <si>
    <t>Other: specify what you will check</t>
  </si>
  <si>
    <t>2cm</t>
  </si>
  <si>
    <t>Managing health and hygiene - Wash your hands properly.(wash with soap, 20 sec rule, dry thoroughly, know when to wash them)</t>
  </si>
  <si>
    <t>These record templates (‘blanks' 'forms') are designed to be used with the Simply Safe &amp; Suitable (SSS) Template Food Control Plan. You can also use these if your business is on a National Programme or My food Plan.</t>
  </si>
  <si>
    <t>Training</t>
  </si>
  <si>
    <t>Hot smoking to impart flavour to your food  - batch checks</t>
  </si>
  <si>
    <t>Date of check/repair</t>
  </si>
  <si>
    <t>Who does the check/repair?</t>
  </si>
  <si>
    <t xml:space="preserve">Equipment and facilities maintenance checks and repairs </t>
  </si>
  <si>
    <t>Customer complaints information</t>
  </si>
  <si>
    <t xml:space="preserve">Food item </t>
  </si>
  <si>
    <r>
      <t xml:space="preserve">Weight </t>
    </r>
    <r>
      <rPr>
        <b/>
        <sz val="12"/>
        <color theme="0"/>
        <rFont val="Calibri"/>
        <family val="2"/>
        <scheme val="minor"/>
      </rPr>
      <t>before</t>
    </r>
    <r>
      <rPr>
        <sz val="12"/>
        <color theme="0"/>
        <rFont val="Calibri"/>
        <family val="2"/>
        <scheme val="minor"/>
      </rPr>
      <t xml:space="preserve"> drying (grams) </t>
    </r>
  </si>
  <si>
    <r>
      <t xml:space="preserve">Weight </t>
    </r>
    <r>
      <rPr>
        <b/>
        <sz val="12"/>
        <color theme="0"/>
        <rFont val="Calibri"/>
        <family val="2"/>
        <scheme val="minor"/>
      </rPr>
      <t>after</t>
    </r>
    <r>
      <rPr>
        <sz val="12"/>
        <color theme="0"/>
        <rFont val="Calibri"/>
        <family val="2"/>
        <scheme val="minor"/>
      </rPr>
      <t xml:space="preserve"> drying (grams)</t>
    </r>
  </si>
  <si>
    <r>
      <t xml:space="preserve">Registration </t>
    </r>
    <r>
      <rPr>
        <sz val="12"/>
        <color theme="0"/>
        <rFont val="Calibri"/>
        <family val="2"/>
        <scheme val="minor"/>
      </rPr>
      <t>expiry date (optional)</t>
    </r>
  </si>
  <si>
    <t>Other check (specify)</t>
  </si>
  <si>
    <t>Protecting food from contamination by staff 
(managing sickness, clean clothing)</t>
  </si>
  <si>
    <t>Separating Food
(raw vs cooked, allergy awareness, managing chemicals)</t>
  </si>
  <si>
    <t>Cleaning up and sanitising
(what to clean, when and how)</t>
  </si>
  <si>
    <t>Temperature control (Cook and store food at the right temperature)</t>
  </si>
  <si>
    <t>Staff  name</t>
  </si>
  <si>
    <t>Staff initials/signature</t>
  </si>
  <si>
    <t>Internal temp °C in the coolest part (if a liquid) or the middle (if solid)</t>
  </si>
  <si>
    <t>Time in smoker (hours and minutes)</t>
  </si>
  <si>
    <t>Time cooking started in smoker</t>
  </si>
  <si>
    <t>Time the cooking finished in smoker</t>
  </si>
  <si>
    <t xml:space="preserve">Was more cooking time needed? </t>
  </si>
  <si>
    <t xml:space="preserve">Return to contents </t>
  </si>
  <si>
    <t>Return to contents</t>
  </si>
  <si>
    <t>Record templates</t>
  </si>
  <si>
    <t xml:space="preserve">Food </t>
  </si>
  <si>
    <t>Making doner kebabs - batch checks</t>
  </si>
  <si>
    <t>Drying Chinese style roast duck - proving your method and batch checks</t>
  </si>
  <si>
    <t xml:space="preserve">Training </t>
  </si>
  <si>
    <t>Reheating - proving your method</t>
  </si>
  <si>
    <t xml:space="preserve">Transported food temperature checks         </t>
  </si>
  <si>
    <t>Acidifying rice - proving your method and batch checks</t>
  </si>
  <si>
    <t>Biltong batch records</t>
  </si>
  <si>
    <r>
      <t xml:space="preserve">•	It’s </t>
    </r>
    <r>
      <rPr>
        <b/>
        <sz val="12"/>
        <color theme="0"/>
        <rFont val="Calibri"/>
        <family val="2"/>
        <scheme val="minor"/>
      </rPr>
      <t>optional</t>
    </r>
    <r>
      <rPr>
        <sz val="12"/>
        <color theme="0"/>
        <rFont val="Calibri"/>
        <family val="2"/>
        <scheme val="minor"/>
      </rPr>
      <t xml:space="preserve"> to record this information.
•	You can use this daily to check that important tasks have been done when you open and close. 
•	You can also add other tasks you do every day to this template.</t>
    </r>
  </si>
  <si>
    <t>Cooling freshly cooked food - proving your method and batch checks</t>
  </si>
  <si>
    <t xml:space="preserve">You can:
•	use the record templates in this Excel file, 
•	copy these templates and make changes to meet your business needs,
•	create your own templates. </t>
  </si>
  <si>
    <t>•	Use this to help you check that your plan is working. 
•	This template gives you some ideas on what you can check. 
•	You add other things you check during the internal audit.</t>
  </si>
  <si>
    <t>Method (include this if you are proving your method)</t>
  </si>
  <si>
    <t>Method or recipe - include amounts of additives used (include this if you  are proving your method)</t>
  </si>
  <si>
    <t>Method or recipe (include this if you are proving your method)</t>
  </si>
  <si>
    <t>Method (amount of rice, amount of vinegar solution) (include this if you are proving your method)</t>
  </si>
  <si>
    <r>
      <t xml:space="preserve">Method </t>
    </r>
    <r>
      <rPr>
        <sz val="12"/>
        <color theme="0"/>
        <rFont val="Calibri"/>
        <family val="2"/>
        <scheme val="minor"/>
      </rPr>
      <t>(include this if you are proving your method)</t>
    </r>
  </si>
  <si>
    <t>Food and cooking method (weight, size, thickness of cut, ingredients) (include this if you are proving your method)</t>
  </si>
  <si>
    <t>Temperature °C food is cooked to</t>
  </si>
  <si>
    <t>Item that needs repair / maintenance checks</t>
  </si>
  <si>
    <r>
      <rPr>
        <sz val="12"/>
        <color rgb="FF0A2F41"/>
        <rFont val="Calibri"/>
        <family val="2"/>
        <scheme val="minor"/>
      </rPr>
      <t>View the SSS at:</t>
    </r>
    <r>
      <rPr>
        <u/>
        <sz val="12"/>
        <color rgb="FF0A2F41"/>
        <rFont val="Calibri"/>
        <family val="2"/>
        <scheme val="minor"/>
      </rPr>
      <t xml:space="preserve"> </t>
    </r>
    <r>
      <rPr>
        <u/>
        <sz val="12"/>
        <color theme="8" tint="-0.249977111117893"/>
        <rFont val="Calibri"/>
        <family val="2"/>
        <scheme val="minor"/>
      </rPr>
      <t>mpi.govt.nz/steps-to-a-simply-safe-and-suitable-FCP</t>
    </r>
  </si>
  <si>
    <r>
      <rPr>
        <sz val="12"/>
        <color theme="0"/>
        <rFont val="Calibri"/>
        <family val="2"/>
        <scheme val="minor"/>
      </rPr>
      <t xml:space="preserve">Use this template once you have set up for the % weight loss method using the procedure on page 1 of  "Additional information to support the ‘Making biltong’ card" </t>
    </r>
    <r>
      <rPr>
        <u/>
        <sz val="12"/>
        <color theme="0"/>
        <rFont val="Calibri"/>
        <family val="2"/>
        <scheme val="minor"/>
      </rPr>
      <t>mpi.govt.nz/dmsdocument/70155/</t>
    </r>
    <r>
      <rPr>
        <sz val="12"/>
        <color theme="0"/>
        <rFont val="Calibri"/>
        <family val="2"/>
        <scheme val="minor"/>
      </rPr>
      <t xml:space="preserve"> (PDF)</t>
    </r>
  </si>
  <si>
    <r>
      <rPr>
        <sz val="12"/>
        <color theme="0"/>
        <rFont val="Calibri"/>
        <family val="2"/>
        <scheme val="minor"/>
      </rPr>
      <t xml:space="preserve">Use this template to record the information outlined on page 1 of "Additional information to support the ‘Making biltong’ card" </t>
    </r>
    <r>
      <rPr>
        <u/>
        <sz val="12"/>
        <color theme="0"/>
        <rFont val="Calibri"/>
        <family val="2"/>
        <scheme val="minor"/>
      </rPr>
      <t>mpi.govt.nz/dmsdocument/70155/</t>
    </r>
    <r>
      <rPr>
        <sz val="12"/>
        <color theme="0"/>
        <rFont val="Calibri"/>
        <family val="2"/>
        <scheme val="minor"/>
      </rPr>
      <t xml:space="preserve"> (PDF)</t>
    </r>
  </si>
  <si>
    <r>
      <t xml:space="preserve">•	When a registration expires, the date will be highlighted in red.
•	You can find registration details at </t>
    </r>
    <r>
      <rPr>
        <u/>
        <sz val="12"/>
        <color theme="0"/>
        <rFont val="Calibri"/>
        <family val="2"/>
        <scheme val="minor"/>
      </rPr>
      <t>mpi.govt.nz/food-business/food-safety-registers-lists/</t>
    </r>
    <r>
      <rPr>
        <sz val="12"/>
        <color theme="0"/>
        <rFont val="Calibri"/>
        <family val="2"/>
        <scheme val="minor"/>
      </rPr>
      <t xml:space="preserve">. 
</t>
    </r>
  </si>
  <si>
    <t xml:space="preserve">•	Use this template to record the temperature of your food or the internal temperature of your fridge/chiller.
•	Temperatures will turn red if over 5 ⁰C. This means there might be a problem with your fridge/chiller or thermometer.
</t>
  </si>
  <si>
    <t>•	This record can also be used for tracing your food.</t>
  </si>
  <si>
    <t xml:space="preserve">•	You only need to use this sheet if your food is out of temperature control for more than 4 hours. 
•	Temperature control means keeping food at 5°C or below, or above 60°C where most bad bugs can not grow. 
•	If something went wrong, fill in ‘When something goes wrong’ template. </t>
  </si>
  <si>
    <r>
      <t xml:space="preserve">•	It is </t>
    </r>
    <r>
      <rPr>
        <b/>
        <sz val="12"/>
        <color rgb="FF0A2F41"/>
        <rFont val="Calibri"/>
        <family val="2"/>
        <scheme val="minor"/>
      </rPr>
      <t xml:space="preserve">optional </t>
    </r>
    <r>
      <rPr>
        <sz val="12"/>
        <color rgb="FF0A2F41"/>
        <rFont val="Calibri"/>
        <family val="2"/>
        <scheme val="minor"/>
      </rPr>
      <t>to record this information. But it will help your staff know what is in your food so that you can tell your customers. If you do use this template, remember to keep this up to date when recipes, suppliers and ingredients change.</t>
    </r>
  </si>
  <si>
    <r>
      <t xml:space="preserve">•	It is </t>
    </r>
    <r>
      <rPr>
        <b/>
        <sz val="12"/>
        <color theme="0"/>
        <rFont val="Calibri"/>
        <family val="2"/>
        <scheme val="minor"/>
      </rPr>
      <t>optional t</t>
    </r>
    <r>
      <rPr>
        <sz val="12"/>
        <color theme="0"/>
        <rFont val="Calibri"/>
        <family val="2"/>
        <scheme val="minor"/>
      </rPr>
      <t>o record this information.
•	Use this template to write your cleaning plan.
•	This is to show what gets cleaned and how, how often is done and who does it.</t>
    </r>
  </si>
  <si>
    <r>
      <t xml:space="preserve">•	It's </t>
    </r>
    <r>
      <rPr>
        <b/>
        <sz val="12"/>
        <color theme="0"/>
        <rFont val="Calibri"/>
        <family val="2"/>
        <scheme val="minor"/>
      </rPr>
      <t>optional</t>
    </r>
    <r>
      <rPr>
        <sz val="12"/>
        <color theme="0"/>
        <rFont val="Calibri"/>
        <family val="2"/>
        <scheme val="minor"/>
      </rPr>
      <t xml:space="preserve"> to record this information.
•	Use this template to note down when cleaning tasks are done.</t>
    </r>
  </si>
  <si>
    <t>•	Use this template for when equipment, facilities and water supply (if applicable) are repaired or checked.
•	You can use the ‘Thermometer check/calibration’ template for recording your thermometer checks.
•	When something goes wrong with your equipment / facilities (for example broken fridges, flooding) use the ‘When something goes wrong’ template.</t>
  </si>
  <si>
    <r>
      <t>•	It’s</t>
    </r>
    <r>
      <rPr>
        <b/>
        <sz val="12"/>
        <color theme="0"/>
        <rFont val="Calibri"/>
        <family val="2"/>
        <scheme val="minor"/>
      </rPr>
      <t xml:space="preserve"> optional</t>
    </r>
    <r>
      <rPr>
        <sz val="12"/>
        <color theme="0"/>
        <rFont val="Calibri"/>
        <family val="2"/>
        <scheme val="minor"/>
      </rPr>
      <t xml:space="preserve"> to record this information
•	A way you can make sure your thermometer is accurate is by calibration. An example of how to calibrate a thermometer can be found on page 51 of Buddy 1 </t>
    </r>
    <r>
      <rPr>
        <u/>
        <sz val="12"/>
        <color theme="0"/>
        <rFont val="Calibri"/>
        <family val="2"/>
        <scheme val="minor"/>
      </rPr>
      <t>mpi.govt.nz/dmsdocument/62502-Food-safety-buddy-issue-1-print/</t>
    </r>
    <r>
      <rPr>
        <sz val="12"/>
        <color theme="0"/>
        <rFont val="Calibri"/>
        <family val="2"/>
        <scheme val="minor"/>
      </rPr>
      <t xml:space="preserve"> (PDF)
•	Temperatures will turn red to indicate that there may be a problem with the thermometer.</t>
    </r>
  </si>
  <si>
    <t xml:space="preserve">•	Use this to record information about customer complaints and what was done to resolve the complaint. 
</t>
  </si>
  <si>
    <t>•	Use this template to record information when something goes wrong and what was done to fix it.</t>
  </si>
  <si>
    <r>
      <t>•	You can also use this template to record traceability information if you import</t>
    </r>
    <r>
      <rPr>
        <b/>
        <sz val="12"/>
        <color theme="0"/>
        <rFont val="Calibri"/>
        <family val="2"/>
        <scheme val="minor"/>
      </rPr>
      <t xml:space="preserve"> </t>
    </r>
    <r>
      <rPr>
        <sz val="12"/>
        <color theme="0"/>
        <rFont val="Calibri"/>
        <family val="2"/>
        <scheme val="minor"/>
      </rPr>
      <t xml:space="preserve">food. 
•	If </t>
    </r>
    <r>
      <rPr>
        <b/>
        <sz val="12"/>
        <color theme="0"/>
        <rFont val="Calibri"/>
        <family val="2"/>
        <scheme val="minor"/>
      </rPr>
      <t>importing food</t>
    </r>
    <r>
      <rPr>
        <sz val="12"/>
        <color theme="0"/>
        <rFont val="Calibri"/>
        <family val="2"/>
        <scheme val="minor"/>
      </rPr>
      <t>, include any information which will allow food to be traced:
	 from the supplier to the registered importer; 
	 while it is under the registered importer’s possession; 
	 to the next person the food is passed onto (other than the final consumer)</t>
    </r>
  </si>
  <si>
    <t xml:space="preserve">All working staff are well
</t>
  </si>
  <si>
    <t>Did anything go wrong since the last internal audit?</t>
  </si>
  <si>
    <t>Internal audit / verification date</t>
  </si>
  <si>
    <t>•	Copy and paste this template into other worksheets for each staff member.
•	Staff could include volunteers, family, friends, owner/operators, and managers, who may carry out food related tasks in your business.
•	You can your food control plan to train your staff.
•	The template includes the top topics to train your staff on.</t>
  </si>
  <si>
    <t>•	Use this template to prove your method works by checking it with 3 different batches. You must then check one batch each week to confirm your method still works.
•	Batch checks can be recorded in this template.</t>
  </si>
  <si>
    <t>•	Use this  template to prove your method works by checking it with 3 different batches. You must then check one batch each week to confirm your method still works.
•	Batch checks can be recorded in this template.</t>
  </si>
  <si>
    <r>
      <t xml:space="preserve">•	Use this template to prove your cooling method works by checking it 3 times with different batches of the same food. You must then check one batch each week to confirm your method still works.
•	Batch checks can be recorded in this template. 
•	</t>
    </r>
    <r>
      <rPr>
        <b/>
        <sz val="12"/>
        <color theme="0"/>
        <rFont val="Calibri"/>
        <family val="2"/>
        <scheme val="minor"/>
      </rPr>
      <t>Cooling rules for acidified sushi rice:</t>
    </r>
    <r>
      <rPr>
        <sz val="12"/>
        <color theme="0"/>
        <rFont val="Calibri"/>
        <family val="2"/>
        <scheme val="minor"/>
      </rPr>
      <t xml:space="preserve"> Start timing when rice reaches 60°C. Rice needs to get from 60°C to 21°C in 2 hours or less. Food needs to get from 21°C to 15°C or lower in a further 4 hours or less.</t>
    </r>
  </si>
  <si>
    <t>•	Use this template when you make sushi from acidified white rice.
•	You can use this template to prove your acidifying method works by checking it with 3 different batches. You must then check one batch each week to confirm your method still works.
•	Batch checks can be recorded in this template.
•	If the pH turns red, it means that its too high or too low.</t>
  </si>
  <si>
    <t>•	Use this template to prove your hot smoking method works by checking it 3 times with different batches of the same food. You must then check one batch each week to confirm your method still works.
•	Batch checks can also be recorded in this template.</t>
  </si>
  <si>
    <t>•	Use this record template to prove your method works for using acid to control bugs (for example pickling). 
•	To prove your method works by checking it 3 times with different batches of the same food (dish). You must then check one batch each week to confirm your method still works.
•	Batch checks can also be recorded in this template.</t>
  </si>
  <si>
    <r>
      <t xml:space="preserve">•	Use this template to prove your cooling method works by checking it 3 times with different batches of the same food. You must then check one batch each week to confirm your method still works.
•	Batch checks can be recorded in this template.
•	For sushi, use the ‘Cooling acidified sushi rice - proving your method and batch check’ record.
•	</t>
    </r>
    <r>
      <rPr>
        <b/>
        <sz val="12"/>
        <color theme="0"/>
        <rFont val="Calibri"/>
        <family val="2"/>
        <scheme val="minor"/>
      </rPr>
      <t>Cooling rules:</t>
    </r>
    <r>
      <rPr>
        <sz val="12"/>
        <color theme="0"/>
        <rFont val="Calibri"/>
        <family val="2"/>
        <scheme val="minor"/>
      </rPr>
      <t xml:space="preserve"> Start timing when food reaches 60°C. Food needs to get from 60°C to 21°C in 2 hours or less. Food needs to get from 21°C to 5°C or lower in a further 4 hours or less.</t>
    </r>
  </si>
  <si>
    <t xml:space="preserve">
•	Use this template to prove your reheating method works by checking it 3 times with different batches of the same food (dish). You must then check one batch each week to confirm your method still works.
•	Batch checks can be recorded in this template.                                                                                       
</t>
  </si>
  <si>
    <t xml:space="preserve">•	Use this template to prove your method works by checking it 3 times with different batches of the same food (dish). You must then check one batch each week to confirm your method still works.
•	Batch checks can be recorded in this template.
•	For meat cooked in a sous vide use the ‘Sous vide - proving your method and batch checks’ template. For for hot smoking to cook food use ‘Hot smoking to cook your food – proving your method and batch checks’ template.
</t>
  </si>
  <si>
    <t>Biltong weight after drying (grams)</t>
  </si>
  <si>
    <t>•	If you want to prove your method for drying your food to a water activity of 0.85 or less, you must record the % weight loss for 3 batches of your product. Then send samples of these batches to an accredited lab to confirm the water activity is below 0.85. Once you have ‘proven’ that your percentage weight loss gives a water activity of below 0.85, you can use % weight loss to check water activity. You must check % weight loss for one batch each week to confirm that your method still works.
•	If use a water activity meter, then you don’t have to fill out weights or % weight loss. 
•	If you calculate % weight loss, then you don’t need to fill out the water activity meter reading.</t>
  </si>
  <si>
    <r>
      <rPr>
        <b/>
        <sz val="12"/>
        <color rgb="FF0A2F41"/>
        <rFont val="Calibri"/>
        <family val="2"/>
        <scheme val="minor"/>
      </rPr>
      <t>Important</t>
    </r>
    <r>
      <rPr>
        <sz val="12"/>
        <color rgb="FF0A2F41"/>
        <rFont val="Calibri"/>
        <family val="2"/>
        <scheme val="minor"/>
      </rPr>
      <t xml:space="preserve">
•	If you change these templates, or make your own, make sure you record the correct information. 
•	For the record keeping requirements, always check the latest version of your plan.
•	Look for the pink pencil icon in the ‘Do’ and ‘Show’ sections of your plan. These indicate what info you must record. </t>
    </r>
  </si>
  <si>
    <t>DISCLAIMER
While the Ministry for Primary Industries (MPI) has made every effort to ensure that the information in this guide is complete, MPI is not liable for loss resulting from reliance on the guide or any errors or omissions in it. 
This guide is not legal advice.</t>
  </si>
  <si>
    <t xml:space="preserve">   Version 2.0</t>
  </si>
  <si>
    <r>
      <t xml:space="preserve">See Record Keeping Guidance at </t>
    </r>
    <r>
      <rPr>
        <u/>
        <sz val="12"/>
        <color theme="8" tint="-0.249977111117893"/>
        <rFont val="Calibri"/>
        <family val="2"/>
        <scheme val="minor"/>
      </rPr>
      <t>mpi.govt.nz/dmsdocument/70842</t>
    </r>
    <r>
      <rPr>
        <sz val="12"/>
        <color rgb="FF0A2F41"/>
        <rFont val="Calibri"/>
        <family val="2"/>
        <scheme val="minor"/>
      </rPr>
      <t xml:space="preserve"> (PDF) for:
•	a list of what information to record
•	ideas for how to make and store records
•	ideas for version control
•	examples of how to fill in the record templates   </t>
    </r>
  </si>
  <si>
    <t xml:space="preserve">   February 2026</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1">
    <numFmt numFmtId="164" formatCode="0.0"/>
  </numFmts>
  <fonts count="40" x14ac:knownFonts="1">
    <font>
      <sz val="11"/>
      <color theme="1"/>
      <name val="Calibri"/>
      <family val="2"/>
      <scheme val="minor"/>
    </font>
    <font>
      <b/>
      <sz val="11"/>
      <color theme="0"/>
      <name val="Calibri"/>
      <family val="2"/>
      <scheme val="minor"/>
    </font>
    <font>
      <b/>
      <sz val="11"/>
      <color theme="0"/>
      <name val="Arial"/>
      <family val="2"/>
    </font>
    <font>
      <b/>
      <sz val="24"/>
      <color theme="0"/>
      <name val="Arial"/>
      <family val="2"/>
    </font>
    <font>
      <sz val="11"/>
      <color theme="1"/>
      <name val="Calibri"/>
      <family val="2"/>
      <scheme val="minor"/>
    </font>
    <font>
      <b/>
      <sz val="11"/>
      <color rgb="FF005E89"/>
      <name val="Arial"/>
      <family val="2"/>
    </font>
    <font>
      <u/>
      <sz val="11"/>
      <color theme="10"/>
      <name val="Calibri"/>
      <family val="2"/>
      <scheme val="minor"/>
    </font>
    <font>
      <sz val="12"/>
      <color theme="1"/>
      <name val="Calibri"/>
      <family val="2"/>
      <scheme val="minor"/>
    </font>
    <font>
      <b/>
      <sz val="12"/>
      <color theme="0"/>
      <name val="Arial"/>
      <family val="2"/>
    </font>
    <font>
      <sz val="12"/>
      <color theme="0"/>
      <name val="Arial"/>
      <family val="2"/>
    </font>
    <font>
      <sz val="12"/>
      <color theme="1"/>
      <name val="Arial"/>
      <family val="2"/>
    </font>
    <font>
      <sz val="8"/>
      <name val="Calibri"/>
      <family val="2"/>
      <scheme val="minor"/>
    </font>
    <font>
      <b/>
      <sz val="16"/>
      <color theme="0"/>
      <name val="Arial"/>
      <family val="2"/>
    </font>
    <font>
      <sz val="11"/>
      <color theme="2" tint="-0.749992370372631"/>
      <name val="Calibri"/>
      <family val="2"/>
      <scheme val="minor"/>
    </font>
    <font>
      <sz val="11"/>
      <color theme="0"/>
      <name val="Calibri"/>
      <family val="2"/>
      <scheme val="minor"/>
    </font>
    <font>
      <u/>
      <sz val="12"/>
      <color theme="0"/>
      <name val="Calibri"/>
      <family val="2"/>
      <scheme val="minor"/>
    </font>
    <font>
      <sz val="12"/>
      <color theme="0"/>
      <name val="Calibri"/>
      <family val="2"/>
      <scheme val="minor"/>
    </font>
    <font>
      <b/>
      <sz val="12"/>
      <color theme="0"/>
      <name val="Calibri"/>
      <family val="2"/>
      <scheme val="minor"/>
    </font>
    <font>
      <b/>
      <sz val="12"/>
      <color theme="1"/>
      <name val="Calibri"/>
      <family val="2"/>
      <scheme val="minor"/>
    </font>
    <font>
      <sz val="12"/>
      <name val="Calibri"/>
      <family val="2"/>
      <scheme val="minor"/>
    </font>
    <font>
      <u/>
      <sz val="12"/>
      <color theme="1"/>
      <name val="Calibri"/>
      <family val="2"/>
      <scheme val="minor"/>
    </font>
    <font>
      <sz val="12"/>
      <color rgb="FF000000"/>
      <name val="Calibri"/>
      <family val="2"/>
      <scheme val="minor"/>
    </font>
    <font>
      <u/>
      <sz val="12"/>
      <color theme="10"/>
      <name val="Calibri"/>
      <family val="2"/>
      <scheme val="minor"/>
    </font>
    <font>
      <b/>
      <sz val="24"/>
      <color theme="0"/>
      <name val="Calibri"/>
      <family val="2"/>
      <scheme val="minor"/>
    </font>
    <font>
      <u/>
      <sz val="11"/>
      <color theme="0"/>
      <name val="Calibri"/>
      <family val="2"/>
      <scheme val="minor"/>
    </font>
    <font>
      <sz val="10"/>
      <color theme="1"/>
      <name val="Calibri"/>
      <family val="2"/>
      <scheme val="minor"/>
    </font>
    <font>
      <sz val="9"/>
      <color theme="1"/>
      <name val="Calibri"/>
      <family val="2"/>
      <scheme val="minor"/>
    </font>
    <font>
      <b/>
      <sz val="12"/>
      <color rgb="FF0A2F41"/>
      <name val="Calibri"/>
      <family val="2"/>
      <scheme val="minor"/>
    </font>
    <font>
      <sz val="12"/>
      <color rgb="FF0A2F41"/>
      <name val="Calibri"/>
      <family val="2"/>
      <scheme val="minor"/>
    </font>
    <font>
      <u/>
      <sz val="12"/>
      <color rgb="FF0A2F41"/>
      <name val="Calibri"/>
      <family val="2"/>
      <scheme val="minor"/>
    </font>
    <font>
      <sz val="11"/>
      <color rgb="FF0A2F41"/>
      <name val="Calibri"/>
      <family val="2"/>
      <scheme val="minor"/>
    </font>
    <font>
      <b/>
      <sz val="14"/>
      <color rgb="FF0A2F41"/>
      <name val="Arial"/>
      <family val="2"/>
    </font>
    <font>
      <u/>
      <sz val="12"/>
      <color theme="8" tint="-0.249977111117893"/>
      <name val="Calibri"/>
      <family val="2"/>
      <scheme val="minor"/>
    </font>
    <font>
      <u/>
      <sz val="11"/>
      <color rgb="FF0A2F41"/>
      <name val="Calibri"/>
      <family val="2"/>
      <scheme val="minor"/>
    </font>
    <font>
      <b/>
      <sz val="11"/>
      <color rgb="FF0A2F41"/>
      <name val="Calibri"/>
      <family val="2"/>
      <scheme val="minor"/>
    </font>
    <font>
      <b/>
      <sz val="14"/>
      <color rgb="FF0A2F41"/>
      <name val="Montserrat"/>
    </font>
    <font>
      <b/>
      <sz val="16"/>
      <color theme="0"/>
      <name val="Montserrat"/>
    </font>
    <font>
      <b/>
      <sz val="16"/>
      <color rgb="FF0A2F41"/>
      <name val="Montserrat"/>
    </font>
    <font>
      <b/>
      <sz val="15"/>
      <color theme="0"/>
      <name val="Montserrat"/>
    </font>
    <font>
      <b/>
      <sz val="48"/>
      <color rgb="FFCD5D18"/>
      <name val="Montserrat"/>
    </font>
  </fonts>
  <fills count="39">
    <fill>
      <patternFill patternType="none"/>
    </fill>
    <fill>
      <patternFill patternType="gray125"/>
    </fill>
    <fill>
      <patternFill patternType="solid">
        <fgColor theme="0" tint="-4.9989318521683403E-2"/>
        <bgColor indexed="64"/>
      </patternFill>
    </fill>
    <fill>
      <patternFill patternType="solid">
        <fgColor theme="0"/>
        <bgColor indexed="64"/>
      </patternFill>
    </fill>
    <fill>
      <patternFill patternType="solid">
        <fgColor rgb="FF0097DA"/>
        <bgColor indexed="64"/>
      </patternFill>
    </fill>
    <fill>
      <patternFill patternType="solid">
        <fgColor rgb="FFD7EE96"/>
        <bgColor indexed="64"/>
      </patternFill>
    </fill>
    <fill>
      <patternFill patternType="solid">
        <fgColor rgb="FFFFD800"/>
        <bgColor indexed="64"/>
      </patternFill>
    </fill>
    <fill>
      <patternFill patternType="solid">
        <fgColor rgb="FF6761A7"/>
        <bgColor indexed="64"/>
      </patternFill>
    </fill>
    <fill>
      <patternFill patternType="solid">
        <fgColor rgb="FFB03079"/>
        <bgColor indexed="64"/>
      </patternFill>
    </fill>
    <fill>
      <patternFill patternType="solid">
        <fgColor rgb="FFFF99CC"/>
        <bgColor indexed="64"/>
      </patternFill>
    </fill>
    <fill>
      <patternFill patternType="solid">
        <fgColor rgb="FFC00000"/>
        <bgColor indexed="64"/>
      </patternFill>
    </fill>
    <fill>
      <patternFill patternType="solid">
        <fgColor rgb="FFFFDDDD"/>
        <bgColor indexed="64"/>
      </patternFill>
    </fill>
    <fill>
      <patternFill patternType="solid">
        <fgColor rgb="FFEAE9F3"/>
        <bgColor indexed="64"/>
      </patternFill>
    </fill>
    <fill>
      <patternFill patternType="solid">
        <fgColor rgb="FF20665C"/>
        <bgColor indexed="64"/>
      </patternFill>
    </fill>
    <fill>
      <patternFill patternType="solid">
        <fgColor rgb="FF174942"/>
        <bgColor indexed="64"/>
      </patternFill>
    </fill>
    <fill>
      <patternFill patternType="solid">
        <fgColor rgb="FF762051"/>
        <bgColor indexed="64"/>
      </patternFill>
    </fill>
    <fill>
      <patternFill patternType="solid">
        <fgColor rgb="FFC83689"/>
        <bgColor indexed="64"/>
      </patternFill>
    </fill>
    <fill>
      <patternFill patternType="solid">
        <fgColor rgb="FF504A86"/>
        <bgColor indexed="64"/>
      </patternFill>
    </fill>
    <fill>
      <patternFill patternType="solid">
        <fgColor rgb="FF911114"/>
        <bgColor indexed="64"/>
      </patternFill>
    </fill>
    <fill>
      <patternFill patternType="solid">
        <fgColor rgb="FF00405C"/>
        <bgColor indexed="64"/>
      </patternFill>
    </fill>
    <fill>
      <patternFill patternType="solid">
        <fgColor rgb="FF225F92"/>
        <bgColor indexed="64"/>
      </patternFill>
    </fill>
    <fill>
      <patternFill patternType="solid">
        <fgColor rgb="FF25A0C1"/>
        <bgColor indexed="64"/>
      </patternFill>
    </fill>
    <fill>
      <patternFill patternType="solid">
        <fgColor rgb="FFE2F6F3"/>
        <bgColor indexed="64"/>
      </patternFill>
    </fill>
    <fill>
      <patternFill patternType="solid">
        <fgColor rgb="FFFA9550"/>
        <bgColor indexed="64"/>
      </patternFill>
    </fill>
    <fill>
      <patternFill patternType="solid">
        <fgColor rgb="FFFFE7F3"/>
        <bgColor indexed="64"/>
      </patternFill>
    </fill>
    <fill>
      <patternFill patternType="solid">
        <fgColor rgb="FFFBB07D"/>
        <bgColor indexed="64"/>
      </patternFill>
    </fill>
    <fill>
      <patternFill patternType="solid">
        <fgColor rgb="FFFEE4D2"/>
        <bgColor indexed="64"/>
      </patternFill>
    </fill>
    <fill>
      <patternFill patternType="solid">
        <fgColor rgb="FFFF9B9B"/>
        <bgColor indexed="64"/>
      </patternFill>
    </fill>
    <fill>
      <patternFill patternType="solid">
        <fgColor rgb="FFCAFAE2"/>
        <bgColor indexed="64"/>
      </patternFill>
    </fill>
    <fill>
      <patternFill patternType="solid">
        <fgColor rgb="FFD9F3FF"/>
        <bgColor indexed="64"/>
      </patternFill>
    </fill>
    <fill>
      <patternFill patternType="solid">
        <fgColor rgb="FFF1C7DE"/>
        <bgColor indexed="64"/>
      </patternFill>
    </fill>
    <fill>
      <patternFill patternType="solid">
        <fgColor rgb="FFFDDAC3"/>
        <bgColor indexed="64"/>
      </patternFill>
    </fill>
    <fill>
      <patternFill patternType="solid">
        <fgColor rgb="FFD0CEE4"/>
        <bgColor indexed="64"/>
      </patternFill>
    </fill>
    <fill>
      <patternFill patternType="solid">
        <fgColor rgb="FFB5E4F1"/>
        <bgColor indexed="64"/>
      </patternFill>
    </fill>
    <fill>
      <patternFill patternType="solid">
        <fgColor rgb="FF6CC9E2"/>
        <bgColor indexed="64"/>
      </patternFill>
    </fill>
    <fill>
      <patternFill patternType="solid">
        <fgColor rgb="FF9EDBEC"/>
        <bgColor indexed="64"/>
      </patternFill>
    </fill>
    <fill>
      <patternFill patternType="solid">
        <fgColor rgb="FFE3F4F9"/>
        <bgColor indexed="64"/>
      </patternFill>
    </fill>
    <fill>
      <patternFill patternType="solid">
        <fgColor rgb="FF0C5030"/>
        <bgColor indexed="64"/>
      </patternFill>
    </fill>
    <fill>
      <patternFill patternType="solid">
        <fgColor rgb="FF085830"/>
        <bgColor indexed="64"/>
      </patternFill>
    </fill>
  </fills>
  <borders count="64">
    <border>
      <left/>
      <right/>
      <top/>
      <bottom/>
      <diagonal/>
    </border>
    <border>
      <left style="thin">
        <color theme="0" tint="-0.14999847407452621"/>
      </left>
      <right style="thin">
        <color theme="0" tint="-0.14999847407452621"/>
      </right>
      <top style="thin">
        <color theme="0" tint="-0.14999847407452621"/>
      </top>
      <bottom style="thin">
        <color theme="0" tint="-0.14999847407452621"/>
      </bottom>
      <diagonal/>
    </border>
    <border>
      <left style="thin">
        <color theme="0" tint="-0.14999847407452621"/>
      </left>
      <right/>
      <top style="thin">
        <color theme="0" tint="-0.14999847407452621"/>
      </top>
      <bottom style="thin">
        <color theme="0" tint="-0.14999847407452621"/>
      </bottom>
      <diagonal/>
    </border>
    <border>
      <left/>
      <right style="thin">
        <color theme="0" tint="-0.14999847407452621"/>
      </right>
      <top style="thin">
        <color theme="0" tint="-0.14999847407452621"/>
      </top>
      <bottom style="thin">
        <color theme="0" tint="-0.14999847407452621"/>
      </bottom>
      <diagonal/>
    </border>
    <border>
      <left/>
      <right/>
      <top style="thin">
        <color theme="0" tint="-0.14999847407452621"/>
      </top>
      <bottom style="thin">
        <color theme="0" tint="-0.14999847407452621"/>
      </bottom>
      <diagonal/>
    </border>
    <border>
      <left style="thin">
        <color theme="0" tint="-0.14999847407452621"/>
      </left>
      <right style="thin">
        <color theme="0" tint="-0.14999847407452621"/>
      </right>
      <top/>
      <bottom style="thin">
        <color theme="0" tint="-0.14999847407452621"/>
      </bottom>
      <diagonal/>
    </border>
    <border>
      <left style="thin">
        <color theme="0" tint="-0.14999847407452621"/>
      </left>
      <right/>
      <top/>
      <bottom style="thin">
        <color theme="0" tint="-0.14999847407452621"/>
      </bottom>
      <diagonal/>
    </border>
    <border>
      <left style="thin">
        <color rgb="FF0070C0"/>
      </left>
      <right style="thin">
        <color rgb="FF0070C0"/>
      </right>
      <top style="thin">
        <color rgb="FF0070C0"/>
      </top>
      <bottom style="thin">
        <color rgb="FF0070C0"/>
      </bottom>
      <diagonal/>
    </border>
    <border>
      <left style="thin">
        <color rgb="FF0070C0"/>
      </left>
      <right style="thin">
        <color rgb="FF0070C0"/>
      </right>
      <top/>
      <bottom style="thin">
        <color rgb="FF0070C0"/>
      </bottom>
      <diagonal/>
    </border>
    <border>
      <left style="thin">
        <color rgb="FF0070C0"/>
      </left>
      <right/>
      <top/>
      <bottom/>
      <diagonal/>
    </border>
    <border>
      <left/>
      <right style="thin">
        <color theme="0" tint="-0.14999847407452621"/>
      </right>
      <top/>
      <bottom/>
      <diagonal/>
    </border>
    <border>
      <left/>
      <right/>
      <top/>
      <bottom style="thin">
        <color theme="0" tint="-0.14999847407452621"/>
      </bottom>
      <diagonal/>
    </border>
    <border>
      <left style="thin">
        <color rgb="FFB03079"/>
      </left>
      <right style="thin">
        <color rgb="FFB03079"/>
      </right>
      <top style="thin">
        <color rgb="FFB03079"/>
      </top>
      <bottom style="thin">
        <color rgb="FFB03079"/>
      </bottom>
      <diagonal/>
    </border>
    <border>
      <left style="thin">
        <color rgb="FFB03079"/>
      </left>
      <right style="thin">
        <color rgb="FFB03079"/>
      </right>
      <top/>
      <bottom style="thin">
        <color rgb="FFB03079"/>
      </bottom>
      <diagonal/>
    </border>
    <border>
      <left style="thin">
        <color theme="0"/>
      </left>
      <right style="thin">
        <color theme="0"/>
      </right>
      <top style="thin">
        <color theme="0"/>
      </top>
      <bottom/>
      <diagonal/>
    </border>
    <border>
      <left style="thin">
        <color rgb="FFB03079"/>
      </left>
      <right style="thin">
        <color rgb="FFB03079"/>
      </right>
      <top style="thin">
        <color rgb="FFB03079"/>
      </top>
      <bottom/>
      <diagonal/>
    </border>
    <border>
      <left/>
      <right style="thin">
        <color rgb="FFB03079"/>
      </right>
      <top/>
      <bottom/>
      <diagonal/>
    </border>
    <border>
      <left style="thin">
        <color rgb="FFB03079"/>
      </left>
      <right/>
      <top/>
      <bottom/>
      <diagonal/>
    </border>
    <border>
      <left style="thin">
        <color rgb="FFB03079"/>
      </left>
      <right/>
      <top style="thin">
        <color rgb="FFB03079"/>
      </top>
      <bottom/>
      <diagonal/>
    </border>
    <border>
      <left/>
      <right/>
      <top style="thin">
        <color rgb="FFB03079"/>
      </top>
      <bottom/>
      <diagonal/>
    </border>
    <border>
      <left style="thin">
        <color theme="0"/>
      </left>
      <right style="thin">
        <color theme="2"/>
      </right>
      <top/>
      <bottom/>
      <diagonal/>
    </border>
    <border>
      <left style="thin">
        <color theme="2"/>
      </left>
      <right style="thin">
        <color theme="2"/>
      </right>
      <top/>
      <bottom/>
      <diagonal/>
    </border>
    <border>
      <left style="thin">
        <color theme="2"/>
      </left>
      <right/>
      <top/>
      <bottom/>
      <diagonal/>
    </border>
    <border>
      <left style="thin">
        <color rgb="FFAA2873"/>
      </left>
      <right/>
      <top/>
      <bottom/>
      <diagonal/>
    </border>
    <border>
      <left/>
      <right style="thin">
        <color theme="0" tint="-0.14999847407452621"/>
      </right>
      <top style="thin">
        <color rgb="FFAA2873"/>
      </top>
      <bottom/>
      <diagonal/>
    </border>
    <border>
      <left/>
      <right/>
      <top style="thin">
        <color rgb="FFAA2873"/>
      </top>
      <bottom/>
      <diagonal/>
    </border>
    <border>
      <left style="thin">
        <color theme="0"/>
      </left>
      <right style="thin">
        <color theme="2"/>
      </right>
      <top style="thin">
        <color theme="0"/>
      </top>
      <bottom/>
      <diagonal/>
    </border>
    <border>
      <left style="thin">
        <color theme="0"/>
      </left>
      <right/>
      <top/>
      <bottom/>
      <diagonal/>
    </border>
    <border>
      <left/>
      <right/>
      <top/>
      <bottom style="thin">
        <color rgb="FFAA2873"/>
      </bottom>
      <diagonal/>
    </border>
    <border>
      <left/>
      <right style="thin">
        <color rgb="FFB03079"/>
      </right>
      <top/>
      <bottom style="thin">
        <color rgb="FFAA2873"/>
      </bottom>
      <diagonal/>
    </border>
    <border>
      <left/>
      <right style="thin">
        <color rgb="FFAA2873"/>
      </right>
      <top/>
      <bottom/>
      <diagonal/>
    </border>
    <border>
      <left style="thin">
        <color rgb="FFB03079"/>
      </left>
      <right style="thin">
        <color rgb="FFB03079"/>
      </right>
      <top/>
      <bottom/>
      <diagonal/>
    </border>
    <border>
      <left/>
      <right style="thin">
        <color rgb="FFB03079"/>
      </right>
      <top style="thin">
        <color rgb="FFB03079"/>
      </top>
      <bottom/>
      <diagonal/>
    </border>
    <border>
      <left style="thin">
        <color theme="0"/>
      </left>
      <right style="thin">
        <color theme="0"/>
      </right>
      <top/>
      <bottom/>
      <diagonal/>
    </border>
    <border>
      <left style="thin">
        <color rgb="FFAA2873"/>
      </left>
      <right style="thin">
        <color theme="0"/>
      </right>
      <top/>
      <bottom/>
      <diagonal/>
    </border>
    <border>
      <left/>
      <right/>
      <top style="thin">
        <color indexed="64"/>
      </top>
      <bottom/>
      <diagonal/>
    </border>
    <border>
      <left/>
      <right style="thin">
        <color rgb="FF0070C0"/>
      </right>
      <top/>
      <bottom style="thin">
        <color rgb="FF0070C0"/>
      </bottom>
      <diagonal/>
    </border>
    <border>
      <left/>
      <right style="thin">
        <color theme="0" tint="-0.14999847407452621"/>
      </right>
      <top/>
      <bottom style="thin">
        <color theme="0" tint="-0.14999847407452621"/>
      </bottom>
      <diagonal/>
    </border>
    <border>
      <left style="dashDot">
        <color rgb="FFC2ECE6"/>
      </left>
      <right style="dashDot">
        <color rgb="FFC2ECE6"/>
      </right>
      <top style="dashDot">
        <color rgb="FFC2ECE6"/>
      </top>
      <bottom style="dashDot">
        <color rgb="FFC2ECE6"/>
      </bottom>
      <diagonal/>
    </border>
    <border>
      <left style="dashDot">
        <color rgb="FFC2ECE6"/>
      </left>
      <right/>
      <top style="dashDot">
        <color rgb="FFC2ECE6"/>
      </top>
      <bottom style="dashDot">
        <color rgb="FFC2ECE6"/>
      </bottom>
      <diagonal/>
    </border>
    <border>
      <left/>
      <right style="dashDot">
        <color rgb="FFC2ECE6"/>
      </right>
      <top style="dashDot">
        <color rgb="FFC2ECE6"/>
      </top>
      <bottom style="dashDot">
        <color rgb="FFC2ECE6"/>
      </bottom>
      <diagonal/>
    </border>
    <border>
      <left/>
      <right style="dashDot">
        <color rgb="FFC2ECE6"/>
      </right>
      <top/>
      <bottom style="dashDot">
        <color rgb="FFC2ECE6"/>
      </bottom>
      <diagonal/>
    </border>
    <border>
      <left style="dashDot">
        <color rgb="FFC2ECE6"/>
      </left>
      <right style="dashDot">
        <color rgb="FFC2ECE6"/>
      </right>
      <top/>
      <bottom style="dashDot">
        <color rgb="FFC2ECE6"/>
      </bottom>
      <diagonal/>
    </border>
    <border>
      <left style="dashDot">
        <color rgb="FFC2ECE6"/>
      </left>
      <right/>
      <top/>
      <bottom style="dashDot">
        <color rgb="FFC2ECE6"/>
      </bottom>
      <diagonal/>
    </border>
    <border>
      <left/>
      <right style="dashDot">
        <color rgb="FFC2ECE6"/>
      </right>
      <top style="dashDot">
        <color rgb="FFC2ECE6"/>
      </top>
      <bottom/>
      <diagonal/>
    </border>
    <border>
      <left style="dashDot">
        <color rgb="FFC2ECE6"/>
      </left>
      <right style="dashDot">
        <color rgb="FFC2ECE6"/>
      </right>
      <top style="dashDot">
        <color rgb="FFC2ECE6"/>
      </top>
      <bottom/>
      <diagonal/>
    </border>
    <border>
      <left style="dashDot">
        <color rgb="FFC2ECE6"/>
      </left>
      <right/>
      <top style="dashDot">
        <color rgb="FFC2ECE6"/>
      </top>
      <bottom/>
      <diagonal/>
    </border>
    <border>
      <left style="thin">
        <color indexed="64"/>
      </left>
      <right style="thin">
        <color indexed="64"/>
      </right>
      <top style="thin">
        <color indexed="64"/>
      </top>
      <bottom style="thin">
        <color indexed="64"/>
      </bottom>
      <diagonal/>
    </border>
    <border>
      <left/>
      <right/>
      <top/>
      <bottom style="thin">
        <color indexed="64"/>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right style="thin">
        <color indexed="64"/>
      </right>
      <top style="thin">
        <color indexed="64"/>
      </top>
      <bottom style="thin">
        <color indexed="64"/>
      </bottom>
      <diagonal/>
    </border>
    <border>
      <left/>
      <right/>
      <top/>
      <bottom style="dashDot">
        <color rgb="FFC2ECE6"/>
      </bottom>
      <diagonal/>
    </border>
    <border>
      <left style="thin">
        <color rgb="FFB03079"/>
      </left>
      <right/>
      <top/>
      <bottom style="thin">
        <color rgb="FFB03079"/>
      </bottom>
      <diagonal/>
    </border>
    <border>
      <left/>
      <right/>
      <top/>
      <bottom style="thin">
        <color rgb="FFB03079"/>
      </bottom>
      <diagonal/>
    </border>
    <border>
      <left/>
      <right style="thin">
        <color rgb="FFB03079"/>
      </right>
      <top/>
      <bottom style="thin">
        <color rgb="FFB03079"/>
      </bottom>
      <diagonal/>
    </border>
    <border>
      <left style="thin">
        <color rgb="FFB03079"/>
      </left>
      <right/>
      <top style="thin">
        <color rgb="FFB03079"/>
      </top>
      <bottom style="thin">
        <color rgb="FFB03079"/>
      </bottom>
      <diagonal/>
    </border>
    <border>
      <left/>
      <right/>
      <top style="thin">
        <color rgb="FFB03079"/>
      </top>
      <bottom style="thin">
        <color rgb="FFB03079"/>
      </bottom>
      <diagonal/>
    </border>
    <border>
      <left style="thin">
        <color theme="0" tint="-0.499984740745262"/>
      </left>
      <right/>
      <top/>
      <bottom/>
      <diagonal/>
    </border>
    <border>
      <left style="thin">
        <color theme="0" tint="-0.499984740745262"/>
      </left>
      <right/>
      <top/>
      <bottom style="thin">
        <color theme="0" tint="-0.499984740745262"/>
      </bottom>
      <diagonal/>
    </border>
    <border>
      <left/>
      <right/>
      <top/>
      <bottom style="hair">
        <color theme="0" tint="-4.9989318521683403E-2"/>
      </bottom>
      <diagonal/>
    </border>
    <border>
      <left/>
      <right/>
      <top style="hair">
        <color theme="0" tint="-4.9989318521683403E-2"/>
      </top>
      <bottom style="hair">
        <color theme="0" tint="-4.9989318521683403E-2"/>
      </bottom>
      <diagonal/>
    </border>
    <border>
      <left style="thin">
        <color theme="0" tint="-0.14999847407452621"/>
      </left>
      <right/>
      <top style="thin">
        <color theme="0" tint="-0.14999847407452621"/>
      </top>
      <bottom/>
      <diagonal/>
    </border>
    <border>
      <left/>
      <right/>
      <top/>
      <bottom style="thin">
        <color rgb="FF0070C0"/>
      </bottom>
      <diagonal/>
    </border>
  </borders>
  <cellStyleXfs count="6">
    <xf numFmtId="0" fontId="0" fillId="0" borderId="0"/>
    <xf numFmtId="0" fontId="2" fillId="4" borderId="7">
      <alignment horizontal="center"/>
    </xf>
    <xf numFmtId="0" fontId="4" fillId="2" borderId="2"/>
    <xf numFmtId="0" fontId="5" fillId="5" borderId="7">
      <alignment horizontal="center"/>
    </xf>
    <xf numFmtId="0" fontId="2" fillId="6" borderId="7" applyFont="0" applyBorder="0" applyAlignment="0">
      <alignment horizontal="center"/>
    </xf>
    <xf numFmtId="0" fontId="6" fillId="0" borderId="0" applyNumberFormat="0" applyFill="0" applyBorder="0" applyAlignment="0" applyProtection="0"/>
  </cellStyleXfs>
  <cellXfs count="381">
    <xf numFmtId="0" fontId="0" fillId="0" borderId="0" xfId="0"/>
    <xf numFmtId="0" fontId="0" fillId="3" borderId="1" xfId="0" applyFill="1" applyBorder="1"/>
    <xf numFmtId="0" fontId="1" fillId="3" borderId="1" xfId="0" applyFont="1" applyFill="1" applyBorder="1" applyAlignment="1">
      <alignment horizontal="center"/>
    </xf>
    <xf numFmtId="0" fontId="0" fillId="3" borderId="3" xfId="0" applyFill="1" applyBorder="1"/>
    <xf numFmtId="0" fontId="1" fillId="3" borderId="3" xfId="0" applyFont="1" applyFill="1" applyBorder="1" applyAlignment="1">
      <alignment horizontal="center"/>
    </xf>
    <xf numFmtId="0" fontId="0" fillId="0" borderId="0" xfId="0" applyAlignment="1">
      <alignment vertical="top" wrapText="1"/>
    </xf>
    <xf numFmtId="0" fontId="0" fillId="0" borderId="0" xfId="0" applyAlignment="1">
      <alignment wrapText="1"/>
    </xf>
    <xf numFmtId="0" fontId="0" fillId="0" borderId="0" xfId="0" applyAlignment="1">
      <alignment horizontal="left" vertical="center"/>
    </xf>
    <xf numFmtId="0" fontId="0" fillId="3" borderId="1" xfId="0" applyFill="1" applyBorder="1" applyAlignment="1">
      <alignment wrapText="1"/>
    </xf>
    <xf numFmtId="0" fontId="0" fillId="0" borderId="0" xfId="0" applyAlignment="1">
      <alignment horizontal="left" vertical="center" wrapText="1"/>
    </xf>
    <xf numFmtId="0" fontId="10" fillId="0" borderId="0" xfId="0" applyFont="1" applyAlignment="1">
      <alignment horizontal="left" vertical="center" wrapText="1"/>
    </xf>
    <xf numFmtId="0" fontId="10" fillId="0" borderId="0" xfId="0" applyFont="1" applyAlignment="1">
      <alignment vertical="center" wrapText="1"/>
    </xf>
    <xf numFmtId="0" fontId="10" fillId="0" borderId="0" xfId="0" applyFont="1" applyAlignment="1">
      <alignment wrapText="1"/>
    </xf>
    <xf numFmtId="0" fontId="0" fillId="0" borderId="0" xfId="0" applyAlignment="1">
      <alignment horizontal="left" wrapText="1"/>
    </xf>
    <xf numFmtId="0" fontId="0" fillId="0" borderId="35" xfId="0" applyBorder="1"/>
    <xf numFmtId="0" fontId="0" fillId="0" borderId="0" xfId="0" applyAlignment="1">
      <alignment vertical="center"/>
    </xf>
    <xf numFmtId="0" fontId="0" fillId="0" borderId="0" xfId="0" applyAlignment="1">
      <alignment vertical="center" wrapText="1"/>
    </xf>
    <xf numFmtId="0" fontId="0" fillId="3" borderId="3" xfId="0" applyFill="1" applyBorder="1" applyAlignment="1">
      <alignment wrapText="1"/>
    </xf>
    <xf numFmtId="0" fontId="10" fillId="0" borderId="1" xfId="0" applyFont="1" applyBorder="1" applyAlignment="1">
      <alignment horizontal="left" vertical="center" wrapText="1"/>
    </xf>
    <xf numFmtId="0" fontId="10" fillId="0" borderId="5" xfId="0" applyFont="1" applyBorder="1" applyAlignment="1">
      <alignment horizontal="left" vertical="center" wrapText="1"/>
    </xf>
    <xf numFmtId="0" fontId="9" fillId="7" borderId="0" xfId="0" applyFont="1" applyFill="1" applyAlignment="1">
      <alignment horizontal="left" vertical="center" wrapText="1"/>
    </xf>
    <xf numFmtId="0" fontId="3" fillId="17" borderId="0" xfId="0" applyFont="1" applyFill="1" applyAlignment="1">
      <alignment horizontal="left" vertical="center" wrapText="1"/>
    </xf>
    <xf numFmtId="0" fontId="3" fillId="18" borderId="0" xfId="0" applyFont="1" applyFill="1" applyAlignment="1">
      <alignment horizontal="left" vertical="center" wrapText="1"/>
    </xf>
    <xf numFmtId="0" fontId="0" fillId="21" borderId="0" xfId="0" applyFill="1"/>
    <xf numFmtId="0" fontId="10" fillId="0" borderId="0" xfId="0" applyFont="1"/>
    <xf numFmtId="0" fontId="8" fillId="15" borderId="10" xfId="0" applyFont="1" applyFill="1" applyBorder="1" applyAlignment="1">
      <alignment horizontal="left" vertical="center" wrapText="1"/>
    </xf>
    <xf numFmtId="0" fontId="9" fillId="8" borderId="0" xfId="4" applyFont="1" applyFill="1" applyBorder="1" applyAlignment="1">
      <alignment horizontal="left" vertical="center" wrapText="1"/>
    </xf>
    <xf numFmtId="0" fontId="10" fillId="3" borderId="3" xfId="0" applyFont="1" applyFill="1" applyBorder="1"/>
    <xf numFmtId="0" fontId="10" fillId="3" borderId="1" xfId="0" applyFont="1" applyFill="1" applyBorder="1"/>
    <xf numFmtId="0" fontId="10" fillId="0" borderId="6" xfId="0" applyFont="1" applyBorder="1" applyAlignment="1">
      <alignment horizontal="left" vertical="center" wrapText="1"/>
    </xf>
    <xf numFmtId="0" fontId="10" fillId="0" borderId="11" xfId="0" applyFont="1" applyBorder="1" applyAlignment="1">
      <alignment horizontal="left" vertical="center" wrapText="1"/>
    </xf>
    <xf numFmtId="0" fontId="10" fillId="0" borderId="2" xfId="0" applyFont="1" applyBorder="1" applyAlignment="1">
      <alignment horizontal="left" vertical="center" wrapText="1"/>
    </xf>
    <xf numFmtId="0" fontId="10" fillId="0" borderId="4" xfId="0" applyFont="1" applyBorder="1" applyAlignment="1">
      <alignment horizontal="left" vertical="center" wrapText="1"/>
    </xf>
    <xf numFmtId="0" fontId="0" fillId="0" borderId="0" xfId="0" applyAlignment="1">
      <alignment horizontal="left" vertical="top" wrapText="1"/>
    </xf>
    <xf numFmtId="0" fontId="0" fillId="15" borderId="0" xfId="0" applyFill="1"/>
    <xf numFmtId="0" fontId="0" fillId="14" borderId="0" xfId="0" applyFill="1"/>
    <xf numFmtId="0" fontId="0" fillId="0" borderId="0" xfId="0" applyAlignment="1">
      <alignment horizontal="left"/>
    </xf>
    <xf numFmtId="0" fontId="0" fillId="0" borderId="3" xfId="0" applyBorder="1" applyAlignment="1">
      <alignment wrapText="1"/>
    </xf>
    <xf numFmtId="164" fontId="0" fillId="0" borderId="0" xfId="0" applyNumberFormat="1" applyAlignment="1">
      <alignment wrapText="1"/>
    </xf>
    <xf numFmtId="0" fontId="12" fillId="19" borderId="0" xfId="0" applyFont="1" applyFill="1" applyAlignment="1">
      <alignment horizontal="left" vertical="center"/>
    </xf>
    <xf numFmtId="0" fontId="13" fillId="0" borderId="0" xfId="0" applyFont="1" applyAlignment="1">
      <alignment horizontal="left" vertical="center" wrapText="1"/>
    </xf>
    <xf numFmtId="0" fontId="13" fillId="0" borderId="0" xfId="0" applyFont="1"/>
    <xf numFmtId="0" fontId="13" fillId="0" borderId="0" xfId="0" applyFont="1" applyAlignment="1">
      <alignment wrapText="1"/>
    </xf>
    <xf numFmtId="0" fontId="0" fillId="0" borderId="58" xfId="0" applyBorder="1" applyAlignment="1">
      <alignment horizontal="left" vertical="center" wrapText="1"/>
    </xf>
    <xf numFmtId="0" fontId="0" fillId="0" borderId="59" xfId="0" applyBorder="1" applyAlignment="1">
      <alignment horizontal="left" vertical="center" wrapText="1"/>
    </xf>
    <xf numFmtId="0" fontId="7" fillId="0" borderId="0" xfId="0" applyFont="1" applyAlignment="1">
      <alignment horizontal="left" vertical="center" wrapText="1"/>
    </xf>
    <xf numFmtId="0" fontId="0" fillId="19" borderId="0" xfId="0" applyFill="1" applyAlignment="1">
      <alignment wrapText="1"/>
    </xf>
    <xf numFmtId="0" fontId="14" fillId="0" borderId="0" xfId="0" applyFont="1"/>
    <xf numFmtId="0" fontId="1" fillId="33" borderId="3" xfId="0" applyFont="1" applyFill="1" applyBorder="1" applyAlignment="1">
      <alignment horizontal="center"/>
    </xf>
    <xf numFmtId="0" fontId="1" fillId="33" borderId="1" xfId="0" applyFont="1" applyFill="1" applyBorder="1" applyAlignment="1">
      <alignment horizontal="center"/>
    </xf>
    <xf numFmtId="0" fontId="0" fillId="33" borderId="1" xfId="0" applyFill="1" applyBorder="1"/>
    <xf numFmtId="0" fontId="0" fillId="33" borderId="0" xfId="0" applyFill="1"/>
    <xf numFmtId="0" fontId="1" fillId="17" borderId="0" xfId="0" applyFont="1" applyFill="1" applyAlignment="1">
      <alignment horizontal="center"/>
    </xf>
    <xf numFmtId="0" fontId="17" fillId="14" borderId="0" xfId="0" applyFont="1" applyFill="1" applyAlignment="1">
      <alignment horizontal="left" vertical="center" wrapText="1"/>
    </xf>
    <xf numFmtId="0" fontId="16" fillId="0" borderId="47" xfId="0" applyFont="1" applyBorder="1" applyAlignment="1">
      <alignment horizontal="left" vertical="center" wrapText="1"/>
    </xf>
    <xf numFmtId="0" fontId="7" fillId="22" borderId="47" xfId="0" applyFont="1" applyFill="1" applyBorder="1" applyAlignment="1">
      <alignment horizontal="left" vertical="center" wrapText="1"/>
    </xf>
    <xf numFmtId="0" fontId="7" fillId="22" borderId="47" xfId="0" applyFont="1" applyFill="1" applyBorder="1" applyAlignment="1">
      <alignment horizontal="left" vertical="top" wrapText="1"/>
    </xf>
    <xf numFmtId="0" fontId="7" fillId="3" borderId="49" xfId="0" applyFont="1" applyFill="1" applyBorder="1" applyAlignment="1">
      <alignment horizontal="center" vertical="center" wrapText="1"/>
      <extLst>
        <ext xmlns:xfpb="http://schemas.microsoft.com/office/spreadsheetml/2022/featurepropertybag" uri="{C7286773-470A-42A8-94C5-96B5CB345126}">
          <xfpb:xfComplement i="0"/>
        </ext>
      </extLst>
    </xf>
    <xf numFmtId="0" fontId="7" fillId="3" borderId="51" xfId="0" applyFont="1" applyFill="1" applyBorder="1" applyAlignment="1">
      <alignment horizontal="left" vertical="center" wrapText="1"/>
    </xf>
    <xf numFmtId="0" fontId="7" fillId="3" borderId="49" xfId="0" applyFont="1" applyFill="1" applyBorder="1" applyAlignment="1">
      <alignment horizontal="left" vertical="center" wrapText="1"/>
    </xf>
    <xf numFmtId="0" fontId="7" fillId="0" borderId="47" xfId="0" applyFont="1" applyBorder="1" applyAlignment="1">
      <alignment horizontal="center" vertical="center" wrapText="1"/>
      <extLst>
        <ext xmlns:xfpb="http://schemas.microsoft.com/office/spreadsheetml/2022/featurepropertybag" uri="{C7286773-470A-42A8-94C5-96B5CB345126}">
          <xfpb:xfComplement i="0"/>
        </ext>
      </extLst>
    </xf>
    <xf numFmtId="0" fontId="7" fillId="0" borderId="49" xfId="0" applyFont="1" applyBorder="1" applyAlignment="1">
      <alignment horizontal="center" vertical="center" wrapText="1"/>
      <extLst>
        <ext xmlns:xfpb="http://schemas.microsoft.com/office/spreadsheetml/2022/featurepropertybag" uri="{C7286773-470A-42A8-94C5-96B5CB345126}">
          <xfpb:xfComplement i="0"/>
        </ext>
      </extLst>
    </xf>
    <xf numFmtId="0" fontId="7" fillId="0" borderId="51" xfId="0" applyFont="1" applyBorder="1" applyAlignment="1">
      <alignment horizontal="left" vertical="center" wrapText="1"/>
    </xf>
    <xf numFmtId="0" fontId="7" fillId="0" borderId="49" xfId="0" applyFont="1" applyBorder="1" applyAlignment="1">
      <alignment horizontal="left" vertical="center" wrapText="1"/>
    </xf>
    <xf numFmtId="0" fontId="7" fillId="0" borderId="51" xfId="0" applyFont="1" applyBorder="1" applyAlignment="1">
      <alignment horizontal="center" vertical="center" wrapText="1"/>
      <extLst>
        <ext xmlns:xfpb="http://schemas.microsoft.com/office/spreadsheetml/2022/featurepropertybag" uri="{C7286773-470A-42A8-94C5-96B5CB345126}">
          <xfpb:xfComplement i="0"/>
        </ext>
      </extLst>
    </xf>
    <xf numFmtId="0" fontId="7" fillId="22" borderId="47" xfId="0" applyFont="1" applyFill="1" applyBorder="1" applyAlignment="1">
      <alignment horizontal="center" vertical="center" wrapText="1"/>
    </xf>
    <xf numFmtId="0" fontId="7" fillId="22" borderId="47" xfId="0" applyFont="1" applyFill="1" applyBorder="1" applyAlignment="1">
      <alignment wrapText="1"/>
    </xf>
    <xf numFmtId="0" fontId="7" fillId="0" borderId="47" xfId="0" applyFont="1" applyBorder="1" applyAlignment="1">
      <alignment horizontal="center" vertical="center" wrapText="1"/>
    </xf>
    <xf numFmtId="0" fontId="7" fillId="0" borderId="47" xfId="0" applyFont="1" applyBorder="1" applyAlignment="1">
      <alignment horizontal="center"/>
    </xf>
    <xf numFmtId="0" fontId="7" fillId="0" borderId="51" xfId="0" applyFont="1" applyBorder="1" applyAlignment="1">
      <alignment horizontal="center" vertical="center" wrapText="1"/>
    </xf>
    <xf numFmtId="0" fontId="16" fillId="14" borderId="0" xfId="0" applyFont="1" applyFill="1" applyAlignment="1">
      <alignment horizontal="left" vertical="center" wrapText="1"/>
    </xf>
    <xf numFmtId="0" fontId="7" fillId="14" borderId="0" xfId="0" applyFont="1" applyFill="1"/>
    <xf numFmtId="0" fontId="7" fillId="0" borderId="0" xfId="0" applyFont="1"/>
    <xf numFmtId="0" fontId="16" fillId="13" borderId="0" xfId="0" applyFont="1" applyFill="1" applyAlignment="1">
      <alignment horizontal="left" vertical="center" wrapText="1"/>
    </xf>
    <xf numFmtId="0" fontId="7" fillId="13" borderId="0" xfId="0" applyFont="1" applyFill="1"/>
    <xf numFmtId="0" fontId="16" fillId="13" borderId="47" xfId="0" applyFont="1" applyFill="1" applyBorder="1" applyAlignment="1">
      <alignment horizontal="left" textRotation="45" wrapText="1"/>
    </xf>
    <xf numFmtId="0" fontId="16" fillId="13" borderId="47" xfId="0" applyFont="1" applyFill="1" applyBorder="1" applyAlignment="1">
      <alignment horizontal="left" vertical="center" textRotation="45" wrapText="1"/>
    </xf>
    <xf numFmtId="14" fontId="7" fillId="0" borderId="0" xfId="0" applyNumberFormat="1" applyFont="1" applyAlignment="1">
      <alignment horizontal="left" vertical="center" wrapText="1"/>
    </xf>
    <xf numFmtId="164" fontId="7" fillId="0" borderId="0" xfId="0" applyNumberFormat="1" applyFont="1" applyAlignment="1">
      <alignment horizontal="left" vertical="center" wrapText="1"/>
    </xf>
    <xf numFmtId="0" fontId="7" fillId="0" borderId="0" xfId="0" applyFont="1" applyAlignment="1">
      <alignment horizontal="center" vertical="center" wrapText="1"/>
    </xf>
    <xf numFmtId="0" fontId="16" fillId="0" borderId="0" xfId="0" applyFont="1" applyAlignment="1">
      <alignment horizontal="left" vertical="center" wrapText="1"/>
    </xf>
    <xf numFmtId="164" fontId="16" fillId="13" borderId="0" xfId="0" applyNumberFormat="1" applyFont="1" applyFill="1" applyAlignment="1">
      <alignment horizontal="left" vertical="center" wrapText="1"/>
    </xf>
    <xf numFmtId="0" fontId="16" fillId="13" borderId="43" xfId="0" applyFont="1" applyFill="1" applyBorder="1" applyAlignment="1">
      <alignment horizontal="left" vertical="center" wrapText="1"/>
    </xf>
    <xf numFmtId="0" fontId="16" fillId="13" borderId="0" xfId="0" applyFont="1" applyFill="1" applyAlignment="1">
      <alignment vertical="center" wrapText="1"/>
    </xf>
    <xf numFmtId="0" fontId="19" fillId="0" borderId="42" xfId="0" applyFont="1" applyBorder="1" applyAlignment="1">
      <alignment horizontal="left" vertical="center" wrapText="1"/>
    </xf>
    <xf numFmtId="0" fontId="16" fillId="13" borderId="41" xfId="0" applyFont="1" applyFill="1" applyBorder="1" applyAlignment="1">
      <alignment horizontal="left" vertical="center" wrapText="1"/>
    </xf>
    <xf numFmtId="0" fontId="16" fillId="13" borderId="42" xfId="0" applyFont="1" applyFill="1" applyBorder="1" applyAlignment="1">
      <alignment horizontal="left" vertical="center" wrapText="1"/>
    </xf>
    <xf numFmtId="0" fontId="7" fillId="0" borderId="40" xfId="0" applyFont="1" applyBorder="1" applyAlignment="1">
      <alignment horizontal="left" vertical="center" wrapText="1"/>
    </xf>
    <xf numFmtId="14" fontId="7" fillId="0" borderId="38" xfId="0" applyNumberFormat="1" applyFont="1" applyBorder="1" applyAlignment="1">
      <alignment horizontal="left" vertical="center" wrapText="1"/>
    </xf>
    <xf numFmtId="164" fontId="7" fillId="0" borderId="38" xfId="0" applyNumberFormat="1" applyFont="1" applyBorder="1" applyAlignment="1">
      <alignment horizontal="left" vertical="center" wrapText="1"/>
    </xf>
    <xf numFmtId="0" fontId="7" fillId="0" borderId="39" xfId="0" applyFont="1" applyBorder="1" applyAlignment="1">
      <alignment horizontal="center" vertical="center" wrapText="1"/>
    </xf>
    <xf numFmtId="0" fontId="7" fillId="0" borderId="39" xfId="0" applyFont="1" applyBorder="1" applyAlignment="1">
      <alignment horizontal="left" vertical="center" wrapText="1"/>
    </xf>
    <xf numFmtId="14" fontId="7" fillId="0" borderId="40" xfId="0" applyNumberFormat="1" applyFont="1" applyBorder="1" applyAlignment="1">
      <alignment horizontal="left" vertical="center" wrapText="1"/>
    </xf>
    <xf numFmtId="0" fontId="18" fillId="0" borderId="40" xfId="0" applyFont="1" applyBorder="1" applyAlignment="1">
      <alignment horizontal="left" vertical="center" wrapText="1"/>
    </xf>
    <xf numFmtId="0" fontId="7" fillId="0" borderId="38" xfId="0" applyFont="1" applyBorder="1" applyAlignment="1">
      <alignment horizontal="left" vertical="center" wrapText="1"/>
    </xf>
    <xf numFmtId="0" fontId="7" fillId="0" borderId="40" xfId="0" applyFont="1" applyBorder="1" applyAlignment="1">
      <alignment wrapText="1"/>
    </xf>
    <xf numFmtId="0" fontId="7" fillId="0" borderId="38" xfId="0" applyFont="1" applyBorder="1" applyAlignment="1">
      <alignment wrapText="1"/>
    </xf>
    <xf numFmtId="164" fontId="7" fillId="0" borderId="38" xfId="0" applyNumberFormat="1" applyFont="1" applyBorder="1" applyAlignment="1">
      <alignment wrapText="1"/>
    </xf>
    <xf numFmtId="0" fontId="7" fillId="0" borderId="39" xfId="0" applyFont="1" applyBorder="1" applyAlignment="1">
      <alignment horizontal="center" wrapText="1"/>
    </xf>
    <xf numFmtId="0" fontId="7" fillId="0" borderId="39" xfId="0" applyFont="1" applyBorder="1" applyAlignment="1">
      <alignment wrapText="1"/>
    </xf>
    <xf numFmtId="0" fontId="18" fillId="0" borderId="38" xfId="0" applyFont="1" applyBorder="1" applyAlignment="1">
      <alignment horizontal="left" vertical="center" wrapText="1"/>
    </xf>
    <xf numFmtId="164" fontId="18" fillId="0" borderId="38" xfId="0" applyNumberFormat="1" applyFont="1" applyBorder="1" applyAlignment="1">
      <alignment horizontal="left" vertical="center" wrapText="1"/>
    </xf>
    <xf numFmtId="0" fontId="18" fillId="0" borderId="39" xfId="0" applyFont="1" applyBorder="1" applyAlignment="1">
      <alignment horizontal="center" vertical="center" wrapText="1"/>
    </xf>
    <xf numFmtId="0" fontId="18" fillId="0" borderId="39" xfId="0" applyFont="1" applyBorder="1" applyAlignment="1">
      <alignment horizontal="left" vertical="center" wrapText="1"/>
    </xf>
    <xf numFmtId="0" fontId="7" fillId="0" borderId="44" xfId="0" applyFont="1" applyBorder="1" applyAlignment="1">
      <alignment wrapText="1"/>
    </xf>
    <xf numFmtId="0" fontId="7" fillId="0" borderId="45" xfId="0" applyFont="1" applyBorder="1" applyAlignment="1">
      <alignment wrapText="1"/>
    </xf>
    <xf numFmtId="164" fontId="7" fillId="0" borderId="45" xfId="0" applyNumberFormat="1" applyFont="1" applyBorder="1" applyAlignment="1">
      <alignment wrapText="1"/>
    </xf>
    <xf numFmtId="0" fontId="7" fillId="0" borderId="46" xfId="0" applyFont="1" applyBorder="1" applyAlignment="1">
      <alignment horizontal="center" wrapText="1"/>
    </xf>
    <xf numFmtId="0" fontId="7" fillId="0" borderId="46" xfId="0" applyFont="1" applyBorder="1" applyAlignment="1">
      <alignment wrapText="1"/>
    </xf>
    <xf numFmtId="0" fontId="16" fillId="10" borderId="0" xfId="0" applyFont="1" applyFill="1" applyAlignment="1">
      <alignment horizontal="left" vertical="center" wrapText="1"/>
    </xf>
    <xf numFmtId="0" fontId="16" fillId="10" borderId="0" xfId="0" applyFont="1" applyFill="1" applyAlignment="1">
      <alignment vertical="center" wrapText="1"/>
    </xf>
    <xf numFmtId="0" fontId="16" fillId="0" borderId="0" xfId="0" applyFont="1" applyAlignment="1">
      <alignment horizontal="left" vertical="top" wrapText="1"/>
    </xf>
    <xf numFmtId="0" fontId="16" fillId="0" borderId="1" xfId="0" applyFont="1" applyBorder="1" applyAlignment="1">
      <alignment horizontal="left" vertical="top" wrapText="1"/>
    </xf>
    <xf numFmtId="0" fontId="16" fillId="0" borderId="1" xfId="0" applyFont="1" applyBorder="1" applyAlignment="1">
      <alignment vertical="top" wrapText="1"/>
    </xf>
    <xf numFmtId="0" fontId="7" fillId="0" borderId="6" xfId="0" applyFont="1" applyBorder="1" applyAlignment="1">
      <alignment horizontal="left" vertical="top" wrapText="1"/>
    </xf>
    <xf numFmtId="0" fontId="7" fillId="0" borderId="11" xfId="0" applyFont="1" applyBorder="1" applyAlignment="1">
      <alignment horizontal="left" vertical="top" wrapText="1"/>
    </xf>
    <xf numFmtId="0" fontId="7" fillId="0" borderId="5" xfId="0" applyFont="1" applyBorder="1" applyAlignment="1">
      <alignment horizontal="left" vertical="top" wrapText="1"/>
    </xf>
    <xf numFmtId="0" fontId="7" fillId="0" borderId="5" xfId="0" applyFont="1" applyBorder="1" applyAlignment="1">
      <alignment vertical="top" wrapText="1"/>
    </xf>
    <xf numFmtId="0" fontId="7" fillId="0" borderId="2" xfId="0" applyFont="1" applyBorder="1" applyAlignment="1">
      <alignment horizontal="left" vertical="top" wrapText="1"/>
    </xf>
    <xf numFmtId="0" fontId="7" fillId="0" borderId="4" xfId="0" applyFont="1" applyBorder="1" applyAlignment="1">
      <alignment horizontal="left" vertical="top" wrapText="1"/>
    </xf>
    <xf numFmtId="0" fontId="7" fillId="0" borderId="1" xfId="0" applyFont="1" applyBorder="1" applyAlignment="1">
      <alignment horizontal="left" vertical="top" wrapText="1"/>
    </xf>
    <xf numFmtId="0" fontId="7" fillId="0" borderId="1" xfId="0" applyFont="1" applyBorder="1" applyAlignment="1">
      <alignment vertical="top" wrapText="1"/>
    </xf>
    <xf numFmtId="0" fontId="7" fillId="0" borderId="0" xfId="0" applyFont="1" applyAlignment="1">
      <alignment horizontal="left" vertical="top" wrapText="1"/>
    </xf>
    <xf numFmtId="0" fontId="7" fillId="0" borderId="0" xfId="0" applyFont="1" applyAlignment="1">
      <alignment vertical="top" wrapText="1"/>
    </xf>
    <xf numFmtId="0" fontId="7" fillId="0" borderId="37" xfId="0" applyFont="1" applyBorder="1" applyAlignment="1">
      <alignment horizontal="left" vertical="top" wrapText="1"/>
    </xf>
    <xf numFmtId="0" fontId="7" fillId="0" borderId="2" xfId="0" applyFont="1" applyBorder="1" applyAlignment="1">
      <alignment wrapText="1"/>
    </xf>
    <xf numFmtId="0" fontId="7" fillId="0" borderId="1" xfId="0" applyFont="1" applyBorder="1" applyAlignment="1">
      <alignment wrapText="1"/>
    </xf>
    <xf numFmtId="0" fontId="7" fillId="0" borderId="4" xfId="0" applyFont="1" applyBorder="1" applyAlignment="1">
      <alignment wrapText="1"/>
    </xf>
    <xf numFmtId="0" fontId="7" fillId="0" borderId="1" xfId="0" applyFont="1" applyBorder="1" applyAlignment="1">
      <alignment vertical="center" wrapText="1"/>
    </xf>
    <xf numFmtId="0" fontId="7" fillId="0" borderId="1" xfId="0" applyFont="1" applyBorder="1" applyAlignment="1">
      <alignment horizontal="left" vertical="center" wrapText="1"/>
    </xf>
    <xf numFmtId="0" fontId="7" fillId="0" borderId="0" xfId="0" applyFont="1" applyAlignment="1">
      <alignment wrapText="1"/>
    </xf>
    <xf numFmtId="14" fontId="7" fillId="0" borderId="0" xfId="0" applyNumberFormat="1" applyFont="1" applyAlignment="1">
      <alignment vertical="center" wrapText="1"/>
    </xf>
    <xf numFmtId="0" fontId="7" fillId="0" borderId="0" xfId="0" applyFont="1" applyAlignment="1">
      <alignment vertical="center" wrapText="1"/>
    </xf>
    <xf numFmtId="0" fontId="7" fillId="0" borderId="6" xfId="0" applyFont="1" applyBorder="1" applyAlignment="1">
      <alignment vertical="center" wrapText="1"/>
    </xf>
    <xf numFmtId="0" fontId="7" fillId="0" borderId="5" xfId="0" applyFont="1" applyBorder="1" applyAlignment="1">
      <alignment vertical="center" wrapText="1"/>
    </xf>
    <xf numFmtId="0" fontId="7" fillId="0" borderId="11" xfId="0" applyFont="1" applyBorder="1" applyAlignment="1">
      <alignment vertical="center" wrapText="1"/>
    </xf>
    <xf numFmtId="0" fontId="7" fillId="0" borderId="2" xfId="0" applyFont="1" applyBorder="1" applyAlignment="1">
      <alignment vertical="center" wrapText="1"/>
    </xf>
    <xf numFmtId="0" fontId="7" fillId="0" borderId="4" xfId="0" applyFont="1" applyBorder="1" applyAlignment="1">
      <alignment vertical="center" wrapText="1"/>
    </xf>
    <xf numFmtId="0" fontId="7" fillId="11" borderId="4" xfId="0" applyFont="1" applyFill="1" applyBorder="1" applyAlignment="1">
      <alignment vertical="center" wrapText="1"/>
    </xf>
    <xf numFmtId="0" fontId="16" fillId="17" borderId="0" xfId="5" applyFont="1" applyFill="1" applyAlignment="1">
      <alignment horizontal="left" vertical="center" wrapText="1"/>
    </xf>
    <xf numFmtId="0" fontId="16" fillId="7" borderId="0" xfId="0" applyFont="1" applyFill="1" applyAlignment="1">
      <alignment horizontal="left" vertical="center" wrapText="1"/>
    </xf>
    <xf numFmtId="164" fontId="16" fillId="7" borderId="0" xfId="0" applyNumberFormat="1" applyFont="1" applyFill="1" applyAlignment="1">
      <alignment horizontal="left" vertical="center" wrapText="1"/>
    </xf>
    <xf numFmtId="0" fontId="16" fillId="7" borderId="8" xfId="0" applyFont="1" applyFill="1" applyBorder="1" applyAlignment="1">
      <alignment horizontal="left" vertical="center" wrapText="1"/>
    </xf>
    <xf numFmtId="0" fontId="16" fillId="7" borderId="36" xfId="0" applyFont="1" applyFill="1" applyBorder="1" applyAlignment="1">
      <alignment horizontal="left" vertical="center" wrapText="1"/>
    </xf>
    <xf numFmtId="0" fontId="16" fillId="7" borderId="63" xfId="0" applyFont="1" applyFill="1" applyBorder="1" applyAlignment="1">
      <alignment horizontal="left" vertical="center" wrapText="1"/>
    </xf>
    <xf numFmtId="0" fontId="7" fillId="0" borderId="4" xfId="0" applyFont="1" applyBorder="1" applyAlignment="1">
      <alignment horizontal="left" vertical="center" wrapText="1"/>
    </xf>
    <xf numFmtId="14" fontId="7" fillId="0" borderId="2" xfId="0" applyNumberFormat="1" applyFont="1" applyBorder="1" applyAlignment="1">
      <alignment horizontal="left" vertical="center" wrapText="1"/>
    </xf>
    <xf numFmtId="0" fontId="7" fillId="3" borderId="3" xfId="0" applyFont="1" applyFill="1" applyBorder="1"/>
    <xf numFmtId="0" fontId="7" fillId="3" borderId="1" xfId="0" applyFont="1" applyFill="1" applyBorder="1"/>
    <xf numFmtId="0" fontId="7" fillId="0" borderId="2" xfId="0" applyFont="1" applyBorder="1" applyAlignment="1">
      <alignment horizontal="left" vertical="center" wrapText="1"/>
    </xf>
    <xf numFmtId="14" fontId="7" fillId="0" borderId="2" xfId="0" applyNumberFormat="1" applyFont="1" applyBorder="1" applyAlignment="1">
      <alignment wrapText="1"/>
    </xf>
    <xf numFmtId="0" fontId="7" fillId="12" borderId="1" xfId="0" applyFont="1" applyFill="1" applyBorder="1" applyAlignment="1">
      <alignment wrapText="1"/>
    </xf>
    <xf numFmtId="0" fontId="7" fillId="0" borderId="0" xfId="2" applyFont="1" applyFill="1" applyBorder="1" applyAlignment="1">
      <alignment horizontal="left" vertical="center" wrapText="1"/>
    </xf>
    <xf numFmtId="14" fontId="7" fillId="0" borderId="0" xfId="2" applyNumberFormat="1" applyFont="1" applyFill="1" applyBorder="1" applyAlignment="1">
      <alignment horizontal="left" vertical="center" wrapText="1"/>
    </xf>
    <xf numFmtId="164" fontId="7" fillId="0" borderId="0" xfId="0" applyNumberFormat="1" applyFont="1" applyAlignment="1">
      <alignment wrapText="1"/>
    </xf>
    <xf numFmtId="0" fontId="7" fillId="26" borderId="0" xfId="0" applyFont="1" applyFill="1" applyAlignment="1">
      <alignment wrapText="1"/>
    </xf>
    <xf numFmtId="0" fontId="16" fillId="8" borderId="0" xfId="4" applyFont="1" applyFill="1" applyBorder="1" applyAlignment="1">
      <alignment horizontal="left" vertical="center" wrapText="1"/>
    </xf>
    <xf numFmtId="0" fontId="4" fillId="0" borderId="0" xfId="0" applyFont="1" applyAlignment="1">
      <alignment horizontal="left" vertical="center" wrapText="1"/>
    </xf>
    <xf numFmtId="164" fontId="4" fillId="0" borderId="0" xfId="0" applyNumberFormat="1" applyFont="1" applyAlignment="1">
      <alignment horizontal="left" vertical="center" wrapText="1"/>
    </xf>
    <xf numFmtId="0" fontId="16" fillId="15" borderId="0" xfId="0" applyFont="1" applyFill="1" applyAlignment="1">
      <alignment horizontal="left" vertical="center" wrapText="1"/>
    </xf>
    <xf numFmtId="0" fontId="16" fillId="16" borderId="0" xfId="0" applyFont="1" applyFill="1" applyAlignment="1">
      <alignment horizontal="left" vertical="center" wrapText="1"/>
    </xf>
    <xf numFmtId="0" fontId="17" fillId="16" borderId="0" xfId="0" applyFont="1" applyFill="1" applyAlignment="1">
      <alignment horizontal="left" vertical="center" wrapText="1"/>
    </xf>
    <xf numFmtId="0" fontId="17" fillId="16" borderId="0" xfId="0" applyFont="1" applyFill="1" applyAlignment="1">
      <alignment horizontal="center" vertical="center" wrapText="1"/>
    </xf>
    <xf numFmtId="0" fontId="16" fillId="16" borderId="0" xfId="4" applyFont="1" applyFill="1" applyBorder="1" applyAlignment="1">
      <alignment horizontal="left" vertical="center" wrapText="1"/>
    </xf>
    <xf numFmtId="0" fontId="7" fillId="0" borderId="0" xfId="0" applyFont="1" applyAlignment="1">
      <alignment horizontal="left" wrapText="1"/>
    </xf>
    <xf numFmtId="164" fontId="7" fillId="3" borderId="5" xfId="0" applyNumberFormat="1" applyFont="1" applyFill="1" applyBorder="1" applyAlignment="1">
      <alignment wrapText="1"/>
    </xf>
    <xf numFmtId="0" fontId="7" fillId="3" borderId="5" xfId="0" applyFont="1" applyFill="1" applyBorder="1" applyAlignment="1">
      <alignment wrapText="1"/>
    </xf>
    <xf numFmtId="0" fontId="16" fillId="8" borderId="15" xfId="0" applyFont="1" applyFill="1" applyBorder="1" applyAlignment="1">
      <alignment vertical="center" wrapText="1"/>
    </xf>
    <xf numFmtId="0" fontId="16" fillId="8" borderId="15" xfId="0" applyFont="1" applyFill="1" applyBorder="1" applyAlignment="1">
      <alignment vertical="center"/>
    </xf>
    <xf numFmtId="0" fontId="16" fillId="8" borderId="31" xfId="0" applyFont="1" applyFill="1" applyBorder="1" applyAlignment="1">
      <alignment vertical="center"/>
    </xf>
    <xf numFmtId="0" fontId="16" fillId="8" borderId="31" xfId="0" applyFont="1" applyFill="1" applyBorder="1" applyAlignment="1">
      <alignment vertical="center" wrapText="1"/>
    </xf>
    <xf numFmtId="14" fontId="7" fillId="0" borderId="0" xfId="0" applyNumberFormat="1" applyFont="1" applyAlignment="1">
      <alignment horizontal="left" vertical="center"/>
    </xf>
    <xf numFmtId="14" fontId="7" fillId="0" borderId="0" xfId="0" applyNumberFormat="1" applyFont="1" applyAlignment="1">
      <alignment horizontal="left"/>
    </xf>
    <xf numFmtId="0" fontId="7" fillId="0" borderId="0" xfId="0" applyFont="1" applyAlignment="1">
      <alignment horizontal="left"/>
    </xf>
    <xf numFmtId="0" fontId="4" fillId="0" borderId="0" xfId="0" applyFont="1" applyAlignment="1">
      <alignment wrapText="1"/>
    </xf>
    <xf numFmtId="0" fontId="4" fillId="0" borderId="0" xfId="0" applyFont="1"/>
    <xf numFmtId="164" fontId="4" fillId="0" borderId="0" xfId="0" applyNumberFormat="1" applyFont="1" applyAlignment="1">
      <alignment wrapText="1"/>
    </xf>
    <xf numFmtId="0" fontId="16" fillId="8" borderId="15" xfId="0" applyFont="1" applyFill="1" applyBorder="1" applyAlignment="1">
      <alignment horizontal="left" vertical="center" wrapText="1"/>
    </xf>
    <xf numFmtId="0" fontId="16" fillId="8" borderId="15" xfId="0" applyFont="1" applyFill="1" applyBorder="1" applyAlignment="1">
      <alignment horizontal="left" vertical="center"/>
    </xf>
    <xf numFmtId="0" fontId="16" fillId="8" borderId="31" xfId="0" applyFont="1" applyFill="1" applyBorder="1" applyAlignment="1">
      <alignment horizontal="left" vertical="center"/>
    </xf>
    <xf numFmtId="0" fontId="16" fillId="8" borderId="31" xfId="0" applyFont="1" applyFill="1" applyBorder="1" applyAlignment="1">
      <alignment horizontal="left" vertical="center" wrapText="1"/>
    </xf>
    <xf numFmtId="0" fontId="7" fillId="0" borderId="0" xfId="0" applyFont="1" applyAlignment="1">
      <alignment horizontal="center" wrapText="1"/>
    </xf>
    <xf numFmtId="0" fontId="16" fillId="8" borderId="34" xfId="0" applyFont="1" applyFill="1" applyBorder="1" applyAlignment="1">
      <alignment horizontal="left" vertical="center" wrapText="1"/>
    </xf>
    <xf numFmtId="0" fontId="16" fillId="8" borderId="33" xfId="0" applyFont="1" applyFill="1" applyBorder="1" applyAlignment="1">
      <alignment horizontal="left" vertical="center" wrapText="1"/>
    </xf>
    <xf numFmtId="0" fontId="16" fillId="8" borderId="14" xfId="0" applyFont="1" applyFill="1" applyBorder="1" applyAlignment="1">
      <alignment horizontal="left" vertical="center" wrapText="1"/>
    </xf>
    <xf numFmtId="0" fontId="16" fillId="8" borderId="26" xfId="0" applyFont="1" applyFill="1" applyBorder="1" applyAlignment="1">
      <alignment horizontal="left" vertical="center" wrapText="1"/>
    </xf>
    <xf numFmtId="0" fontId="16" fillId="8" borderId="21" xfId="0" applyFont="1" applyFill="1" applyBorder="1" applyAlignment="1">
      <alignment horizontal="left" vertical="center" wrapText="1"/>
    </xf>
    <xf numFmtId="0" fontId="16" fillId="8" borderId="22" xfId="0" applyFont="1" applyFill="1" applyBorder="1" applyAlignment="1">
      <alignment horizontal="left" vertical="center" wrapText="1"/>
    </xf>
    <xf numFmtId="0" fontId="16" fillId="8" borderId="27" xfId="0" applyFont="1" applyFill="1" applyBorder="1" applyAlignment="1">
      <alignment horizontal="left" vertical="center" wrapText="1"/>
    </xf>
    <xf numFmtId="0" fontId="16" fillId="8" borderId="20" xfId="0" applyFont="1" applyFill="1" applyBorder="1" applyAlignment="1">
      <alignment horizontal="left" vertical="center" wrapText="1"/>
    </xf>
    <xf numFmtId="0" fontId="16" fillId="8" borderId="0" xfId="0" applyFont="1" applyFill="1" applyAlignment="1">
      <alignment horizontal="left" vertical="center" wrapText="1"/>
    </xf>
    <xf numFmtId="0" fontId="16" fillId="8" borderId="30" xfId="0" applyFont="1" applyFill="1" applyBorder="1" applyAlignment="1">
      <alignment horizontal="left" vertical="center" wrapText="1"/>
    </xf>
    <xf numFmtId="14" fontId="7" fillId="0" borderId="0" xfId="0" applyNumberFormat="1" applyFont="1" applyAlignment="1">
      <alignment horizontal="left" wrapText="1"/>
    </xf>
    <xf numFmtId="164" fontId="7" fillId="0" borderId="0" xfId="0" applyNumberFormat="1" applyFont="1" applyAlignment="1">
      <alignment horizontal="left" wrapText="1"/>
    </xf>
    <xf numFmtId="0" fontId="18" fillId="24" borderId="60" xfId="0" applyFont="1" applyFill="1" applyBorder="1" applyAlignment="1">
      <alignment horizontal="left" vertical="center" wrapText="1"/>
    </xf>
    <xf numFmtId="0" fontId="7" fillId="0" borderId="58" xfId="0" applyFont="1" applyBorder="1" applyAlignment="1">
      <alignment horizontal="left" vertical="center" wrapText="1"/>
    </xf>
    <xf numFmtId="0" fontId="16" fillId="19" borderId="0" xfId="0" applyFont="1" applyFill="1" applyAlignment="1">
      <alignment horizontal="left" vertical="center" wrapText="1"/>
    </xf>
    <xf numFmtId="0" fontId="17" fillId="20" borderId="0" xfId="0" applyFont="1" applyFill="1" applyAlignment="1">
      <alignment horizontal="left" vertical="center" wrapText="1"/>
    </xf>
    <xf numFmtId="0" fontId="16" fillId="20" borderId="0" xfId="0" applyFont="1" applyFill="1" applyAlignment="1">
      <alignment horizontal="left" vertical="center" wrapText="1"/>
    </xf>
    <xf numFmtId="0" fontId="0" fillId="20" borderId="0" xfId="0" applyFill="1" applyAlignment="1">
      <alignment wrapText="1"/>
    </xf>
    <xf numFmtId="0" fontId="7" fillId="20" borderId="0" xfId="0" applyFont="1" applyFill="1" applyAlignment="1">
      <alignment horizontal="left" vertical="center" wrapText="1"/>
    </xf>
    <xf numFmtId="0" fontId="21" fillId="20" borderId="0" xfId="0" applyFont="1" applyFill="1" applyAlignment="1">
      <alignment horizontal="left" vertical="center" wrapText="1"/>
    </xf>
    <xf numFmtId="0" fontId="21" fillId="0" borderId="0" xfId="0" applyFont="1" applyAlignment="1">
      <alignment horizontal="left" vertical="center" wrapText="1"/>
    </xf>
    <xf numFmtId="0" fontId="16" fillId="3" borderId="0" xfId="0" applyFont="1" applyFill="1" applyAlignment="1">
      <alignment horizontal="left" vertical="center" wrapText="1"/>
    </xf>
    <xf numFmtId="0" fontId="7" fillId="3" borderId="0" xfId="0" applyFont="1" applyFill="1" applyAlignment="1">
      <alignment horizontal="left" vertical="center" wrapText="1"/>
    </xf>
    <xf numFmtId="15" fontId="7" fillId="3" borderId="0" xfId="0" applyNumberFormat="1" applyFont="1" applyFill="1" applyAlignment="1">
      <alignment horizontal="left" vertical="center" wrapText="1"/>
    </xf>
    <xf numFmtId="14" fontId="7" fillId="0" borderId="0" xfId="0" applyNumberFormat="1" applyFont="1" applyAlignment="1">
      <alignment wrapText="1"/>
    </xf>
    <xf numFmtId="0" fontId="16" fillId="38" borderId="0" xfId="3" applyFont="1" applyFill="1" applyBorder="1" applyAlignment="1">
      <alignment horizontal="left" vertical="center" wrapText="1"/>
    </xf>
    <xf numFmtId="0" fontId="15" fillId="38" borderId="0" xfId="5" applyFont="1" applyFill="1" applyBorder="1" applyAlignment="1">
      <alignment horizontal="left" vertical="center" wrapText="1"/>
    </xf>
    <xf numFmtId="0" fontId="23" fillId="37" borderId="0" xfId="0" applyFont="1" applyFill="1" applyAlignment="1">
      <alignment horizontal="left" vertical="center" wrapText="1"/>
    </xf>
    <xf numFmtId="0" fontId="16" fillId="38" borderId="0" xfId="0" applyFont="1" applyFill="1" applyAlignment="1">
      <alignment horizontal="left" vertical="center" wrapText="1"/>
    </xf>
    <xf numFmtId="164" fontId="7" fillId="0" borderId="0" xfId="2" applyNumberFormat="1" applyFont="1" applyFill="1" applyBorder="1" applyAlignment="1">
      <alignment horizontal="left" vertical="center" wrapText="1"/>
    </xf>
    <xf numFmtId="0" fontId="7" fillId="0" borderId="2" xfId="2" applyFont="1" applyFill="1" applyAlignment="1">
      <alignment horizontal="left" vertical="center" wrapText="1"/>
    </xf>
    <xf numFmtId="164" fontId="7" fillId="0" borderId="2" xfId="2" applyNumberFormat="1" applyFont="1" applyFill="1" applyAlignment="1">
      <alignment horizontal="left" vertical="center" wrapText="1"/>
    </xf>
    <xf numFmtId="0" fontId="7" fillId="0" borderId="62" xfId="2" applyFont="1" applyFill="1" applyBorder="1" applyAlignment="1">
      <alignment horizontal="left" vertical="center" wrapText="1"/>
    </xf>
    <xf numFmtId="164" fontId="7" fillId="0" borderId="62" xfId="2" applyNumberFormat="1" applyFont="1" applyFill="1" applyBorder="1" applyAlignment="1">
      <alignment horizontal="left" vertical="center" wrapText="1"/>
    </xf>
    <xf numFmtId="0" fontId="16" fillId="38" borderId="0" xfId="0" applyFont="1" applyFill="1" applyAlignment="1">
      <alignment horizontal="left" vertical="center"/>
    </xf>
    <xf numFmtId="0" fontId="16" fillId="38" borderId="0" xfId="1" applyFont="1" applyFill="1" applyBorder="1" applyAlignment="1">
      <alignment horizontal="left" vertical="center" wrapText="1"/>
    </xf>
    <xf numFmtId="14" fontId="7" fillId="0" borderId="0" xfId="0" applyNumberFormat="1" applyFont="1"/>
    <xf numFmtId="164" fontId="7" fillId="0" borderId="0" xfId="0" applyNumberFormat="1" applyFont="1"/>
    <xf numFmtId="0" fontId="16" fillId="8" borderId="32" xfId="0" applyFont="1" applyFill="1" applyBorder="1" applyAlignment="1">
      <alignment horizontal="left" vertical="center" wrapText="1"/>
    </xf>
    <xf numFmtId="0" fontId="16" fillId="8" borderId="17" xfId="0" applyFont="1" applyFill="1" applyBorder="1" applyAlignment="1">
      <alignment horizontal="left" vertical="center" wrapText="1"/>
    </xf>
    <xf numFmtId="0" fontId="7" fillId="0" borderId="13" xfId="0" applyFont="1" applyBorder="1" applyAlignment="1">
      <alignment horizontal="left" wrapText="1"/>
    </xf>
    <xf numFmtId="0" fontId="7" fillId="0" borderId="13" xfId="0" applyFont="1" applyBorder="1" applyAlignment="1">
      <alignment horizontal="left"/>
    </xf>
    <xf numFmtId="164" fontId="7" fillId="0" borderId="13" xfId="0" applyNumberFormat="1" applyFont="1" applyBorder="1" applyAlignment="1">
      <alignment horizontal="left" wrapText="1"/>
    </xf>
    <xf numFmtId="0" fontId="7" fillId="0" borderId="12" xfId="0" applyFont="1" applyBorder="1" applyAlignment="1">
      <alignment horizontal="left" wrapText="1"/>
    </xf>
    <xf numFmtId="0" fontId="7" fillId="0" borderId="12" xfId="0" applyFont="1" applyBorder="1" applyAlignment="1">
      <alignment horizontal="left"/>
    </xf>
    <xf numFmtId="164" fontId="7" fillId="0" borderId="12" xfId="0" applyNumberFormat="1" applyFont="1" applyBorder="1" applyAlignment="1">
      <alignment horizontal="left" wrapText="1"/>
    </xf>
    <xf numFmtId="0" fontId="7" fillId="0" borderId="5" xfId="0" applyFont="1" applyBorder="1" applyAlignment="1">
      <alignment horizontal="left"/>
    </xf>
    <xf numFmtId="0" fontId="7" fillId="0" borderId="5" xfId="0" applyFont="1" applyBorder="1" applyAlignment="1">
      <alignment horizontal="left" wrapText="1"/>
    </xf>
    <xf numFmtId="0" fontId="7" fillId="0" borderId="1" xfId="0" applyFont="1" applyBorder="1" applyAlignment="1">
      <alignment horizontal="left"/>
    </xf>
    <xf numFmtId="0" fontId="7" fillId="0" borderId="1" xfId="0" applyFont="1" applyBorder="1" applyAlignment="1">
      <alignment horizontal="left" wrapText="1"/>
    </xf>
    <xf numFmtId="0" fontId="12" fillId="14" borderId="0" xfId="0" applyFont="1" applyFill="1" applyAlignment="1">
      <alignment horizontal="left" vertical="center" wrapText="1"/>
    </xf>
    <xf numFmtId="0" fontId="24" fillId="19" borderId="0" xfId="5" applyFont="1" applyFill="1" applyAlignment="1">
      <alignment wrapText="1"/>
    </xf>
    <xf numFmtId="0" fontId="24" fillId="19" borderId="0" xfId="5" applyFont="1" applyFill="1" applyAlignment="1">
      <alignment horizontal="left" vertical="center" wrapText="1"/>
    </xf>
    <xf numFmtId="0" fontId="0" fillId="37" borderId="0" xfId="0" applyFill="1" applyAlignment="1">
      <alignment horizontal="left" vertical="center" wrapText="1"/>
    </xf>
    <xf numFmtId="0" fontId="4" fillId="37" borderId="0" xfId="0" applyFont="1" applyFill="1" applyAlignment="1">
      <alignment horizontal="left" vertical="center" wrapText="1"/>
    </xf>
    <xf numFmtId="0" fontId="24" fillId="37" borderId="0" xfId="5" applyFont="1" applyFill="1" applyAlignment="1">
      <alignment horizontal="left" vertical="center" wrapText="1"/>
    </xf>
    <xf numFmtId="0" fontId="15" fillId="37" borderId="0" xfId="5" applyFont="1" applyFill="1" applyAlignment="1">
      <alignment vertical="center" wrapText="1"/>
    </xf>
    <xf numFmtId="0" fontId="0" fillId="38" borderId="0" xfId="0" applyFill="1" applyAlignment="1">
      <alignment horizontal="left" vertical="center" wrapText="1"/>
    </xf>
    <xf numFmtId="0" fontId="15" fillId="37" borderId="0" xfId="5" applyFont="1" applyFill="1" applyAlignment="1">
      <alignment horizontal="left" vertical="center" wrapText="1"/>
    </xf>
    <xf numFmtId="0" fontId="15" fillId="15" borderId="0" xfId="5" applyFont="1" applyFill="1" applyAlignment="1">
      <alignment horizontal="left" vertical="center" wrapText="1"/>
    </xf>
    <xf numFmtId="0" fontId="15" fillId="17" borderId="0" xfId="5" applyFont="1" applyFill="1" applyAlignment="1">
      <alignment horizontal="left" vertical="center" wrapText="1"/>
    </xf>
    <xf numFmtId="0" fontId="15" fillId="18" borderId="0" xfId="5" applyFont="1" applyFill="1" applyAlignment="1">
      <alignment horizontal="left" vertical="center" wrapText="1"/>
    </xf>
    <xf numFmtId="0" fontId="15" fillId="18" borderId="0" xfId="5" applyFont="1" applyFill="1" applyAlignment="1">
      <alignment horizontal="right" vertical="center" wrapText="1"/>
    </xf>
    <xf numFmtId="0" fontId="15" fillId="14" borderId="0" xfId="5" applyFont="1" applyFill="1" applyAlignment="1">
      <alignment vertical="center" wrapText="1"/>
    </xf>
    <xf numFmtId="0" fontId="15" fillId="0" borderId="0" xfId="5" applyFont="1" applyFill="1" applyAlignment="1">
      <alignment vertical="center" wrapText="1"/>
    </xf>
    <xf numFmtId="0" fontId="20" fillId="9" borderId="0" xfId="5" applyFont="1" applyFill="1" applyAlignment="1">
      <alignment vertical="center" wrapText="1"/>
    </xf>
    <xf numFmtId="0" fontId="0" fillId="18" borderId="0" xfId="0" applyFill="1"/>
    <xf numFmtId="0" fontId="0" fillId="3" borderId="0" xfId="0" applyFill="1"/>
    <xf numFmtId="17" fontId="26" fillId="3" borderId="0" xfId="0" applyNumberFormat="1" applyFont="1" applyFill="1" applyAlignment="1">
      <alignment horizontal="center"/>
    </xf>
    <xf numFmtId="17" fontId="25" fillId="3" borderId="0" xfId="0" applyNumberFormat="1" applyFont="1" applyFill="1" applyAlignment="1">
      <alignment horizontal="left" vertical="center"/>
    </xf>
    <xf numFmtId="0" fontId="25" fillId="3" borderId="0" xfId="0" applyFont="1" applyFill="1" applyAlignment="1">
      <alignment horizontal="left" vertical="center"/>
    </xf>
    <xf numFmtId="0" fontId="27" fillId="0" borderId="0" xfId="0" applyFont="1" applyAlignment="1">
      <alignment horizontal="left" vertical="center" wrapText="1"/>
    </xf>
    <xf numFmtId="0" fontId="28" fillId="0" borderId="0" xfId="0" applyFont="1" applyAlignment="1">
      <alignment horizontal="left" vertical="center" wrapText="1"/>
    </xf>
    <xf numFmtId="0" fontId="29" fillId="0" borderId="0" xfId="5" applyFont="1" applyAlignment="1">
      <alignment horizontal="left" vertical="center" wrapText="1"/>
    </xf>
    <xf numFmtId="0" fontId="28" fillId="0" borderId="0" xfId="0" applyFont="1" applyAlignment="1">
      <alignment horizontal="left" vertical="center" wrapText="1" indent="3"/>
    </xf>
    <xf numFmtId="0" fontId="30" fillId="0" borderId="0" xfId="0" applyFont="1" applyAlignment="1">
      <alignment horizontal="left" vertical="center" wrapText="1"/>
    </xf>
    <xf numFmtId="0" fontId="29" fillId="24" borderId="61" xfId="5" applyFont="1" applyFill="1" applyBorder="1" applyAlignment="1">
      <alignment horizontal="left" vertical="center" wrapText="1"/>
    </xf>
    <xf numFmtId="0" fontId="30" fillId="0" borderId="0" xfId="0" applyFont="1"/>
    <xf numFmtId="0" fontId="29" fillId="29" borderId="61" xfId="5" applyFont="1" applyFill="1" applyBorder="1" applyAlignment="1">
      <alignment horizontal="left" vertical="center" wrapText="1"/>
    </xf>
    <xf numFmtId="0" fontId="29" fillId="36" borderId="61" xfId="5" applyFont="1" applyFill="1" applyBorder="1" applyAlignment="1">
      <alignment horizontal="left" vertical="center" wrapText="1"/>
    </xf>
    <xf numFmtId="0" fontId="29" fillId="28" borderId="61" xfId="5" applyFont="1" applyFill="1" applyBorder="1" applyAlignment="1">
      <alignment horizontal="left" vertical="center" wrapText="1"/>
    </xf>
    <xf numFmtId="0" fontId="29" fillId="30" borderId="61" xfId="5" applyFont="1" applyFill="1" applyBorder="1" applyAlignment="1">
      <alignment horizontal="left" vertical="center" wrapText="1"/>
    </xf>
    <xf numFmtId="0" fontId="29" fillId="31" borderId="61" xfId="5" applyFont="1" applyFill="1" applyBorder="1" applyAlignment="1">
      <alignment horizontal="left" vertical="center" wrapText="1"/>
    </xf>
    <xf numFmtId="0" fontId="29" fillId="32" borderId="0" xfId="5" applyFont="1" applyFill="1" applyAlignment="1">
      <alignment horizontal="left" vertical="center"/>
    </xf>
    <xf numFmtId="0" fontId="29" fillId="32" borderId="61" xfId="5" applyFont="1" applyFill="1" applyBorder="1" applyAlignment="1">
      <alignment horizontal="left" vertical="center" wrapText="1"/>
    </xf>
    <xf numFmtId="0" fontId="29" fillId="27" borderId="61" xfId="5" applyFont="1" applyFill="1" applyBorder="1" applyAlignment="1">
      <alignment horizontal="left" vertical="center" wrapText="1"/>
    </xf>
    <xf numFmtId="0" fontId="29" fillId="22" borderId="61" xfId="5" applyFont="1" applyFill="1" applyBorder="1" applyAlignment="1">
      <alignment horizontal="left" vertical="center" wrapText="1"/>
    </xf>
    <xf numFmtId="0" fontId="29" fillId="9" borderId="0" xfId="5" applyFont="1" applyFill="1" applyAlignment="1">
      <alignment horizontal="left" vertical="center" wrapText="1"/>
    </xf>
    <xf numFmtId="0" fontId="30" fillId="0" borderId="0" xfId="0" applyFont="1" applyAlignment="1">
      <alignment wrapText="1"/>
    </xf>
    <xf numFmtId="0" fontId="31" fillId="34" borderId="0" xfId="0" applyFont="1" applyFill="1" applyAlignment="1">
      <alignment horizontal="left" vertical="center"/>
    </xf>
    <xf numFmtId="0" fontId="33" fillId="34" borderId="0" xfId="5" applyFont="1" applyFill="1" applyAlignment="1">
      <alignment horizontal="left" vertical="center"/>
    </xf>
    <xf numFmtId="0" fontId="28" fillId="35" borderId="0" xfId="0" applyFont="1" applyFill="1" applyAlignment="1">
      <alignment horizontal="left" vertical="center" wrapText="1"/>
    </xf>
    <xf numFmtId="0" fontId="29" fillId="23" borderId="0" xfId="5" applyFont="1" applyFill="1" applyAlignment="1">
      <alignment horizontal="left" vertical="center" wrapText="1"/>
    </xf>
    <xf numFmtId="0" fontId="28" fillId="25" borderId="0" xfId="0" applyFont="1" applyFill="1" applyAlignment="1">
      <alignment horizontal="left" vertical="center" wrapText="1"/>
    </xf>
    <xf numFmtId="0" fontId="29" fillId="23" borderId="0" xfId="5" applyFont="1" applyFill="1" applyAlignment="1">
      <alignment horizontal="right" vertical="center" wrapText="1"/>
    </xf>
    <xf numFmtId="0" fontId="28" fillId="23" borderId="0" xfId="0" applyFont="1" applyFill="1" applyAlignment="1">
      <alignment horizontal="left" vertical="center"/>
    </xf>
    <xf numFmtId="0" fontId="28" fillId="25" borderId="0" xfId="3" applyFont="1" applyFill="1" applyBorder="1" applyAlignment="1">
      <alignment horizontal="left" vertical="center" wrapText="1"/>
    </xf>
    <xf numFmtId="0" fontId="15" fillId="14" borderId="0" xfId="5" applyFont="1" applyFill="1" applyAlignment="1">
      <alignment horizontal="left" vertical="center" wrapText="1"/>
    </xf>
    <xf numFmtId="0" fontId="35" fillId="0" borderId="0" xfId="0" applyFont="1" applyAlignment="1">
      <alignment horizontal="left" vertical="center" wrapText="1"/>
    </xf>
    <xf numFmtId="0" fontId="37" fillId="9" borderId="0" xfId="0" applyFont="1" applyFill="1" applyAlignment="1">
      <alignment horizontal="left" vertical="center" wrapText="1"/>
    </xf>
    <xf numFmtId="0" fontId="36" fillId="19" borderId="0" xfId="0" applyFont="1" applyFill="1" applyAlignment="1">
      <alignment horizontal="left" vertical="center"/>
    </xf>
    <xf numFmtId="0" fontId="37" fillId="34" borderId="0" xfId="0" applyFont="1" applyFill="1" applyAlignment="1">
      <alignment horizontal="left" vertical="center"/>
    </xf>
    <xf numFmtId="0" fontId="0" fillId="3" borderId="0" xfId="0" applyFill="1" applyAlignment="1">
      <alignment horizontal="left" vertical="center" wrapText="1"/>
    </xf>
    <xf numFmtId="17" fontId="0" fillId="3" borderId="0" xfId="0" applyNumberFormat="1" applyFill="1"/>
    <xf numFmtId="0" fontId="39" fillId="3" borderId="0" xfId="0" applyFont="1" applyFill="1" applyAlignment="1">
      <alignment horizontal="left" vertical="center"/>
    </xf>
    <xf numFmtId="0" fontId="7" fillId="3" borderId="0" xfId="0" applyFont="1" applyFill="1"/>
    <xf numFmtId="0" fontId="28" fillId="0" borderId="0" xfId="5" applyFont="1" applyAlignment="1">
      <alignment horizontal="left" vertical="center" wrapText="1"/>
    </xf>
    <xf numFmtId="17" fontId="25" fillId="3" borderId="0" xfId="0" applyNumberFormat="1" applyFont="1" applyFill="1" applyAlignment="1">
      <alignment horizontal="center"/>
    </xf>
    <xf numFmtId="0" fontId="25" fillId="3" borderId="0" xfId="0" applyFont="1" applyFill="1" applyAlignment="1">
      <alignment horizontal="center"/>
    </xf>
    <xf numFmtId="0" fontId="0" fillId="3" borderId="0" xfId="0" applyFill="1" applyAlignment="1">
      <alignment horizontal="left" vertical="center" wrapText="1"/>
    </xf>
    <xf numFmtId="0" fontId="36" fillId="19" borderId="0" xfId="0" applyFont="1" applyFill="1" applyAlignment="1">
      <alignment horizontal="left" vertical="center" wrapText="1"/>
    </xf>
    <xf numFmtId="0" fontId="16" fillId="19" borderId="0" xfId="0" applyFont="1" applyFill="1" applyAlignment="1">
      <alignment horizontal="left" vertical="center" wrapText="1"/>
    </xf>
    <xf numFmtId="0" fontId="16" fillId="20" borderId="0" xfId="0" applyFont="1" applyFill="1" applyAlignment="1">
      <alignment horizontal="left" vertical="center" wrapText="1"/>
    </xf>
    <xf numFmtId="0" fontId="22" fillId="3" borderId="0" xfId="5" applyFont="1" applyFill="1" applyAlignment="1">
      <alignment horizontal="left" vertical="center" wrapText="1"/>
    </xf>
    <xf numFmtId="0" fontId="7" fillId="3" borderId="0" xfId="0" applyFont="1" applyFill="1" applyAlignment="1">
      <alignment horizontal="left" vertical="center" wrapText="1"/>
    </xf>
    <xf numFmtId="0" fontId="28" fillId="34" borderId="0" xfId="0" applyFont="1" applyFill="1" applyAlignment="1">
      <alignment horizontal="left" vertical="center" wrapText="1"/>
    </xf>
    <xf numFmtId="0" fontId="34" fillId="34" borderId="0" xfId="0" applyFont="1" applyFill="1" applyAlignment="1">
      <alignment horizontal="left" vertical="center" wrapText="1"/>
    </xf>
    <xf numFmtId="0" fontId="36" fillId="37" borderId="0" xfId="0" applyFont="1" applyFill="1" applyAlignment="1">
      <alignment vertical="center" wrapText="1"/>
    </xf>
    <xf numFmtId="0" fontId="16" fillId="37" borderId="0" xfId="5" applyFont="1" applyFill="1" applyAlignment="1">
      <alignment horizontal="left" vertical="center" wrapText="1"/>
    </xf>
    <xf numFmtId="0" fontId="16" fillId="37" borderId="0" xfId="0" applyFont="1" applyFill="1" applyAlignment="1">
      <alignment horizontal="left" vertical="center" wrapText="1"/>
    </xf>
    <xf numFmtId="0" fontId="36" fillId="37" borderId="0" xfId="0" applyFont="1" applyFill="1" applyAlignment="1">
      <alignment horizontal="left" vertical="center" wrapText="1"/>
    </xf>
    <xf numFmtId="0" fontId="16" fillId="38" borderId="0" xfId="0" applyFont="1" applyFill="1" applyAlignment="1">
      <alignment horizontal="center" vertical="center"/>
    </xf>
    <xf numFmtId="0" fontId="36" fillId="15" borderId="0" xfId="0" applyFont="1" applyFill="1" applyAlignment="1">
      <alignment horizontal="left" vertical="center" wrapText="1"/>
    </xf>
    <xf numFmtId="0" fontId="16" fillId="15" borderId="0" xfId="0" applyFont="1" applyFill="1" applyAlignment="1">
      <alignment horizontal="left" vertical="center" wrapText="1"/>
    </xf>
    <xf numFmtId="0" fontId="16" fillId="8" borderId="53" xfId="4" applyFont="1" applyFill="1" applyBorder="1" applyAlignment="1">
      <alignment horizontal="left" vertical="center" wrapText="1"/>
    </xf>
    <xf numFmtId="0" fontId="16" fillId="8" borderId="55" xfId="4" applyFont="1" applyFill="1" applyBorder="1" applyAlignment="1">
      <alignment horizontal="left" vertical="center" wrapText="1"/>
    </xf>
    <xf numFmtId="0" fontId="7" fillId="0" borderId="56" xfId="0" applyFont="1" applyBorder="1" applyAlignment="1">
      <alignment horizontal="left" vertical="center" wrapText="1"/>
    </xf>
    <xf numFmtId="0" fontId="7" fillId="0" borderId="57" xfId="0" applyFont="1" applyBorder="1" applyAlignment="1">
      <alignment horizontal="left" vertical="center" wrapText="1"/>
    </xf>
    <xf numFmtId="0" fontId="7" fillId="0" borderId="0" xfId="0" applyFont="1" applyAlignment="1">
      <alignment horizontal="left" vertical="center" wrapText="1"/>
    </xf>
    <xf numFmtId="0" fontId="16" fillId="8" borderId="17" xfId="4" applyFont="1" applyFill="1" applyBorder="1" applyAlignment="1">
      <alignment horizontal="left" vertical="center" wrapText="1"/>
    </xf>
    <xf numFmtId="0" fontId="16" fillId="8" borderId="0" xfId="4" applyFont="1" applyFill="1" applyBorder="1" applyAlignment="1">
      <alignment horizontal="left" vertical="center" wrapText="1"/>
    </xf>
    <xf numFmtId="0" fontId="7" fillId="0" borderId="53" xfId="0" applyFont="1" applyBorder="1" applyAlignment="1">
      <alignment horizontal="left" vertical="center" wrapText="1"/>
    </xf>
    <xf numFmtId="0" fontId="7" fillId="0" borderId="54" xfId="0" applyFont="1" applyBorder="1" applyAlignment="1">
      <alignment horizontal="left" vertical="center" wrapText="1"/>
    </xf>
    <xf numFmtId="0" fontId="14" fillId="8" borderId="0" xfId="4" applyFont="1" applyFill="1" applyBorder="1" applyAlignment="1">
      <alignment horizontal="left" vertical="center" wrapText="1"/>
    </xf>
    <xf numFmtId="0" fontId="14" fillId="8" borderId="0" xfId="4" applyFont="1" applyFill="1" applyBorder="1" applyAlignment="1">
      <alignment vertical="center"/>
    </xf>
    <xf numFmtId="0" fontId="16" fillId="15" borderId="0" xfId="0" applyFont="1" applyFill="1" applyAlignment="1">
      <alignment horizontal="left" wrapText="1"/>
    </xf>
    <xf numFmtId="0" fontId="36" fillId="15" borderId="17" xfId="0" applyFont="1" applyFill="1" applyBorder="1" applyAlignment="1">
      <alignment horizontal="left" vertical="center" wrapText="1"/>
    </xf>
    <xf numFmtId="0" fontId="16" fillId="8" borderId="18" xfId="4" applyFont="1" applyFill="1" applyBorder="1" applyAlignment="1">
      <alignment horizontal="left" vertical="center" wrapText="1"/>
    </xf>
    <xf numFmtId="0" fontId="16" fillId="8" borderId="19" xfId="4" applyFont="1" applyFill="1" applyBorder="1" applyAlignment="1">
      <alignment horizontal="left" vertical="center" wrapText="1"/>
    </xf>
    <xf numFmtId="0" fontId="16" fillId="8" borderId="25" xfId="4" applyFont="1" applyFill="1" applyBorder="1" applyAlignment="1">
      <alignment horizontal="left" vertical="center" wrapText="1"/>
    </xf>
    <xf numFmtId="0" fontId="16" fillId="8" borderId="24" xfId="4" applyFont="1" applyFill="1" applyBorder="1" applyAlignment="1">
      <alignment horizontal="left" vertical="center" wrapText="1"/>
    </xf>
    <xf numFmtId="0" fontId="7" fillId="0" borderId="23" xfId="0" applyFont="1" applyBorder="1" applyAlignment="1">
      <alignment horizontal="left" vertical="center" wrapText="1"/>
    </xf>
    <xf numFmtId="0" fontId="7" fillId="0" borderId="30" xfId="0" applyFont="1" applyBorder="1" applyAlignment="1">
      <alignment horizontal="left" vertical="center" wrapText="1"/>
    </xf>
    <xf numFmtId="0" fontId="7" fillId="0" borderId="28" xfId="0" applyFont="1" applyBorder="1" applyAlignment="1">
      <alignment horizontal="left" vertical="center" wrapText="1"/>
    </xf>
    <xf numFmtId="0" fontId="7" fillId="0" borderId="29" xfId="0" applyFont="1" applyBorder="1" applyAlignment="1">
      <alignment horizontal="left" vertical="center" wrapText="1"/>
    </xf>
    <xf numFmtId="0" fontId="16" fillId="15" borderId="17" xfId="0" applyFont="1" applyFill="1" applyBorder="1" applyAlignment="1">
      <alignment horizontal="left" vertical="center" wrapText="1"/>
    </xf>
    <xf numFmtId="0" fontId="12" fillId="15" borderId="0" xfId="0" applyFont="1" applyFill="1" applyAlignment="1">
      <alignment horizontal="left" vertical="center" wrapText="1"/>
    </xf>
    <xf numFmtId="0" fontId="7" fillId="0" borderId="16" xfId="0" applyFont="1" applyBorder="1" applyAlignment="1">
      <alignment horizontal="left" vertical="center" wrapText="1"/>
    </xf>
    <xf numFmtId="0" fontId="16" fillId="8" borderId="0" xfId="4" applyFont="1" applyFill="1" applyBorder="1" applyAlignment="1">
      <alignment horizontal="left" vertical="center"/>
    </xf>
    <xf numFmtId="0" fontId="38" fillId="15" borderId="0" xfId="0" applyFont="1" applyFill="1" applyAlignment="1">
      <alignment horizontal="left" vertical="center" wrapText="1"/>
    </xf>
    <xf numFmtId="0" fontId="19" fillId="0" borderId="0" xfId="0" applyFont="1" applyAlignment="1">
      <alignment horizontal="left" vertical="center" wrapText="1"/>
    </xf>
    <xf numFmtId="0" fontId="19" fillId="0" borderId="0" xfId="0" applyFont="1" applyAlignment="1">
      <alignment horizontal="left" vertical="center"/>
    </xf>
    <xf numFmtId="0" fontId="16" fillId="8" borderId="0" xfId="4" applyFont="1" applyFill="1" applyBorder="1" applyAlignment="1">
      <alignment vertical="center"/>
    </xf>
    <xf numFmtId="0" fontId="16" fillId="15" borderId="9" xfId="0" applyFont="1" applyFill="1" applyBorder="1" applyAlignment="1">
      <alignment horizontal="left" vertical="center" wrapText="1"/>
    </xf>
    <xf numFmtId="0" fontId="16" fillId="16" borderId="0" xfId="0" applyFont="1" applyFill="1" applyAlignment="1">
      <alignment horizontal="left" vertical="center" wrapText="1"/>
    </xf>
    <xf numFmtId="0" fontId="28" fillId="23" borderId="0" xfId="0" applyFont="1" applyFill="1" applyAlignment="1">
      <alignment vertical="center" wrapText="1"/>
    </xf>
    <xf numFmtId="0" fontId="37" fillId="23" borderId="0" xfId="0" applyFont="1" applyFill="1" applyAlignment="1">
      <alignment vertical="center" wrapText="1"/>
    </xf>
    <xf numFmtId="0" fontId="28" fillId="23" borderId="0" xfId="0" applyFont="1" applyFill="1" applyAlignment="1">
      <alignment horizontal="left" vertical="center" wrapText="1"/>
    </xf>
    <xf numFmtId="0" fontId="27" fillId="23" borderId="0" xfId="0" applyFont="1" applyFill="1" applyAlignment="1">
      <alignment horizontal="left" vertical="center" wrapText="1"/>
    </xf>
    <xf numFmtId="0" fontId="37" fillId="23" borderId="0" xfId="0" applyFont="1" applyFill="1" applyAlignment="1">
      <alignment horizontal="left" vertical="center" wrapText="1"/>
    </xf>
    <xf numFmtId="0" fontId="16" fillId="17" borderId="9" xfId="0" applyFont="1" applyFill="1" applyBorder="1" applyAlignment="1">
      <alignment horizontal="left" vertical="center" wrapText="1"/>
    </xf>
    <xf numFmtId="0" fontId="16" fillId="17" borderId="0" xfId="0" applyFont="1" applyFill="1" applyAlignment="1">
      <alignment horizontal="left" vertical="center" wrapText="1"/>
    </xf>
    <xf numFmtId="0" fontId="16" fillId="17" borderId="10" xfId="0" applyFont="1" applyFill="1" applyBorder="1" applyAlignment="1">
      <alignment horizontal="left" vertical="center" wrapText="1"/>
    </xf>
    <xf numFmtId="0" fontId="36" fillId="17" borderId="9" xfId="0" applyFont="1" applyFill="1" applyBorder="1" applyAlignment="1">
      <alignment horizontal="left" vertical="center" wrapText="1"/>
    </xf>
    <xf numFmtId="0" fontId="36" fillId="17" borderId="0" xfId="0" applyFont="1" applyFill="1" applyAlignment="1">
      <alignment horizontal="left" vertical="center" wrapText="1"/>
    </xf>
    <xf numFmtId="0" fontId="9" fillId="17" borderId="0" xfId="0" applyFont="1" applyFill="1" applyAlignment="1">
      <alignment horizontal="left" vertical="center" wrapText="1"/>
    </xf>
    <xf numFmtId="0" fontId="12" fillId="17" borderId="0" xfId="0" applyFont="1" applyFill="1" applyAlignment="1">
      <alignment horizontal="left" vertical="center" wrapText="1"/>
    </xf>
    <xf numFmtId="0" fontId="16" fillId="17" borderId="0" xfId="5" applyFont="1" applyFill="1" applyAlignment="1">
      <alignment horizontal="left" vertical="center" wrapText="1"/>
    </xf>
    <xf numFmtId="0" fontId="16" fillId="18" borderId="0" xfId="0" applyFont="1" applyFill="1" applyAlignment="1">
      <alignment horizontal="left" vertical="center" wrapText="1"/>
    </xf>
    <xf numFmtId="0" fontId="36" fillId="18" borderId="0" xfId="0" applyFont="1" applyFill="1" applyAlignment="1">
      <alignment horizontal="left" vertical="center" wrapText="1"/>
    </xf>
    <xf numFmtId="0" fontId="16" fillId="18" borderId="0" xfId="0" applyFont="1" applyFill="1" applyAlignment="1">
      <alignment horizontal="left" vertical="top" wrapText="1"/>
    </xf>
    <xf numFmtId="0" fontId="16" fillId="13" borderId="0" xfId="0" applyFont="1" applyFill="1" applyAlignment="1">
      <alignment horizontal="left" vertical="center" wrapText="1"/>
    </xf>
    <xf numFmtId="0" fontId="19" fillId="0" borderId="43" xfId="0" applyFont="1" applyBorder="1" applyAlignment="1">
      <alignment horizontal="left" vertical="center" wrapText="1"/>
    </xf>
    <xf numFmtId="0" fontId="19" fillId="0" borderId="52" xfId="0" applyFont="1" applyBorder="1" applyAlignment="1">
      <alignment horizontal="left" vertical="center"/>
    </xf>
    <xf numFmtId="0" fontId="19" fillId="0" borderId="41" xfId="0" applyFont="1" applyBorder="1" applyAlignment="1">
      <alignment horizontal="left" vertical="center"/>
    </xf>
    <xf numFmtId="0" fontId="36" fillId="14" borderId="0" xfId="0" applyFont="1" applyFill="1" applyAlignment="1">
      <alignment horizontal="left" vertical="center" wrapText="1"/>
    </xf>
    <xf numFmtId="0" fontId="16" fillId="14" borderId="0" xfId="0" applyFont="1" applyFill="1" applyAlignment="1">
      <alignment horizontal="left" vertical="center" wrapText="1"/>
    </xf>
    <xf numFmtId="0" fontId="16" fillId="13" borderId="0" xfId="4" applyFont="1" applyFill="1" applyBorder="1" applyAlignment="1">
      <alignment horizontal="left" vertical="center" wrapText="1"/>
    </xf>
    <xf numFmtId="0" fontId="17" fillId="13" borderId="0" xfId="0" applyFont="1" applyFill="1" applyAlignment="1">
      <alignment horizontal="left" vertical="center" wrapText="1"/>
    </xf>
    <xf numFmtId="0" fontId="17" fillId="13" borderId="0" xfId="0" applyFont="1" applyFill="1" applyAlignment="1">
      <alignment horizontal="left" vertical="top" wrapText="1"/>
    </xf>
    <xf numFmtId="0" fontId="19" fillId="0" borderId="48" xfId="0" applyFont="1" applyBorder="1" applyAlignment="1">
      <alignment horizontal="left" vertical="center" wrapText="1"/>
    </xf>
    <xf numFmtId="0" fontId="38" fillId="14" borderId="0" xfId="0" applyFont="1" applyFill="1" applyAlignment="1">
      <alignment vertical="center" wrapText="1"/>
    </xf>
    <xf numFmtId="0" fontId="15" fillId="14" borderId="0" xfId="5" applyFont="1" applyFill="1" applyAlignment="1">
      <alignment vertical="center" wrapText="1"/>
    </xf>
    <xf numFmtId="0" fontId="17" fillId="14" borderId="0" xfId="0" applyFont="1" applyFill="1" applyAlignment="1">
      <alignment horizontal="left" vertical="center" wrapText="1"/>
    </xf>
    <xf numFmtId="0" fontId="16" fillId="0" borderId="0" xfId="0" applyFont="1" applyAlignment="1">
      <alignment horizontal="left" vertical="center" wrapText="1"/>
    </xf>
    <xf numFmtId="0" fontId="15" fillId="14" borderId="0" xfId="5" applyFont="1" applyFill="1" applyAlignment="1">
      <alignment horizontal="left" vertical="center" wrapText="1"/>
    </xf>
    <xf numFmtId="0" fontId="36" fillId="14" borderId="0" xfId="0" applyFont="1" applyFill="1" applyAlignment="1">
      <alignment vertical="center" wrapText="1"/>
    </xf>
    <xf numFmtId="0" fontId="12" fillId="14" borderId="0" xfId="0" applyFont="1" applyFill="1" applyAlignment="1">
      <alignment vertical="center" wrapText="1"/>
    </xf>
    <xf numFmtId="0" fontId="7" fillId="22" borderId="47" xfId="0" applyFont="1" applyFill="1" applyBorder="1" applyAlignment="1">
      <alignment horizontal="left" vertical="center" wrapText="1"/>
    </xf>
    <xf numFmtId="0" fontId="7" fillId="0" borderId="47" xfId="0" applyFont="1" applyBorder="1" applyAlignment="1">
      <alignment horizontal="left" vertical="center" wrapText="1"/>
    </xf>
    <xf numFmtId="0" fontId="17" fillId="13" borderId="47" xfId="0" applyFont="1" applyFill="1" applyBorder="1" applyAlignment="1">
      <alignment horizontal="left" vertical="center" wrapText="1"/>
    </xf>
    <xf numFmtId="0" fontId="18" fillId="0" borderId="47" xfId="0" applyFont="1" applyBorder="1" applyAlignment="1">
      <alignment horizontal="left" vertical="center" wrapText="1"/>
    </xf>
    <xf numFmtId="0" fontId="7" fillId="22" borderId="47" xfId="0" applyFont="1" applyFill="1" applyBorder="1" applyAlignment="1">
      <alignment horizontal="center" vertical="center" wrapText="1"/>
    </xf>
    <xf numFmtId="0" fontId="16" fillId="13" borderId="49" xfId="0" applyFont="1" applyFill="1" applyBorder="1" applyAlignment="1">
      <alignment horizontal="left" vertical="center" wrapText="1"/>
    </xf>
    <xf numFmtId="0" fontId="16" fillId="13" borderId="50" xfId="0" applyFont="1" applyFill="1" applyBorder="1" applyAlignment="1">
      <alignment horizontal="left" vertical="center" wrapText="1"/>
    </xf>
    <xf numFmtId="0" fontId="16" fillId="13" borderId="51" xfId="0" applyFont="1" applyFill="1" applyBorder="1" applyAlignment="1">
      <alignment horizontal="left" vertical="center" wrapText="1"/>
    </xf>
    <xf numFmtId="0" fontId="16" fillId="0" borderId="47" xfId="0" applyFont="1" applyBorder="1" applyAlignment="1">
      <alignment horizontal="left" vertical="center" wrapText="1"/>
    </xf>
    <xf numFmtId="0" fontId="15" fillId="14" borderId="48" xfId="5" applyFont="1" applyFill="1" applyBorder="1" applyAlignment="1">
      <alignment horizontal="left" vertical="center" wrapText="1"/>
    </xf>
    <xf numFmtId="0" fontId="7" fillId="3" borderId="0" xfId="0" applyNumberFormat="1" applyFont="1" applyFill="1" applyAlignment="1">
      <alignment horizontal="left" vertical="center"/>
    </xf>
  </cellXfs>
  <cellStyles count="6">
    <cellStyle name="Grey body" xfId="2" xr:uid="{00000000-0005-0000-0000-000000000000}"/>
    <cellStyle name="Hyperlink" xfId="5" builtinId="8"/>
    <cellStyle name="Normal" xfId="0" builtinId="0"/>
    <cellStyle name="sub G" xfId="3" xr:uid="{00000000-0005-0000-0000-000003000000}"/>
    <cellStyle name="sub LB" xfId="1" xr:uid="{00000000-0005-0000-0000-000004000000}"/>
    <cellStyle name="Sub Y" xfId="4" xr:uid="{00000000-0005-0000-0000-000005000000}"/>
  </cellStyles>
  <dxfs count="397">
    <dxf>
      <fill>
        <patternFill>
          <bgColor rgb="FFFF7C80"/>
        </patternFill>
      </fill>
    </dxf>
    <dxf>
      <font>
        <b/>
        <i val="0"/>
        <color theme="0"/>
      </font>
      <fill>
        <patternFill>
          <bgColor rgb="FFC00000"/>
        </patternFill>
      </fill>
    </dxf>
    <dxf>
      <font>
        <b/>
        <i val="0"/>
        <color theme="0"/>
      </font>
      <fill>
        <patternFill>
          <bgColor rgb="FFC00000"/>
        </patternFill>
      </fill>
    </dxf>
    <dxf>
      <font>
        <b/>
        <i val="0"/>
        <color theme="0"/>
      </font>
      <fill>
        <patternFill>
          <bgColor rgb="FFC00000"/>
        </patternFill>
      </fill>
    </dxf>
    <dxf>
      <font>
        <b/>
        <i val="0"/>
        <color theme="0"/>
      </font>
      <fill>
        <patternFill>
          <bgColor rgb="FFC00000"/>
        </patternFill>
      </fill>
    </dxf>
    <dxf>
      <font>
        <b/>
        <i val="0"/>
        <color theme="0"/>
      </font>
      <fill>
        <patternFill>
          <bgColor rgb="FFC00000"/>
        </patternFill>
      </fill>
    </dxf>
    <dxf>
      <font>
        <b/>
        <i val="0"/>
        <color theme="0"/>
      </font>
      <fill>
        <patternFill>
          <bgColor rgb="FFC00000"/>
        </patternFill>
      </fill>
    </dxf>
    <dxf>
      <font>
        <b/>
        <i val="0"/>
        <color theme="0"/>
      </font>
      <fill>
        <patternFill>
          <bgColor rgb="FFC00000"/>
        </patternFill>
      </fill>
    </dxf>
    <dxf>
      <font>
        <strike val="0"/>
        <outline val="0"/>
        <shadow val="0"/>
        <u val="none"/>
        <vertAlign val="baseline"/>
        <sz val="12"/>
        <color theme="1"/>
        <name val="Calibri"/>
        <family val="2"/>
        <scheme val="minor"/>
      </font>
      <fill>
        <patternFill patternType="none">
          <fgColor indexed="64"/>
          <bgColor auto="1"/>
        </patternFill>
      </fill>
      <alignment horizontal="left" vertical="center" textRotation="0" wrapText="1" indent="0" justifyLastLine="0" shrinkToFit="0" readingOrder="0"/>
    </dxf>
    <dxf>
      <font>
        <strike val="0"/>
        <outline val="0"/>
        <shadow val="0"/>
        <u val="none"/>
        <vertAlign val="baseline"/>
        <sz val="12"/>
        <color theme="1"/>
        <name val="Calibri"/>
        <family val="2"/>
        <scheme val="minor"/>
      </font>
      <fill>
        <patternFill patternType="none">
          <fgColor indexed="64"/>
          <bgColor auto="1"/>
        </patternFill>
      </fill>
      <alignment horizontal="center" vertical="center" textRotation="0" wrapText="1" indent="0" justifyLastLine="0" shrinkToFit="0" readingOrder="0"/>
      <extLst>
        <ext xmlns:xfpb="http://schemas.microsoft.com/office/spreadsheetml/2022/featurepropertybag" uri="{0417FA29-78FA-4A13-93AC-8FF0FAFDF519}">
          <xfpb:DXFComplement i="0"/>
        </ext>
      </extLst>
    </dxf>
    <dxf>
      <font>
        <strike val="0"/>
        <outline val="0"/>
        <shadow val="0"/>
        <u val="none"/>
        <vertAlign val="baseline"/>
        <sz val="12"/>
        <color theme="1"/>
        <name val="Calibri"/>
        <family val="2"/>
        <scheme val="minor"/>
      </font>
      <numFmt numFmtId="0" formatCode="General"/>
      <fill>
        <patternFill patternType="none">
          <fgColor indexed="64"/>
          <bgColor auto="1"/>
        </patternFill>
      </fill>
      <alignment horizontal="left" vertical="center" textRotation="0" wrapText="1" indent="0" justifyLastLine="0" shrinkToFit="0" readingOrder="0"/>
    </dxf>
    <dxf>
      <font>
        <strike val="0"/>
        <outline val="0"/>
        <shadow val="0"/>
        <u val="none"/>
        <vertAlign val="baseline"/>
        <sz val="12"/>
        <color theme="1"/>
        <name val="Calibri"/>
        <family val="2"/>
        <scheme val="minor"/>
      </font>
      <numFmt numFmtId="0" formatCode="General"/>
      <fill>
        <patternFill patternType="none">
          <fgColor indexed="64"/>
          <bgColor auto="1"/>
        </patternFill>
      </fill>
      <alignment horizontal="left" vertical="center" textRotation="0" wrapText="1" indent="0" justifyLastLine="0" shrinkToFit="0" readingOrder="0"/>
    </dxf>
    <dxf>
      <font>
        <strike val="0"/>
        <outline val="0"/>
        <shadow val="0"/>
        <u val="none"/>
        <vertAlign val="baseline"/>
        <sz val="12"/>
        <color theme="1"/>
        <name val="Calibri"/>
        <family val="2"/>
        <scheme val="minor"/>
      </font>
      <fill>
        <patternFill patternType="none">
          <fgColor indexed="64"/>
          <bgColor auto="1"/>
        </patternFill>
      </fill>
      <alignment horizontal="left" vertical="center" textRotation="0" wrapText="1" indent="0" justifyLastLine="0" shrinkToFit="0" readingOrder="0"/>
    </dxf>
    <dxf>
      <font>
        <strike val="0"/>
        <outline val="0"/>
        <shadow val="0"/>
        <u val="none"/>
        <vertAlign val="baseline"/>
        <sz val="12"/>
        <color theme="1"/>
        <name val="Calibri"/>
        <family val="2"/>
        <scheme val="minor"/>
      </font>
      <fill>
        <patternFill patternType="none">
          <fgColor indexed="64"/>
          <bgColor auto="1"/>
        </patternFill>
      </fill>
      <alignment horizontal="left" vertical="center" textRotation="0" wrapText="1" indent="0" justifyLastLine="0" shrinkToFit="0" readingOrder="0"/>
    </dxf>
    <dxf>
      <font>
        <strike val="0"/>
        <outline val="0"/>
        <shadow val="0"/>
        <u val="none"/>
        <vertAlign val="baseline"/>
        <sz val="12"/>
        <color theme="1"/>
        <name val="Calibri"/>
        <family val="2"/>
        <scheme val="minor"/>
      </font>
      <fill>
        <patternFill patternType="none">
          <fgColor indexed="64"/>
          <bgColor auto="1"/>
        </patternFill>
      </fill>
      <alignment horizontal="left" vertical="center" textRotation="0" wrapText="1" indent="0" justifyLastLine="0" shrinkToFit="0" readingOrder="0"/>
    </dxf>
    <dxf>
      <font>
        <strike val="0"/>
        <outline val="0"/>
        <shadow val="0"/>
        <u val="none"/>
        <vertAlign val="baseline"/>
        <sz val="12"/>
        <color theme="1"/>
        <name val="Calibri"/>
        <family val="2"/>
        <scheme val="minor"/>
      </font>
      <fill>
        <patternFill patternType="none">
          <fgColor indexed="64"/>
          <bgColor auto="1"/>
        </patternFill>
      </fill>
      <alignment horizontal="left" vertical="center" textRotation="0" wrapText="1" indent="0" justifyLastLine="0" shrinkToFit="0" readingOrder="0"/>
    </dxf>
    <dxf>
      <font>
        <strike val="0"/>
        <outline val="0"/>
        <shadow val="0"/>
        <u val="none"/>
        <vertAlign val="baseline"/>
        <sz val="12"/>
        <color theme="1"/>
        <name val="Calibri"/>
        <family val="2"/>
        <scheme val="minor"/>
      </font>
      <fill>
        <patternFill patternType="none">
          <fgColor indexed="64"/>
          <bgColor auto="1"/>
        </patternFill>
      </fill>
      <alignment horizontal="left" vertical="center" textRotation="0" wrapText="1" indent="0" justifyLastLine="0" shrinkToFit="0" readingOrder="0"/>
    </dxf>
    <dxf>
      <font>
        <strike val="0"/>
        <outline val="0"/>
        <shadow val="0"/>
        <u val="none"/>
        <vertAlign val="baseline"/>
        <sz val="12"/>
        <color theme="1"/>
        <name val="Calibri"/>
        <family val="2"/>
        <scheme val="minor"/>
      </font>
      <fill>
        <patternFill patternType="none">
          <fgColor indexed="64"/>
          <bgColor auto="1"/>
        </patternFill>
      </fill>
      <alignment horizontal="left" vertical="center" textRotation="0" wrapText="1" indent="0" justifyLastLine="0" shrinkToFit="0" readingOrder="0"/>
    </dxf>
    <dxf>
      <font>
        <b val="0"/>
        <i val="0"/>
        <strike val="0"/>
        <condense val="0"/>
        <extend val="0"/>
        <outline val="0"/>
        <shadow val="0"/>
        <u val="none"/>
        <vertAlign val="baseline"/>
        <sz val="12"/>
        <color theme="0"/>
        <name val="Calibri"/>
        <family val="2"/>
        <scheme val="minor"/>
      </font>
      <fill>
        <patternFill patternType="solid">
          <fgColor indexed="64"/>
          <bgColor rgb="FF20665C"/>
        </patternFill>
      </fill>
      <alignment horizontal="left" vertical="center" textRotation="0" wrapText="1" indent="0" justifyLastLine="0" shrinkToFit="0" readingOrder="0"/>
    </dxf>
    <dxf>
      <font>
        <strike val="0"/>
        <outline val="0"/>
        <shadow val="0"/>
        <u val="none"/>
        <vertAlign val="baseline"/>
        <sz val="12"/>
        <color theme="1"/>
        <name val="Calibri"/>
        <family val="2"/>
        <scheme val="minor"/>
      </font>
      <fill>
        <patternFill patternType="none">
          <fgColor indexed="64"/>
          <bgColor auto="1"/>
        </patternFill>
      </fill>
      <alignment horizontal="left" vertical="center" textRotation="0" wrapText="1" indent="0" justifyLastLine="0" shrinkToFit="0" readingOrder="0"/>
    </dxf>
    <dxf>
      <font>
        <b val="0"/>
        <i val="0"/>
        <strike val="0"/>
        <condense val="0"/>
        <extend val="0"/>
        <outline val="0"/>
        <shadow val="0"/>
        <u val="none"/>
        <vertAlign val="baseline"/>
        <sz val="12"/>
        <color theme="1"/>
        <name val="Calibri"/>
        <family val="2"/>
        <scheme val="minor"/>
      </font>
      <alignment horizontal="center" vertical="center" textRotation="0" wrapText="1" indent="0" justifyLastLine="0" shrinkToFit="0" readingOrder="0"/>
      <extLst>
        <ext xmlns:xfpb="http://schemas.microsoft.com/office/spreadsheetml/2022/featurepropertybag" uri="{0417FA29-78FA-4A13-93AC-8FF0FAFDF519}">
          <xfpb:DXFComplement i="0"/>
        </ext>
      </extLst>
    </dxf>
    <dxf>
      <font>
        <b val="0"/>
        <i val="0"/>
        <strike val="0"/>
        <condense val="0"/>
        <extend val="0"/>
        <outline val="0"/>
        <shadow val="0"/>
        <u val="none"/>
        <vertAlign val="baseline"/>
        <sz val="12"/>
        <color theme="1"/>
        <name val="Calibri"/>
        <family val="2"/>
        <scheme val="minor"/>
      </font>
      <alignment horizontal="center" vertical="center" textRotation="0" wrapText="1" indent="0" justifyLastLine="0" shrinkToFit="0" readingOrder="0"/>
      <extLst>
        <ext xmlns:xfpb="http://schemas.microsoft.com/office/spreadsheetml/2022/featurepropertybag" uri="{0417FA29-78FA-4A13-93AC-8FF0FAFDF519}">
          <xfpb:DXFComplement i="0"/>
        </ext>
      </extLst>
    </dxf>
    <dxf>
      <font>
        <strike val="0"/>
        <outline val="0"/>
        <shadow val="0"/>
        <u val="none"/>
        <vertAlign val="baseline"/>
        <sz val="12"/>
        <color theme="1"/>
        <name val="Calibri"/>
        <family val="2"/>
        <scheme val="minor"/>
      </font>
      <fill>
        <patternFill patternType="none">
          <fgColor indexed="64"/>
          <bgColor auto="1"/>
        </patternFill>
      </fill>
      <alignment horizontal="left" vertical="center" textRotation="0" wrapText="1" indent="0" justifyLastLine="0" shrinkToFit="0" readingOrder="0"/>
    </dxf>
    <dxf>
      <font>
        <strike val="0"/>
        <outline val="0"/>
        <shadow val="0"/>
        <u val="none"/>
        <vertAlign val="baseline"/>
        <sz val="12"/>
        <color theme="1"/>
        <name val="Calibri"/>
        <family val="2"/>
        <scheme val="minor"/>
      </font>
      <fill>
        <patternFill patternType="none">
          <fgColor indexed="64"/>
          <bgColor auto="1"/>
        </patternFill>
      </fill>
      <alignment horizontal="center" vertical="center" textRotation="0" wrapText="1" indent="0" justifyLastLine="0" shrinkToFit="0" readingOrder="0"/>
      <extLst>
        <ext xmlns:xfpb="http://schemas.microsoft.com/office/spreadsheetml/2022/featurepropertybag" uri="{0417FA29-78FA-4A13-93AC-8FF0FAFDF519}">
          <xfpb:DXFComplement i="1"/>
        </ext>
      </extLst>
    </dxf>
    <dxf>
      <font>
        <strike val="0"/>
        <outline val="0"/>
        <shadow val="0"/>
        <u val="none"/>
        <vertAlign val="baseline"/>
        <sz val="12"/>
        <color theme="1"/>
        <name val="Calibri"/>
        <family val="2"/>
        <scheme val="minor"/>
      </font>
      <fill>
        <patternFill patternType="none">
          <fgColor indexed="64"/>
          <bgColor auto="1"/>
        </patternFill>
      </fill>
      <alignment horizontal="left" vertical="center" textRotation="0" wrapText="1" indent="0" justifyLastLine="0" shrinkToFit="0" readingOrder="0"/>
    </dxf>
    <dxf>
      <font>
        <strike val="0"/>
        <outline val="0"/>
        <shadow val="0"/>
        <u val="none"/>
        <vertAlign val="baseline"/>
        <sz val="12"/>
        <color theme="1"/>
        <name val="Calibri"/>
        <family val="2"/>
        <scheme val="minor"/>
      </font>
      <fill>
        <patternFill patternType="none">
          <fgColor indexed="64"/>
          <bgColor auto="1"/>
        </patternFill>
      </fill>
      <alignment horizontal="left" vertical="center" textRotation="0" wrapText="1" indent="0" justifyLastLine="0" shrinkToFit="0" readingOrder="0"/>
    </dxf>
    <dxf>
      <font>
        <strike val="0"/>
        <outline val="0"/>
        <shadow val="0"/>
        <u val="none"/>
        <vertAlign val="baseline"/>
        <sz val="12"/>
        <color theme="1"/>
        <name val="Calibri"/>
        <family val="2"/>
        <scheme val="minor"/>
      </font>
      <fill>
        <patternFill patternType="none">
          <fgColor indexed="64"/>
          <bgColor auto="1"/>
        </patternFill>
      </fill>
      <alignment horizontal="left" vertical="center" textRotation="0" wrapText="1" indent="0" justifyLastLine="0" shrinkToFit="0" readingOrder="0"/>
    </dxf>
    <dxf>
      <font>
        <strike val="0"/>
        <outline val="0"/>
        <shadow val="0"/>
        <u val="none"/>
        <vertAlign val="baseline"/>
        <sz val="12"/>
        <color theme="1"/>
        <name val="Calibri"/>
        <family val="2"/>
        <scheme val="minor"/>
      </font>
      <numFmt numFmtId="164" formatCode="0.0"/>
      <fill>
        <patternFill patternType="none">
          <fgColor indexed="64"/>
          <bgColor auto="1"/>
        </patternFill>
      </fill>
      <alignment horizontal="left" vertical="center" textRotation="0" wrapText="1" indent="0" justifyLastLine="0" shrinkToFit="0" readingOrder="0"/>
    </dxf>
    <dxf>
      <font>
        <strike val="0"/>
        <outline val="0"/>
        <shadow val="0"/>
        <u val="none"/>
        <vertAlign val="baseline"/>
        <sz val="12"/>
        <color theme="1"/>
        <name val="Calibri"/>
        <family val="2"/>
        <scheme val="minor"/>
      </font>
      <fill>
        <patternFill patternType="none">
          <fgColor indexed="64"/>
          <bgColor auto="1"/>
        </patternFill>
      </fill>
      <alignment horizontal="left" vertical="center" textRotation="0" wrapText="1" indent="0" justifyLastLine="0" shrinkToFit="0" readingOrder="0"/>
    </dxf>
    <dxf>
      <font>
        <strike val="0"/>
        <outline val="0"/>
        <shadow val="0"/>
        <u val="none"/>
        <vertAlign val="baseline"/>
        <sz val="12"/>
        <color theme="1"/>
        <name val="Calibri"/>
        <family val="2"/>
        <scheme val="minor"/>
      </font>
      <fill>
        <patternFill patternType="none">
          <fgColor indexed="64"/>
          <bgColor auto="1"/>
        </patternFill>
      </fill>
      <alignment horizontal="left" vertical="center" textRotation="0" wrapText="1" indent="0" justifyLastLine="0" shrinkToFit="0" readingOrder="0"/>
    </dxf>
    <dxf>
      <font>
        <strike val="0"/>
        <outline val="0"/>
        <shadow val="0"/>
        <u val="none"/>
        <vertAlign val="baseline"/>
        <sz val="12"/>
        <color theme="1"/>
        <name val="Calibri"/>
        <family val="2"/>
        <scheme val="minor"/>
      </font>
      <alignment horizontal="left" vertical="center" textRotation="0" wrapText="1" indent="0" justifyLastLine="0" shrinkToFit="0" readingOrder="0"/>
    </dxf>
    <dxf>
      <font>
        <strike val="0"/>
        <outline val="0"/>
        <shadow val="0"/>
        <u val="none"/>
        <vertAlign val="baseline"/>
        <sz val="12"/>
        <color theme="1"/>
        <name val="Calibri"/>
        <family val="2"/>
        <scheme val="minor"/>
      </font>
      <fill>
        <patternFill patternType="none">
          <fgColor indexed="64"/>
          <bgColor auto="1"/>
        </patternFill>
      </fill>
      <alignment horizontal="left" vertical="center" textRotation="0" wrapText="1" indent="0" justifyLastLine="0" shrinkToFit="0" readingOrder="0"/>
    </dxf>
    <dxf>
      <font>
        <strike val="0"/>
        <outline val="0"/>
        <shadow val="0"/>
        <u val="none"/>
        <vertAlign val="baseline"/>
        <sz val="12"/>
        <color theme="1"/>
        <name val="Calibri"/>
        <family val="2"/>
        <scheme val="minor"/>
      </font>
      <fill>
        <patternFill patternType="none">
          <fgColor indexed="64"/>
          <bgColor auto="1"/>
        </patternFill>
      </fill>
      <alignment horizontal="left" vertical="center" textRotation="0" wrapText="1" indent="0" justifyLastLine="0" shrinkToFit="0" readingOrder="0"/>
    </dxf>
    <dxf>
      <border>
        <bottom style="thin">
          <color indexed="64"/>
        </bottom>
      </border>
    </dxf>
    <dxf>
      <font>
        <b val="0"/>
        <i val="0"/>
        <strike val="0"/>
        <condense val="0"/>
        <extend val="0"/>
        <outline val="0"/>
        <shadow val="0"/>
        <u val="none"/>
        <vertAlign val="baseline"/>
        <sz val="12"/>
        <color theme="0"/>
        <name val="Calibri"/>
        <family val="2"/>
        <scheme val="minor"/>
      </font>
      <fill>
        <patternFill patternType="solid">
          <fgColor indexed="64"/>
          <bgColor rgb="FF20665C"/>
        </patternFill>
      </fill>
      <alignment horizontal="left" vertical="bottom" textRotation="45" wrapText="1" indent="0" justifyLastLine="0" shrinkToFit="0" readingOrder="0"/>
      <border diagonalUp="0" diagonalDown="0" outline="0">
        <left style="thin">
          <color indexed="64"/>
        </left>
        <right style="thin">
          <color indexed="64"/>
        </right>
        <top/>
        <bottom/>
      </border>
    </dxf>
    <dxf>
      <font>
        <strike val="0"/>
        <outline val="0"/>
        <shadow val="0"/>
        <u val="none"/>
        <vertAlign val="baseline"/>
        <sz val="12"/>
        <name val="Calibri"/>
        <family val="2"/>
        <scheme val="minor"/>
      </font>
      <fill>
        <patternFill patternType="none">
          <fgColor indexed="64"/>
          <bgColor auto="1"/>
        </patternFill>
      </fill>
      <alignment horizontal="left" vertical="center" textRotation="0" wrapText="1" indent="0" justifyLastLine="0" shrinkToFit="0" readingOrder="0"/>
    </dxf>
    <dxf>
      <font>
        <strike val="0"/>
        <outline val="0"/>
        <shadow val="0"/>
        <u val="none"/>
        <vertAlign val="baseline"/>
        <sz val="12"/>
        <name val="Calibri"/>
        <family val="2"/>
        <scheme val="minor"/>
      </font>
      <fill>
        <patternFill patternType="none">
          <fgColor indexed="64"/>
          <bgColor auto="1"/>
        </patternFill>
      </fill>
      <alignment horizontal="left" vertical="center" textRotation="0" wrapText="1" indent="0" justifyLastLine="0" shrinkToFit="0" readingOrder="0"/>
    </dxf>
    <dxf>
      <font>
        <strike val="0"/>
        <outline val="0"/>
        <shadow val="0"/>
        <u val="none"/>
        <vertAlign val="baseline"/>
        <sz val="12"/>
        <name val="Calibri"/>
        <family val="2"/>
        <scheme val="minor"/>
      </font>
      <numFmt numFmtId="164" formatCode="0.0"/>
      <fill>
        <patternFill patternType="none">
          <fgColor indexed="64"/>
          <bgColor auto="1"/>
        </patternFill>
      </fill>
      <alignment horizontal="left" vertical="center" textRotation="0" wrapText="1" indent="0" justifyLastLine="0" shrinkToFit="0" readingOrder="0"/>
    </dxf>
    <dxf>
      <font>
        <strike val="0"/>
        <outline val="0"/>
        <shadow val="0"/>
        <u val="none"/>
        <vertAlign val="baseline"/>
        <sz val="12"/>
        <name val="Calibri"/>
        <family val="2"/>
        <scheme val="minor"/>
      </font>
      <fill>
        <patternFill patternType="none">
          <fgColor indexed="64"/>
          <bgColor auto="1"/>
        </patternFill>
      </fill>
      <alignment horizontal="left" vertical="center" textRotation="0" wrapText="1" indent="0" justifyLastLine="0" shrinkToFit="0" readingOrder="0"/>
    </dxf>
    <dxf>
      <font>
        <b val="0"/>
        <i val="0"/>
        <strike val="0"/>
        <condense val="0"/>
        <extend val="0"/>
        <outline val="0"/>
        <shadow val="0"/>
        <u val="none"/>
        <vertAlign val="baseline"/>
        <sz val="12"/>
        <color theme="1"/>
        <name val="Calibri"/>
        <family val="2"/>
        <scheme val="minor"/>
      </font>
      <alignment horizontal="left" vertical="center" textRotation="0" wrapText="1" indent="0" justifyLastLine="0" shrinkToFit="0" readingOrder="0"/>
    </dxf>
    <dxf>
      <font>
        <strike val="0"/>
        <outline val="0"/>
        <shadow val="0"/>
        <u val="none"/>
        <vertAlign val="baseline"/>
        <sz val="12"/>
        <name val="Calibri"/>
        <family val="2"/>
        <scheme val="minor"/>
      </font>
      <fill>
        <patternFill patternType="none">
          <fgColor indexed="64"/>
          <bgColor auto="1"/>
        </patternFill>
      </fill>
      <alignment horizontal="left" vertical="center" textRotation="0" wrapText="1" indent="0" justifyLastLine="0" shrinkToFit="0" readingOrder="0"/>
    </dxf>
    <dxf>
      <border outline="0">
        <top style="thin">
          <color rgb="FFB03079"/>
        </top>
      </border>
    </dxf>
    <dxf>
      <border outline="0">
        <left style="thin">
          <color rgb="FFB03079"/>
        </left>
        <right style="thin">
          <color rgb="FFB03079"/>
        </right>
        <bottom style="thin">
          <color rgb="FFB03079"/>
        </bottom>
      </border>
    </dxf>
    <dxf>
      <font>
        <strike val="0"/>
        <outline val="0"/>
        <shadow val="0"/>
        <u val="none"/>
        <vertAlign val="baseline"/>
        <sz val="12"/>
        <name val="Calibri"/>
        <family val="2"/>
        <scheme val="minor"/>
      </font>
      <fill>
        <patternFill patternType="none">
          <fgColor rgb="FF000000"/>
          <bgColor auto="1"/>
        </patternFill>
      </fill>
      <alignment horizontal="left" vertical="center" textRotation="0" wrapText="1" indent="0" justifyLastLine="0" shrinkToFit="0" readingOrder="0"/>
    </dxf>
    <dxf>
      <font>
        <b val="0"/>
        <i val="0"/>
        <strike val="0"/>
        <condense val="0"/>
        <extend val="0"/>
        <outline val="0"/>
        <shadow val="0"/>
        <u val="none"/>
        <vertAlign val="baseline"/>
        <sz val="12"/>
        <color theme="0"/>
        <name val="Calibri"/>
        <family val="2"/>
        <scheme val="minor"/>
      </font>
      <fill>
        <patternFill patternType="solid">
          <fgColor indexed="64"/>
          <bgColor rgb="FF20665C"/>
        </patternFill>
      </fill>
      <alignment horizontal="left" vertical="center" textRotation="0" wrapText="1" indent="0" justifyLastLine="0" shrinkToFit="0" readingOrder="0"/>
      <border diagonalUp="0" diagonalDown="0" outline="0">
        <left style="thin">
          <color rgb="FFB03079"/>
        </left>
        <right style="thin">
          <color rgb="FFB03079"/>
        </right>
        <top/>
        <bottom/>
      </border>
    </dxf>
    <dxf>
      <font>
        <strike val="0"/>
        <outline val="0"/>
        <shadow val="0"/>
        <u val="none"/>
        <vertAlign val="baseline"/>
        <sz val="12"/>
        <color theme="1"/>
        <name val="Calibri"/>
        <family val="2"/>
        <scheme val="minor"/>
      </font>
      <fill>
        <patternFill patternType="none">
          <fgColor indexed="64"/>
          <bgColor auto="1"/>
        </patternFill>
      </fill>
      <alignment horizontal="left" vertical="center" textRotation="0" wrapText="1" indent="0" justifyLastLine="0" shrinkToFit="0" readingOrder="0"/>
    </dxf>
    <dxf>
      <font>
        <b val="0"/>
        <i val="0"/>
        <strike val="0"/>
        <condense val="0"/>
        <extend val="0"/>
        <outline val="0"/>
        <shadow val="0"/>
        <u val="none"/>
        <vertAlign val="baseline"/>
        <sz val="12"/>
        <color theme="1"/>
        <name val="Calibri"/>
        <family val="2"/>
        <scheme val="minor"/>
      </font>
      <alignment horizontal="center" vertical="center" textRotation="0" wrapText="1" indent="0" justifyLastLine="0" shrinkToFit="0" readingOrder="0"/>
      <extLst>
        <ext xmlns:xfpb="http://schemas.microsoft.com/office/spreadsheetml/2022/featurepropertybag" uri="{0417FA29-78FA-4A13-93AC-8FF0FAFDF519}">
          <xfpb:DXFComplement i="0"/>
        </ext>
      </extLst>
    </dxf>
    <dxf>
      <font>
        <b val="0"/>
        <i val="0"/>
        <strike val="0"/>
        <condense val="0"/>
        <extend val="0"/>
        <outline val="0"/>
        <shadow val="0"/>
        <u val="none"/>
        <vertAlign val="baseline"/>
        <sz val="12"/>
        <color theme="1"/>
        <name val="Calibri"/>
        <family val="2"/>
        <scheme val="minor"/>
      </font>
      <alignment horizontal="center" vertical="center" textRotation="0" wrapText="1" indent="0" justifyLastLine="0" shrinkToFit="0" readingOrder="0"/>
      <extLst>
        <ext xmlns:xfpb="http://schemas.microsoft.com/office/spreadsheetml/2022/featurepropertybag" uri="{0417FA29-78FA-4A13-93AC-8FF0FAFDF519}">
          <xfpb:DXFComplement i="0"/>
        </ext>
      </extLst>
    </dxf>
    <dxf>
      <font>
        <strike val="0"/>
        <outline val="0"/>
        <shadow val="0"/>
        <u val="none"/>
        <vertAlign val="baseline"/>
        <sz val="12"/>
        <color theme="1"/>
        <name val="Calibri"/>
        <family val="2"/>
        <scheme val="minor"/>
      </font>
      <fill>
        <patternFill patternType="none">
          <fgColor indexed="64"/>
          <bgColor auto="1"/>
        </patternFill>
      </fill>
      <alignment horizontal="left" vertical="center" textRotation="0" wrapText="1" indent="0" justifyLastLine="0" shrinkToFit="0" readingOrder="0"/>
    </dxf>
    <dxf>
      <font>
        <strike val="0"/>
        <outline val="0"/>
        <shadow val="0"/>
        <u val="none"/>
        <vertAlign val="baseline"/>
        <sz val="12"/>
        <color theme="1"/>
        <name val="Calibri"/>
        <family val="2"/>
        <scheme val="minor"/>
      </font>
      <fill>
        <patternFill patternType="none">
          <fgColor indexed="64"/>
          <bgColor auto="1"/>
        </patternFill>
      </fill>
      <alignment horizontal="left" vertical="center" textRotation="0" wrapText="1" indent="0" justifyLastLine="0" shrinkToFit="0" readingOrder="0"/>
    </dxf>
    <dxf>
      <font>
        <strike val="0"/>
        <outline val="0"/>
        <shadow val="0"/>
        <u val="none"/>
        <vertAlign val="baseline"/>
        <sz val="12"/>
        <color theme="1"/>
        <name val="Calibri"/>
        <family val="2"/>
        <scheme val="minor"/>
      </font>
      <numFmt numFmtId="164" formatCode="0.0"/>
      <fill>
        <patternFill patternType="none">
          <fgColor indexed="64"/>
          <bgColor auto="1"/>
        </patternFill>
      </fill>
      <alignment horizontal="left" vertical="center" textRotation="0" wrapText="1" indent="0" justifyLastLine="0" shrinkToFit="0" readingOrder="0"/>
    </dxf>
    <dxf>
      <font>
        <strike val="0"/>
        <outline val="0"/>
        <shadow val="0"/>
        <u val="none"/>
        <vertAlign val="baseline"/>
        <sz val="12"/>
        <color theme="1"/>
        <name val="Calibri"/>
        <family val="2"/>
        <scheme val="minor"/>
      </font>
      <numFmt numFmtId="164" formatCode="0.0"/>
      <fill>
        <patternFill patternType="none">
          <fgColor indexed="64"/>
          <bgColor auto="1"/>
        </patternFill>
      </fill>
      <alignment horizontal="left" vertical="center" textRotation="0" wrapText="1" indent="0" justifyLastLine="0" shrinkToFit="0" readingOrder="0"/>
    </dxf>
    <dxf>
      <font>
        <strike val="0"/>
        <outline val="0"/>
        <shadow val="0"/>
        <u val="none"/>
        <vertAlign val="baseline"/>
        <sz val="12"/>
        <color theme="1"/>
        <name val="Calibri"/>
        <family val="2"/>
        <scheme val="minor"/>
      </font>
      <fill>
        <patternFill patternType="none">
          <fgColor indexed="64"/>
          <bgColor auto="1"/>
        </patternFill>
      </fill>
      <alignment horizontal="left" vertical="center" textRotation="0" wrapText="1" indent="0" justifyLastLine="0" shrinkToFit="0" readingOrder="0"/>
    </dxf>
    <dxf>
      <font>
        <strike val="0"/>
        <outline val="0"/>
        <shadow val="0"/>
        <u val="none"/>
        <vertAlign val="baseline"/>
        <sz val="12"/>
        <color theme="1"/>
        <name val="Calibri"/>
        <family val="2"/>
        <scheme val="minor"/>
      </font>
      <fill>
        <patternFill patternType="none">
          <fgColor indexed="64"/>
          <bgColor auto="1"/>
        </patternFill>
      </fill>
      <alignment horizontal="left" vertical="center" textRotation="0" wrapText="1" indent="0" justifyLastLine="0" shrinkToFit="0" readingOrder="0"/>
    </dxf>
    <dxf>
      <font>
        <strike val="0"/>
        <outline val="0"/>
        <shadow val="0"/>
        <u val="none"/>
        <vertAlign val="baseline"/>
        <sz val="12"/>
        <color theme="1"/>
        <name val="Calibri"/>
        <family val="2"/>
        <scheme val="minor"/>
      </font>
      <numFmt numFmtId="0" formatCode="General"/>
      <fill>
        <patternFill patternType="none">
          <fgColor indexed="64"/>
          <bgColor auto="1"/>
        </patternFill>
      </fill>
      <alignment horizontal="left" vertical="center" textRotation="0" wrapText="1" indent="0" justifyLastLine="0" shrinkToFit="0" readingOrder="0"/>
    </dxf>
    <dxf>
      <border outline="0">
        <right style="thin">
          <color theme="0" tint="-0.14999847407452621"/>
        </right>
      </border>
    </dxf>
    <dxf>
      <font>
        <strike val="0"/>
        <outline val="0"/>
        <shadow val="0"/>
        <u val="none"/>
        <vertAlign val="baseline"/>
        <sz val="12"/>
        <color theme="1"/>
        <name val="Calibri"/>
        <family val="2"/>
        <scheme val="minor"/>
      </font>
      <fill>
        <patternFill patternType="solid">
          <fgColor indexed="64"/>
          <bgColor theme="0"/>
        </patternFill>
      </fill>
    </dxf>
    <dxf>
      <font>
        <b val="0"/>
        <i val="0"/>
        <strike val="0"/>
        <condense val="0"/>
        <extend val="0"/>
        <outline val="0"/>
        <shadow val="0"/>
        <u val="none"/>
        <vertAlign val="baseline"/>
        <sz val="12"/>
        <color theme="0"/>
        <name val="Calibri"/>
        <family val="2"/>
        <scheme val="minor"/>
      </font>
      <fill>
        <patternFill patternType="solid">
          <fgColor indexed="64"/>
          <bgColor rgb="FF20665C"/>
        </patternFill>
      </fill>
      <alignment horizontal="general" vertical="bottom" textRotation="0" wrapText="1" indent="0" justifyLastLine="0" shrinkToFit="0" readingOrder="0"/>
    </dxf>
    <dxf>
      <font>
        <strike val="0"/>
        <outline val="0"/>
        <shadow val="0"/>
        <u val="none"/>
        <vertAlign val="baseline"/>
        <sz val="12"/>
        <color theme="1"/>
        <name val="Calibri"/>
        <family val="2"/>
        <scheme val="minor"/>
      </font>
      <fill>
        <patternFill patternType="none">
          <fgColor indexed="64"/>
          <bgColor auto="1"/>
        </patternFill>
      </fill>
      <alignment horizontal="general" vertical="bottom" textRotation="0" wrapText="1" indent="0" justifyLastLine="0" shrinkToFit="0" readingOrder="0"/>
    </dxf>
    <dxf>
      <font>
        <b val="0"/>
        <i val="0"/>
        <strike val="0"/>
        <condense val="0"/>
        <extend val="0"/>
        <outline val="0"/>
        <shadow val="0"/>
        <u val="none"/>
        <vertAlign val="baseline"/>
        <sz val="12"/>
        <color theme="1"/>
        <name val="Calibri"/>
        <family val="2"/>
        <scheme val="minor"/>
      </font>
      <alignment horizontal="center" vertical="center" textRotation="0" wrapText="1" indent="0" justifyLastLine="0" shrinkToFit="0" readingOrder="0"/>
      <extLst>
        <ext xmlns:xfpb="http://schemas.microsoft.com/office/spreadsheetml/2022/featurepropertybag" uri="{0417FA29-78FA-4A13-93AC-8FF0FAFDF519}">
          <xfpb:DXFComplement i="0"/>
        </ext>
      </extLst>
    </dxf>
    <dxf>
      <font>
        <b val="0"/>
        <i val="0"/>
        <strike val="0"/>
        <condense val="0"/>
        <extend val="0"/>
        <outline val="0"/>
        <shadow val="0"/>
        <u val="none"/>
        <vertAlign val="baseline"/>
        <sz val="12"/>
        <color theme="1"/>
        <name val="Calibri"/>
        <family val="2"/>
        <scheme val="minor"/>
      </font>
      <alignment horizontal="center" vertical="center" textRotation="0" wrapText="1" indent="0" justifyLastLine="0" shrinkToFit="0" readingOrder="0"/>
      <extLst>
        <ext xmlns:xfpb="http://schemas.microsoft.com/office/spreadsheetml/2022/featurepropertybag" uri="{0417FA29-78FA-4A13-93AC-8FF0FAFDF519}">
          <xfpb:DXFComplement i="0"/>
        </ext>
      </extLst>
    </dxf>
    <dxf>
      <font>
        <strike val="0"/>
        <outline val="0"/>
        <shadow val="0"/>
        <u val="none"/>
        <vertAlign val="baseline"/>
        <sz val="12"/>
        <color theme="1"/>
        <name val="Calibri"/>
        <family val="2"/>
        <scheme val="minor"/>
      </font>
      <numFmt numFmtId="164" formatCode="0.0"/>
      <fill>
        <patternFill patternType="none">
          <fgColor indexed="64"/>
          <bgColor auto="1"/>
        </patternFill>
      </fill>
      <alignment horizontal="general" vertical="bottom" textRotation="0" wrapText="1" indent="0" justifyLastLine="0" shrinkToFit="0" readingOrder="0"/>
    </dxf>
    <dxf>
      <font>
        <strike val="0"/>
        <outline val="0"/>
        <shadow val="0"/>
        <u val="none"/>
        <vertAlign val="baseline"/>
        <sz val="12"/>
        <color theme="1"/>
        <name val="Calibri"/>
        <family val="2"/>
        <scheme val="minor"/>
      </font>
      <fill>
        <patternFill patternType="none">
          <fgColor indexed="64"/>
          <bgColor auto="1"/>
        </patternFill>
      </fill>
      <alignment horizontal="general" vertical="bottom" textRotation="0" wrapText="1" indent="0" justifyLastLine="0" shrinkToFit="0" readingOrder="0"/>
    </dxf>
    <dxf>
      <font>
        <strike val="0"/>
        <outline val="0"/>
        <shadow val="0"/>
        <u val="none"/>
        <vertAlign val="baseline"/>
        <sz val="12"/>
        <color theme="1"/>
        <name val="Calibri"/>
        <family val="2"/>
        <scheme val="minor"/>
      </font>
      <numFmt numFmtId="164" formatCode="0.0"/>
      <fill>
        <patternFill patternType="none">
          <fgColor indexed="64"/>
          <bgColor auto="1"/>
        </patternFill>
      </fill>
      <alignment horizontal="general" vertical="bottom" textRotation="0" wrapText="1" indent="0" justifyLastLine="0" shrinkToFit="0" readingOrder="0"/>
    </dxf>
    <dxf>
      <font>
        <strike val="0"/>
        <outline val="0"/>
        <shadow val="0"/>
        <u val="none"/>
        <vertAlign val="baseline"/>
        <sz val="12"/>
        <color theme="1"/>
        <name val="Calibri"/>
        <family val="2"/>
        <scheme val="minor"/>
      </font>
      <fill>
        <patternFill patternType="none">
          <fgColor indexed="64"/>
          <bgColor auto="1"/>
        </patternFill>
      </fill>
      <alignment horizontal="general" vertical="bottom" textRotation="0" wrapText="1" indent="0" justifyLastLine="0" shrinkToFit="0" readingOrder="0"/>
    </dxf>
    <dxf>
      <font>
        <strike val="0"/>
        <outline val="0"/>
        <shadow val="0"/>
        <u val="none"/>
        <vertAlign val="baseline"/>
        <sz val="12"/>
        <color theme="1"/>
        <name val="Calibri"/>
        <family val="2"/>
        <scheme val="minor"/>
      </font>
      <numFmt numFmtId="164" formatCode="0.0"/>
      <fill>
        <patternFill patternType="none">
          <fgColor indexed="64"/>
          <bgColor auto="1"/>
        </patternFill>
      </fill>
      <alignment horizontal="general" vertical="bottom" textRotation="0" wrapText="1" indent="0" justifyLastLine="0" shrinkToFit="0" readingOrder="0"/>
    </dxf>
    <dxf>
      <font>
        <strike val="0"/>
        <outline val="0"/>
        <shadow val="0"/>
        <u val="none"/>
        <vertAlign val="baseline"/>
        <sz val="12"/>
        <color theme="1"/>
        <name val="Calibri"/>
        <family val="2"/>
        <scheme val="minor"/>
      </font>
      <fill>
        <patternFill patternType="none">
          <fgColor indexed="64"/>
          <bgColor auto="1"/>
        </patternFill>
      </fill>
      <alignment horizontal="general" vertical="bottom" textRotation="0" wrapText="1" indent="0" justifyLastLine="0" shrinkToFit="0" readingOrder="0"/>
    </dxf>
    <dxf>
      <font>
        <strike val="0"/>
        <outline val="0"/>
        <shadow val="0"/>
        <u val="none"/>
        <vertAlign val="baseline"/>
        <sz val="12"/>
        <color theme="1"/>
        <name val="Calibri"/>
        <family val="2"/>
        <scheme val="minor"/>
      </font>
      <fill>
        <patternFill patternType="none">
          <fgColor indexed="64"/>
          <bgColor auto="1"/>
        </patternFill>
      </fill>
      <alignment horizontal="general" vertical="bottom" textRotation="0" wrapText="1" indent="0" justifyLastLine="0" shrinkToFit="0" readingOrder="0"/>
    </dxf>
    <dxf>
      <font>
        <strike val="0"/>
        <outline val="0"/>
        <shadow val="0"/>
        <u val="none"/>
        <vertAlign val="baseline"/>
        <sz val="12"/>
        <color theme="1"/>
        <name val="Calibri"/>
        <family val="2"/>
        <scheme val="minor"/>
      </font>
      <fill>
        <patternFill patternType="none">
          <fgColor indexed="64"/>
          <bgColor auto="1"/>
        </patternFill>
      </fill>
      <alignment horizontal="general" vertical="bottom" textRotation="0" wrapText="1" indent="0" justifyLastLine="0" shrinkToFit="0" readingOrder="0"/>
    </dxf>
    <dxf>
      <border outline="0">
        <top style="thin">
          <color rgb="FFAA2873"/>
        </top>
      </border>
    </dxf>
    <dxf>
      <border outline="0">
        <left style="thin">
          <color rgb="FFAA2873"/>
        </left>
        <right style="thin">
          <color rgb="FFAA2873"/>
        </right>
        <top style="thin">
          <color rgb="FFAA2873"/>
        </top>
        <bottom style="thin">
          <color rgb="FFAA2873"/>
        </bottom>
      </border>
    </dxf>
    <dxf>
      <font>
        <strike val="0"/>
        <outline val="0"/>
        <shadow val="0"/>
        <u val="none"/>
        <vertAlign val="baseline"/>
        <sz val="12"/>
        <color theme="1"/>
        <name val="Calibri"/>
        <family val="2"/>
        <scheme val="minor"/>
      </font>
      <fill>
        <patternFill patternType="none">
          <fgColor rgb="FF000000"/>
          <bgColor auto="1"/>
        </patternFill>
      </fill>
      <alignment horizontal="general" vertical="bottom" textRotation="0" wrapText="1" indent="0" justifyLastLine="0" shrinkToFit="0" readingOrder="0"/>
    </dxf>
    <dxf>
      <font>
        <b val="0"/>
        <strike val="0"/>
        <outline val="0"/>
        <shadow val="0"/>
        <u val="none"/>
        <vertAlign val="baseline"/>
        <sz val="12"/>
        <color theme="0"/>
        <name val="Calibri"/>
        <family val="2"/>
        <scheme val="minor"/>
      </font>
      <fill>
        <patternFill patternType="solid">
          <fgColor indexed="64"/>
          <bgColor rgb="FF20665C"/>
        </patternFill>
      </fill>
    </dxf>
    <dxf>
      <font>
        <strike val="0"/>
        <outline val="0"/>
        <shadow val="0"/>
        <u val="none"/>
        <vertAlign val="baseline"/>
        <sz val="12"/>
        <color theme="1"/>
        <name val="Calibri"/>
        <family val="2"/>
        <scheme val="minor"/>
      </font>
      <alignment horizontal="general" vertical="bottom" textRotation="0" wrapText="1" indent="0" justifyLastLine="0" shrinkToFit="0" readingOrder="0"/>
      <border diagonalUp="0" diagonalDown="0" outline="0">
        <left/>
        <right/>
        <top style="dashDot">
          <color rgb="FFC2ECE6"/>
        </top>
        <bottom style="dashDot">
          <color rgb="FFC2ECE6"/>
        </bottom>
      </border>
    </dxf>
    <dxf>
      <font>
        <b val="0"/>
        <i val="0"/>
        <strike val="0"/>
        <condense val="0"/>
        <extend val="0"/>
        <outline val="0"/>
        <shadow val="0"/>
        <u val="none"/>
        <vertAlign val="baseline"/>
        <sz val="12"/>
        <color theme="1"/>
        <name val="Calibri"/>
        <family val="2"/>
        <scheme val="minor"/>
      </font>
      <alignment horizontal="center" vertical="bottom" textRotation="0" wrapText="1" indent="0" justifyLastLine="0" shrinkToFit="0" readingOrder="0"/>
      <border diagonalUp="0" diagonalDown="0" outline="0">
        <left/>
        <right/>
        <top style="dashDot">
          <color rgb="FFC2ECE6"/>
        </top>
        <bottom style="dashDot">
          <color rgb="FFC2ECE6"/>
        </bottom>
      </border>
      <extLst>
        <ext xmlns:xfpb="http://schemas.microsoft.com/office/spreadsheetml/2022/featurepropertybag" uri="{0417FA29-78FA-4A13-93AC-8FF0FAFDF519}">
          <xfpb:DXFComplement i="0"/>
        </ext>
      </extLst>
    </dxf>
    <dxf>
      <font>
        <b val="0"/>
        <i val="0"/>
        <strike val="0"/>
        <condense val="0"/>
        <extend val="0"/>
        <outline val="0"/>
        <shadow val="0"/>
        <u val="none"/>
        <vertAlign val="baseline"/>
        <sz val="12"/>
        <color theme="1"/>
        <name val="Calibri"/>
        <family val="2"/>
        <scheme val="minor"/>
      </font>
      <alignment horizontal="center" vertical="bottom" textRotation="0" wrapText="1" indent="0" justifyLastLine="0" shrinkToFit="0" readingOrder="0"/>
      <border diagonalUp="0" diagonalDown="0" outline="0">
        <left style="dashDot">
          <color rgb="FFC2ECE6"/>
        </left>
        <right style="dashDot">
          <color rgb="FFC2ECE6"/>
        </right>
        <top style="dashDot">
          <color rgb="FFC2ECE6"/>
        </top>
        <bottom style="dashDot">
          <color rgb="FFC2ECE6"/>
        </bottom>
      </border>
      <extLst>
        <ext xmlns:xfpb="http://schemas.microsoft.com/office/spreadsheetml/2022/featurepropertybag" uri="{0417FA29-78FA-4A13-93AC-8FF0FAFDF519}">
          <xfpb:DXFComplement i="0"/>
        </ext>
      </extLst>
    </dxf>
    <dxf>
      <font>
        <strike val="0"/>
        <outline val="0"/>
        <shadow val="0"/>
        <u val="none"/>
        <vertAlign val="baseline"/>
        <sz val="12"/>
        <color theme="1"/>
        <name val="Calibri"/>
        <family val="2"/>
        <scheme val="minor"/>
      </font>
      <numFmt numFmtId="164" formatCode="0.0"/>
      <alignment horizontal="general" vertical="bottom" textRotation="0" wrapText="1" indent="0" justifyLastLine="0" shrinkToFit="0" readingOrder="0"/>
      <border diagonalUp="0" diagonalDown="0" outline="0">
        <left style="dashDot">
          <color rgb="FFC2ECE6"/>
        </left>
        <right style="dashDot">
          <color rgb="FFC2ECE6"/>
        </right>
        <top style="dashDot">
          <color rgb="FFC2ECE6"/>
        </top>
        <bottom style="dashDot">
          <color rgb="FFC2ECE6"/>
        </bottom>
      </border>
    </dxf>
    <dxf>
      <font>
        <strike val="0"/>
        <outline val="0"/>
        <shadow val="0"/>
        <u val="none"/>
        <vertAlign val="baseline"/>
        <sz val="12"/>
        <color theme="1"/>
        <name val="Calibri"/>
        <family val="2"/>
        <scheme val="minor"/>
      </font>
      <alignment horizontal="general" vertical="bottom" textRotation="0" wrapText="1" indent="0" justifyLastLine="0" shrinkToFit="0" readingOrder="0"/>
      <border diagonalUp="0" diagonalDown="0" outline="0">
        <left style="dashDot">
          <color rgb="FFC2ECE6"/>
        </left>
        <right style="dashDot">
          <color rgb="FFC2ECE6"/>
        </right>
        <top style="dashDot">
          <color rgb="FFC2ECE6"/>
        </top>
        <bottom style="dashDot">
          <color rgb="FFC2ECE6"/>
        </bottom>
      </border>
    </dxf>
    <dxf>
      <font>
        <strike val="0"/>
        <outline val="0"/>
        <shadow val="0"/>
        <u val="none"/>
        <vertAlign val="baseline"/>
        <sz val="12"/>
        <color theme="1"/>
        <name val="Calibri"/>
        <family val="2"/>
        <scheme val="minor"/>
      </font>
      <numFmt numFmtId="0" formatCode="General"/>
      <alignment textRotation="0" wrapText="1" indent="0" justifyLastLine="0" shrinkToFit="0" readingOrder="0"/>
      <border diagonalUp="0" diagonalDown="0" outline="0">
        <left/>
        <right style="dashDot">
          <color rgb="FFC2ECE6"/>
        </right>
        <top style="dashDot">
          <color rgb="FFC2ECE6"/>
        </top>
        <bottom style="dashDot">
          <color rgb="FFC2ECE6"/>
        </bottom>
      </border>
    </dxf>
    <dxf>
      <border outline="0">
        <top style="dashDot">
          <color rgb="FFC2ECE6"/>
        </top>
      </border>
    </dxf>
    <dxf>
      <border outline="0">
        <left style="dashDot">
          <color rgb="FFC2ECE6"/>
        </left>
        <right style="dashDot">
          <color rgb="FFC2ECE6"/>
        </right>
        <top style="dashDot">
          <color rgb="FFC2ECE6"/>
        </top>
        <bottom style="dashDot">
          <color rgb="FFC2ECE6"/>
        </bottom>
      </border>
    </dxf>
    <dxf>
      <font>
        <strike val="0"/>
        <outline val="0"/>
        <shadow val="0"/>
        <u val="none"/>
        <vertAlign val="baseline"/>
        <sz val="12"/>
        <color theme="1"/>
        <name val="Calibri"/>
        <family val="2"/>
        <scheme val="minor"/>
      </font>
      <alignment textRotation="0" wrapText="1" indent="0" justifyLastLine="0" shrinkToFit="0" readingOrder="0"/>
    </dxf>
    <dxf>
      <border outline="0">
        <bottom style="dashDot">
          <color rgb="FFC2ECE6"/>
        </bottom>
      </border>
    </dxf>
    <dxf>
      <font>
        <b val="0"/>
        <i val="0"/>
        <strike val="0"/>
        <condense val="0"/>
        <extend val="0"/>
        <outline val="0"/>
        <shadow val="0"/>
        <u val="none"/>
        <vertAlign val="baseline"/>
        <sz val="12"/>
        <color theme="0"/>
        <name val="Calibri"/>
        <family val="2"/>
        <scheme val="minor"/>
      </font>
      <fill>
        <patternFill patternType="solid">
          <fgColor indexed="64"/>
          <bgColor rgb="FF20665C"/>
        </patternFill>
      </fill>
      <alignment horizontal="left" vertical="center" textRotation="0" wrapText="1" indent="0" justifyLastLine="0" shrinkToFit="0" readingOrder="0"/>
      <border diagonalUp="0" diagonalDown="0" outline="0">
        <left style="dashDot">
          <color rgb="FFC2ECE6"/>
        </left>
        <right style="dashDot">
          <color rgb="FFC2ECE6"/>
        </right>
        <top/>
        <bottom/>
      </border>
    </dxf>
    <dxf>
      <font>
        <strike val="0"/>
        <outline val="0"/>
        <shadow val="0"/>
        <u val="none"/>
        <vertAlign val="baseline"/>
        <sz val="12"/>
        <name val="Calibri"/>
        <family val="2"/>
        <scheme val="minor"/>
      </font>
      <fill>
        <patternFill patternType="none">
          <fgColor indexed="64"/>
          <bgColor auto="1"/>
        </patternFill>
      </fill>
      <alignment horizontal="general" vertical="top" textRotation="0" wrapText="1" indent="0" justifyLastLine="0" shrinkToFit="0" readingOrder="0"/>
      <border diagonalUp="0" diagonalDown="0" outline="0">
        <left style="thin">
          <color theme="0" tint="-0.14999847407452621"/>
        </left>
        <right style="thin">
          <color theme="0" tint="-0.14999847407452621"/>
        </right>
        <top style="thin">
          <color theme="0" tint="-0.14999847407452621"/>
        </top>
        <bottom style="thin">
          <color theme="0" tint="-0.14999847407452621"/>
        </bottom>
      </border>
    </dxf>
    <dxf>
      <font>
        <strike val="0"/>
        <outline val="0"/>
        <shadow val="0"/>
        <u val="none"/>
        <vertAlign val="baseline"/>
        <sz val="12"/>
        <name val="Calibri"/>
        <family val="2"/>
        <scheme val="minor"/>
      </font>
      <alignment horizontal="left" vertical="top" textRotation="0" wrapText="1" indent="0" justifyLastLine="0" shrinkToFit="0" readingOrder="0"/>
      <border diagonalUp="0" diagonalDown="0" outline="0">
        <left style="thin">
          <color theme="0" tint="-0.14999847407452621"/>
        </left>
        <right style="thin">
          <color theme="0" tint="-0.14999847407452621"/>
        </right>
        <top style="thin">
          <color theme="0" tint="-0.14999847407452621"/>
        </top>
        <bottom style="thin">
          <color theme="0" tint="-0.14999847407452621"/>
        </bottom>
      </border>
    </dxf>
    <dxf>
      <font>
        <strike val="0"/>
        <outline val="0"/>
        <shadow val="0"/>
        <u val="none"/>
        <vertAlign val="baseline"/>
        <sz val="12"/>
        <name val="Calibri"/>
        <family val="2"/>
        <scheme val="minor"/>
      </font>
      <alignment horizontal="left" vertical="top" textRotation="0" wrapText="1" indent="0" justifyLastLine="0" shrinkToFit="0" readingOrder="0"/>
      <border diagonalUp="0" diagonalDown="0" outline="0">
        <left style="thin">
          <color theme="0" tint="-0.14999847407452621"/>
        </left>
        <right style="thin">
          <color theme="0" tint="-0.14999847407452621"/>
        </right>
        <top style="thin">
          <color theme="0" tint="-0.14999847407452621"/>
        </top>
        <bottom style="thin">
          <color theme="0" tint="-0.14999847407452621"/>
        </bottom>
      </border>
    </dxf>
    <dxf>
      <font>
        <strike val="0"/>
        <outline val="0"/>
        <shadow val="0"/>
        <u val="none"/>
        <vertAlign val="baseline"/>
        <sz val="12"/>
        <name val="Calibri"/>
        <family val="2"/>
        <scheme val="minor"/>
      </font>
      <fill>
        <patternFill patternType="none">
          <fgColor indexed="64"/>
          <bgColor auto="1"/>
        </patternFill>
      </fill>
      <alignment horizontal="left" vertical="top" textRotation="0" wrapText="1" indent="0" justifyLastLine="0" shrinkToFit="0" readingOrder="0"/>
      <border diagonalUp="0" diagonalDown="0" outline="0">
        <left style="thin">
          <color theme="0" tint="-0.14999847407452621"/>
        </left>
        <right style="thin">
          <color theme="0" tint="-0.14999847407452621"/>
        </right>
        <top style="thin">
          <color theme="0" tint="-0.14999847407452621"/>
        </top>
        <bottom style="thin">
          <color theme="0" tint="-0.14999847407452621"/>
        </bottom>
      </border>
    </dxf>
    <dxf>
      <font>
        <strike val="0"/>
        <outline val="0"/>
        <shadow val="0"/>
        <u val="none"/>
        <vertAlign val="baseline"/>
        <sz val="12"/>
        <name val="Calibri"/>
        <family val="2"/>
        <scheme val="minor"/>
      </font>
      <fill>
        <patternFill patternType="none">
          <fgColor indexed="64"/>
          <bgColor auto="1"/>
        </patternFill>
      </fill>
      <alignment horizontal="left" vertical="top" textRotation="0" wrapText="1" indent="0" justifyLastLine="0" shrinkToFit="0" readingOrder="0"/>
      <border diagonalUp="0" diagonalDown="0" outline="0">
        <left style="thin">
          <color theme="0" tint="-0.14999847407452621"/>
        </left>
        <right style="thin">
          <color theme="0" tint="-0.14999847407452621"/>
        </right>
        <top style="thin">
          <color theme="0" tint="-0.14999847407452621"/>
        </top>
        <bottom style="thin">
          <color theme="0" tint="-0.14999847407452621"/>
        </bottom>
      </border>
    </dxf>
    <dxf>
      <font>
        <strike val="0"/>
        <outline val="0"/>
        <shadow val="0"/>
        <u val="none"/>
        <vertAlign val="baseline"/>
        <sz val="12"/>
        <name val="Calibri"/>
        <family val="2"/>
        <scheme val="minor"/>
      </font>
      <fill>
        <patternFill patternType="none">
          <fgColor indexed="64"/>
          <bgColor auto="1"/>
        </patternFill>
      </fill>
      <alignment horizontal="left" vertical="top" textRotation="0" wrapText="1" indent="0" justifyLastLine="0" shrinkToFit="0" readingOrder="0"/>
      <border diagonalUp="0" diagonalDown="0" outline="0">
        <left style="thin">
          <color theme="0" tint="-0.14999847407452621"/>
        </left>
        <right style="thin">
          <color theme="0" tint="-0.14999847407452621"/>
        </right>
        <top style="thin">
          <color theme="0" tint="-0.14999847407452621"/>
        </top>
        <bottom style="thin">
          <color theme="0" tint="-0.14999847407452621"/>
        </bottom>
      </border>
    </dxf>
    <dxf>
      <font>
        <strike val="0"/>
        <outline val="0"/>
        <shadow val="0"/>
        <u val="none"/>
        <vertAlign val="baseline"/>
        <sz val="12"/>
        <name val="Calibri"/>
        <family val="2"/>
        <scheme val="minor"/>
      </font>
      <fill>
        <patternFill patternType="none">
          <fgColor indexed="64"/>
          <bgColor auto="1"/>
        </patternFill>
      </fill>
      <alignment horizontal="left" vertical="top" textRotation="0" wrapText="1" indent="0" justifyLastLine="0" shrinkToFit="0" readingOrder="0"/>
    </dxf>
    <dxf>
      <font>
        <strike val="0"/>
        <outline val="0"/>
        <shadow val="0"/>
        <u val="none"/>
        <vertAlign val="baseline"/>
        <sz val="12"/>
        <name val="Calibri"/>
        <family val="2"/>
        <scheme val="minor"/>
      </font>
      <fill>
        <patternFill patternType="none">
          <fgColor indexed="64"/>
          <bgColor auto="1"/>
        </patternFill>
      </fill>
      <alignment horizontal="left" vertical="top" textRotation="0" wrapText="1" indent="0" justifyLastLine="0" shrinkToFit="0" readingOrder="0"/>
    </dxf>
    <dxf>
      <font>
        <strike val="0"/>
        <outline val="0"/>
        <shadow val="0"/>
        <u val="none"/>
        <vertAlign val="baseline"/>
        <sz val="12"/>
        <name val="Calibri"/>
        <family val="2"/>
        <scheme val="minor"/>
      </font>
      <fill>
        <patternFill patternType="none">
          <fgColor indexed="64"/>
          <bgColor auto="1"/>
        </patternFill>
      </fill>
      <alignment horizontal="left" vertical="top" textRotation="0" wrapText="1" indent="0" justifyLastLine="0" shrinkToFit="0" readingOrder="0"/>
    </dxf>
    <dxf>
      <font>
        <b val="0"/>
        <i val="0"/>
        <strike val="0"/>
        <condense val="0"/>
        <extend val="0"/>
        <outline val="0"/>
        <shadow val="0"/>
        <u val="none"/>
        <vertAlign val="baseline"/>
        <sz val="12"/>
        <color theme="0"/>
        <name val="Calibri"/>
        <family val="2"/>
        <scheme val="minor"/>
      </font>
      <fill>
        <patternFill patternType="solid">
          <fgColor indexed="64"/>
          <bgColor rgb="FFC00000"/>
        </patternFill>
      </fill>
      <alignment horizontal="left" vertical="center" textRotation="0" wrapText="1" indent="0" justifyLastLine="0" shrinkToFit="0" readingOrder="0"/>
    </dxf>
    <dxf>
      <font>
        <strike val="0"/>
        <outline val="0"/>
        <shadow val="0"/>
        <u val="none"/>
        <vertAlign val="baseline"/>
        <sz val="12"/>
        <color theme="1"/>
        <name val="Calibri"/>
        <family val="2"/>
        <scheme val="minor"/>
      </font>
      <fill>
        <patternFill patternType="none">
          <fgColor indexed="64"/>
          <bgColor auto="1"/>
        </patternFill>
      </fill>
      <alignment horizontal="general" vertical="center" textRotation="0" wrapText="1" indent="0" justifyLastLine="0" shrinkToFit="0" readingOrder="0"/>
    </dxf>
    <dxf>
      <font>
        <strike val="0"/>
        <outline val="0"/>
        <shadow val="0"/>
        <u val="none"/>
        <vertAlign val="baseline"/>
        <sz val="12"/>
        <color theme="1"/>
        <name val="Calibri"/>
        <family val="2"/>
        <scheme val="minor"/>
      </font>
      <fill>
        <patternFill patternType="none">
          <fgColor indexed="64"/>
          <bgColor auto="1"/>
        </patternFill>
      </fill>
      <alignment horizontal="general" vertical="center" textRotation="0" wrapText="1" indent="0" justifyLastLine="0" shrinkToFit="0" readingOrder="0"/>
    </dxf>
    <dxf>
      <font>
        <strike val="0"/>
        <outline val="0"/>
        <shadow val="0"/>
        <u val="none"/>
        <vertAlign val="baseline"/>
        <sz val="12"/>
        <color theme="1"/>
        <name val="Calibri"/>
        <family val="2"/>
        <scheme val="minor"/>
      </font>
      <fill>
        <patternFill patternType="none">
          <fgColor indexed="64"/>
          <bgColor auto="1"/>
        </patternFill>
      </fill>
      <alignment horizontal="general" vertical="center" textRotation="0" wrapText="1" indent="0" justifyLastLine="0" shrinkToFit="0" readingOrder="0"/>
      <border diagonalUp="0" diagonalDown="0" outline="0">
        <left style="thin">
          <color theme="0" tint="-0.14999847407452621"/>
        </left>
        <right style="thin">
          <color theme="0" tint="-0.14999847407452621"/>
        </right>
        <top style="thin">
          <color theme="0" tint="-0.14999847407452621"/>
        </top>
        <bottom style="thin">
          <color theme="0" tint="-0.14999847407452621"/>
        </bottom>
      </border>
    </dxf>
    <dxf>
      <font>
        <strike val="0"/>
        <outline val="0"/>
        <shadow val="0"/>
        <u val="none"/>
        <vertAlign val="baseline"/>
        <sz val="12"/>
        <color theme="1"/>
        <name val="Calibri"/>
        <family val="2"/>
        <scheme val="minor"/>
      </font>
      <fill>
        <patternFill patternType="none">
          <fgColor indexed="64"/>
          <bgColor auto="1"/>
        </patternFill>
      </fill>
      <alignment horizontal="general" vertical="center" textRotation="0" wrapText="1" indent="0" justifyLastLine="0" shrinkToFit="0" readingOrder="0"/>
    </dxf>
    <dxf>
      <font>
        <strike val="0"/>
        <outline val="0"/>
        <shadow val="0"/>
        <u val="none"/>
        <vertAlign val="baseline"/>
        <sz val="12"/>
        <color theme="1"/>
        <name val="Calibri"/>
        <family val="2"/>
        <scheme val="minor"/>
      </font>
      <fill>
        <patternFill patternType="none">
          <fgColor indexed="64"/>
          <bgColor auto="1"/>
        </patternFill>
      </fill>
      <alignment horizontal="general" vertical="center" textRotation="0" wrapText="1" indent="0" justifyLastLine="0" shrinkToFit="0" readingOrder="0"/>
    </dxf>
    <dxf>
      <font>
        <strike val="0"/>
        <outline val="0"/>
        <shadow val="0"/>
        <u val="none"/>
        <vertAlign val="baseline"/>
        <sz val="12"/>
        <color theme="1"/>
        <name val="Calibri"/>
        <family val="2"/>
        <scheme val="minor"/>
      </font>
      <fill>
        <patternFill patternType="none">
          <fgColor indexed="64"/>
          <bgColor indexed="65"/>
        </patternFill>
      </fill>
      <alignment horizontal="general" vertical="center" textRotation="0" wrapText="1" indent="0" justifyLastLine="0" shrinkToFit="0" readingOrder="0"/>
    </dxf>
    <dxf>
      <font>
        <strike val="0"/>
        <outline val="0"/>
        <shadow val="0"/>
        <u val="none"/>
        <vertAlign val="baseline"/>
        <sz val="12"/>
        <color theme="1"/>
        <name val="Calibri"/>
        <family val="2"/>
        <scheme val="minor"/>
      </font>
      <fill>
        <patternFill patternType="none">
          <fgColor indexed="64"/>
          <bgColor auto="1"/>
        </patternFill>
      </fill>
      <alignment horizontal="general" vertical="center" textRotation="0" wrapText="1" indent="0" justifyLastLine="0" shrinkToFit="0" readingOrder="0"/>
    </dxf>
    <dxf>
      <border outline="0">
        <top style="thin">
          <color rgb="FF0070C0"/>
        </top>
      </border>
    </dxf>
    <dxf>
      <font>
        <strike val="0"/>
        <outline val="0"/>
        <shadow val="0"/>
        <u val="none"/>
        <vertAlign val="baseline"/>
        <sz val="12"/>
        <color theme="1"/>
        <name val="Calibri"/>
        <family val="2"/>
        <scheme val="minor"/>
      </font>
      <fill>
        <patternFill patternType="none">
          <fgColor indexed="64"/>
          <bgColor auto="1"/>
        </patternFill>
      </fill>
      <alignment vertical="center" textRotation="0" wrapText="1" indent="0" justifyLastLine="0" shrinkToFit="0" readingOrder="0"/>
    </dxf>
    <dxf>
      <font>
        <b val="0"/>
        <strike val="0"/>
        <outline val="0"/>
        <shadow val="0"/>
        <u val="none"/>
        <vertAlign val="baseline"/>
        <name val="Calibri"/>
        <family val="2"/>
        <scheme val="minor"/>
      </font>
      <fill>
        <patternFill patternType="solid">
          <fgColor indexed="64"/>
          <bgColor rgb="FFC00000"/>
        </patternFill>
      </fill>
      <alignment horizontal="left" vertical="center" textRotation="0" wrapText="1" indent="0" justifyLastLine="0" shrinkToFit="0" readingOrder="0"/>
    </dxf>
    <dxf>
      <font>
        <strike val="0"/>
        <outline val="0"/>
        <shadow val="0"/>
        <u val="none"/>
        <vertAlign val="baseline"/>
        <sz val="12"/>
        <color theme="1"/>
        <name val="Calibri"/>
        <family val="2"/>
        <scheme val="minor"/>
      </font>
      <fill>
        <patternFill patternType="none">
          <fgColor indexed="64"/>
          <bgColor auto="1"/>
        </patternFill>
      </fill>
      <alignment horizontal="general" vertical="bottom" textRotation="0" wrapText="1" indent="0" justifyLastLine="0" shrinkToFit="0" readingOrder="0"/>
      <border diagonalUp="0" diagonalDown="0" outline="0">
        <left style="thin">
          <color theme="0" tint="-0.14999847407452621"/>
        </left>
        <right/>
        <top style="thin">
          <color theme="0" tint="-0.14999847407452621"/>
        </top>
        <bottom style="thin">
          <color theme="0" tint="-0.14999847407452621"/>
        </bottom>
      </border>
    </dxf>
    <dxf>
      <font>
        <strike val="0"/>
        <outline val="0"/>
        <shadow val="0"/>
        <u val="none"/>
        <vertAlign val="baseline"/>
        <sz val="12"/>
        <color theme="1"/>
        <name val="Calibri"/>
        <family val="2"/>
        <scheme val="minor"/>
      </font>
      <fill>
        <patternFill patternType="none">
          <fgColor indexed="64"/>
          <bgColor auto="1"/>
        </patternFill>
      </fill>
      <alignment horizontal="general" vertical="bottom" textRotation="0" wrapText="1" indent="0" justifyLastLine="0" shrinkToFit="0" readingOrder="0"/>
      <border diagonalUp="0" diagonalDown="0" outline="0">
        <left style="thin">
          <color theme="0" tint="-0.14999847407452621"/>
        </left>
        <right style="thin">
          <color theme="0" tint="-0.14999847407452621"/>
        </right>
        <top style="thin">
          <color theme="0" tint="-0.14999847407452621"/>
        </top>
        <bottom style="thin">
          <color theme="0" tint="-0.14999847407452621"/>
        </bottom>
      </border>
    </dxf>
    <dxf>
      <font>
        <b val="0"/>
        <i val="0"/>
        <strike val="0"/>
        <condense val="0"/>
        <extend val="0"/>
        <outline val="0"/>
        <shadow val="0"/>
        <u val="none"/>
        <vertAlign val="baseline"/>
        <sz val="12"/>
        <color theme="1"/>
        <name val="Calibri"/>
        <family val="2"/>
        <scheme val="minor"/>
      </font>
      <fill>
        <patternFill patternType="none">
          <fgColor indexed="64"/>
          <bgColor auto="1"/>
        </patternFill>
      </fill>
      <alignment horizontal="left" vertical="center" textRotation="0" wrapText="1" indent="0" justifyLastLine="0" shrinkToFit="0" readingOrder="0"/>
      <border diagonalUp="0" diagonalDown="0" outline="0">
        <left style="thin">
          <color theme="0" tint="-0.14999847407452621"/>
        </left>
        <right style="thin">
          <color theme="0" tint="-0.14999847407452621"/>
        </right>
        <top style="thin">
          <color theme="0" tint="-0.14999847407452621"/>
        </top>
        <bottom style="thin">
          <color theme="0" tint="-0.14999847407452621"/>
        </bottom>
      </border>
    </dxf>
    <dxf>
      <font>
        <b val="0"/>
        <i val="0"/>
        <strike val="0"/>
        <condense val="0"/>
        <extend val="0"/>
        <outline val="0"/>
        <shadow val="0"/>
        <u val="none"/>
        <vertAlign val="baseline"/>
        <sz val="12"/>
        <color theme="1"/>
        <name val="Calibri"/>
        <family val="2"/>
        <scheme val="minor"/>
      </font>
      <fill>
        <patternFill patternType="none">
          <fgColor indexed="64"/>
          <bgColor auto="1"/>
        </patternFill>
      </fill>
      <alignment horizontal="general" vertical="center" textRotation="0" wrapText="1" indent="0" justifyLastLine="0" shrinkToFit="0" readingOrder="0"/>
      <border diagonalUp="0" diagonalDown="0" outline="0">
        <left style="thin">
          <color theme="0" tint="-0.14999847407452621"/>
        </left>
        <right style="thin">
          <color theme="0" tint="-0.14999847407452621"/>
        </right>
        <top style="thin">
          <color theme="0" tint="-0.14999847407452621"/>
        </top>
        <bottom style="thin">
          <color theme="0" tint="-0.14999847407452621"/>
        </bottom>
      </border>
    </dxf>
    <dxf>
      <font>
        <strike val="0"/>
        <outline val="0"/>
        <shadow val="0"/>
        <u val="none"/>
        <vertAlign val="baseline"/>
        <sz val="12"/>
        <color theme="1"/>
        <name val="Calibri"/>
        <family val="2"/>
        <scheme val="minor"/>
      </font>
      <fill>
        <patternFill patternType="none">
          <fgColor indexed="64"/>
          <bgColor auto="1"/>
        </patternFill>
      </fill>
      <alignment horizontal="general" vertical="bottom" textRotation="0" wrapText="1" indent="0" justifyLastLine="0" shrinkToFit="0" readingOrder="0"/>
    </dxf>
    <dxf>
      <font>
        <strike val="0"/>
        <outline val="0"/>
        <shadow val="0"/>
        <u val="none"/>
        <vertAlign val="baseline"/>
        <sz val="12"/>
        <color theme="1"/>
        <name val="Calibri"/>
        <family val="2"/>
        <scheme val="minor"/>
      </font>
      <fill>
        <patternFill patternType="none">
          <fgColor indexed="64"/>
          <bgColor auto="1"/>
        </patternFill>
      </fill>
      <alignment horizontal="general" vertical="bottom" textRotation="0" wrapText="1" indent="0" justifyLastLine="0" shrinkToFit="0" readingOrder="0"/>
      <border diagonalUp="0" diagonalDown="0" outline="0">
        <left style="thin">
          <color theme="0" tint="-0.14999847407452621"/>
        </left>
        <right style="thin">
          <color theme="0" tint="-0.14999847407452621"/>
        </right>
        <top style="thin">
          <color theme="0" tint="-0.14999847407452621"/>
        </top>
        <bottom style="thin">
          <color theme="0" tint="-0.14999847407452621"/>
        </bottom>
      </border>
    </dxf>
    <dxf>
      <font>
        <strike val="0"/>
        <outline val="0"/>
        <shadow val="0"/>
        <u val="none"/>
        <vertAlign val="baseline"/>
        <sz val="12"/>
        <color theme="1"/>
        <name val="Calibri"/>
        <family val="2"/>
        <scheme val="minor"/>
      </font>
      <fill>
        <patternFill patternType="none">
          <fgColor indexed="64"/>
          <bgColor auto="1"/>
        </patternFill>
      </fill>
      <alignment horizontal="general" vertical="bottom" textRotation="0" wrapText="1" indent="0" justifyLastLine="0" shrinkToFit="0" readingOrder="0"/>
    </dxf>
    <dxf>
      <border outline="0">
        <right style="thin">
          <color theme="0" tint="-0.14999847407452621"/>
        </right>
      </border>
    </dxf>
    <dxf>
      <font>
        <strike val="0"/>
        <outline val="0"/>
        <shadow val="0"/>
        <u val="none"/>
        <vertAlign val="baseline"/>
        <sz val="12"/>
        <color theme="1"/>
        <name val="Calibri"/>
        <family val="2"/>
        <scheme val="minor"/>
      </font>
      <fill>
        <patternFill patternType="none">
          <fgColor indexed="64"/>
          <bgColor auto="1"/>
        </patternFill>
      </fill>
    </dxf>
    <dxf>
      <font>
        <b val="0"/>
        <i val="0"/>
        <strike val="0"/>
        <condense val="0"/>
        <extend val="0"/>
        <outline val="0"/>
        <shadow val="0"/>
        <u val="none"/>
        <vertAlign val="baseline"/>
        <sz val="12"/>
        <color theme="0"/>
        <name val="Calibri"/>
        <family val="2"/>
        <scheme val="minor"/>
      </font>
      <fill>
        <patternFill patternType="solid">
          <fgColor indexed="64"/>
          <bgColor rgb="FFC00000"/>
        </patternFill>
      </fill>
      <alignment horizontal="left" vertical="center" textRotation="0" wrapText="1" indent="0" justifyLastLine="0" shrinkToFit="0" readingOrder="0"/>
      <border diagonalUp="0" diagonalDown="0" outline="0">
        <left style="thin">
          <color theme="0" tint="-0.14999847407452621"/>
        </left>
        <right style="thin">
          <color theme="0" tint="-0.14999847407452621"/>
        </right>
        <top/>
        <bottom/>
      </border>
    </dxf>
    <dxf>
      <font>
        <strike val="0"/>
        <outline val="0"/>
        <shadow val="0"/>
        <u val="none"/>
        <vertAlign val="baseline"/>
        <sz val="12"/>
        <color theme="1"/>
        <name val="Calibri"/>
        <family val="2"/>
        <scheme val="minor"/>
      </font>
      <fill>
        <patternFill patternType="none">
          <fgColor indexed="64"/>
          <bgColor auto="1"/>
        </patternFill>
      </fill>
      <alignment horizontal="general" vertical="bottom" textRotation="0" wrapText="1" indent="0" justifyLastLine="0" shrinkToFit="0" readingOrder="0"/>
    </dxf>
    <dxf>
      <font>
        <strike val="0"/>
        <outline val="0"/>
        <shadow val="0"/>
        <u val="none"/>
        <vertAlign val="baseline"/>
        <sz val="12"/>
        <color theme="1"/>
        <name val="Calibri"/>
        <family val="2"/>
        <scheme val="minor"/>
      </font>
      <fill>
        <patternFill patternType="none">
          <fgColor indexed="64"/>
          <bgColor auto="1"/>
        </patternFill>
      </fill>
      <alignment horizontal="general" vertical="bottom" textRotation="0" wrapText="1" indent="0" justifyLastLine="0" shrinkToFit="0" readingOrder="0"/>
    </dxf>
    <dxf>
      <font>
        <strike val="0"/>
        <outline val="0"/>
        <shadow val="0"/>
        <u val="none"/>
        <vertAlign val="baseline"/>
        <sz val="12"/>
        <color theme="1"/>
        <name val="Calibri"/>
        <family val="2"/>
        <scheme val="minor"/>
      </font>
      <numFmt numFmtId="164" formatCode="0.0"/>
      <fill>
        <patternFill patternType="none">
          <fgColor indexed="64"/>
          <bgColor auto="1"/>
        </patternFill>
      </fill>
      <alignment horizontal="left" vertical="center" textRotation="0" wrapText="1" indent="0" justifyLastLine="0" shrinkToFit="0" readingOrder="0"/>
    </dxf>
    <dxf>
      <font>
        <strike val="0"/>
        <outline val="0"/>
        <shadow val="0"/>
        <u val="none"/>
        <vertAlign val="baseline"/>
        <sz val="12"/>
        <color theme="1"/>
        <name val="Calibri"/>
        <family val="2"/>
        <scheme val="minor"/>
      </font>
      <numFmt numFmtId="164" formatCode="0.0"/>
      <fill>
        <patternFill patternType="none">
          <fgColor indexed="64"/>
          <bgColor auto="1"/>
        </patternFill>
      </fill>
      <alignment horizontal="left" vertical="center" textRotation="0" wrapText="1" indent="0" justifyLastLine="0" shrinkToFit="0" readingOrder="0"/>
    </dxf>
    <dxf>
      <font>
        <strike val="0"/>
        <outline val="0"/>
        <shadow val="0"/>
        <u val="none"/>
        <vertAlign val="baseline"/>
        <sz val="12"/>
        <color theme="1"/>
        <name val="Calibri"/>
        <family val="2"/>
        <scheme val="minor"/>
      </font>
      <fill>
        <patternFill patternType="none">
          <fgColor indexed="64"/>
          <bgColor auto="1"/>
        </patternFill>
      </fill>
      <alignment horizontal="general" vertical="bottom" textRotation="0" wrapText="1" indent="0" justifyLastLine="0" shrinkToFit="0" readingOrder="0"/>
    </dxf>
    <dxf>
      <font>
        <strike val="0"/>
        <outline val="0"/>
        <shadow val="0"/>
        <u val="none"/>
        <vertAlign val="baseline"/>
        <sz val="12"/>
        <color theme="1"/>
        <name val="Calibri"/>
        <family val="2"/>
        <scheme val="minor"/>
      </font>
      <alignment horizontal="general" vertical="bottom" textRotation="0" wrapText="1" indent="0" justifyLastLine="0" shrinkToFit="0" readingOrder="0"/>
    </dxf>
    <dxf>
      <font>
        <strike val="0"/>
        <outline val="0"/>
        <shadow val="0"/>
        <u val="none"/>
        <vertAlign val="baseline"/>
        <sz val="12"/>
        <color rgb="FF000000"/>
        <name val="Calibri"/>
        <family val="2"/>
        <scheme val="minor"/>
      </font>
      <fill>
        <patternFill patternType="solid">
          <fgColor rgb="FF000000"/>
          <bgColor rgb="FFF2F2F2"/>
        </patternFill>
      </fill>
      <alignment horizontal="general" vertical="bottom" textRotation="0" wrapText="1" indent="0" justifyLastLine="0" shrinkToFit="0" readingOrder="0"/>
    </dxf>
    <dxf>
      <font>
        <b val="0"/>
        <i val="0"/>
        <strike val="0"/>
        <condense val="0"/>
        <extend val="0"/>
        <outline val="0"/>
        <shadow val="0"/>
        <u val="none"/>
        <vertAlign val="baseline"/>
        <sz val="12"/>
        <color theme="0"/>
        <name val="Calibri"/>
        <family val="2"/>
        <scheme val="minor"/>
      </font>
      <fill>
        <patternFill patternType="solid">
          <fgColor indexed="64"/>
          <bgColor rgb="FF6761A7"/>
        </patternFill>
      </fill>
      <alignment horizontal="left" vertical="center" textRotation="0" wrapText="1" indent="0" justifyLastLine="0" shrinkToFit="0" readingOrder="0"/>
      <border diagonalUp="0" diagonalDown="0" outline="0">
        <left style="thin">
          <color theme="1"/>
        </left>
        <right style="thin">
          <color theme="1"/>
        </right>
        <top/>
        <bottom/>
      </border>
    </dxf>
    <dxf>
      <font>
        <strike val="0"/>
        <outline val="0"/>
        <shadow val="0"/>
        <u val="none"/>
        <vertAlign val="baseline"/>
        <sz val="12"/>
        <color theme="1"/>
        <name val="Calibri"/>
        <family val="2"/>
        <scheme val="minor"/>
      </font>
      <fill>
        <patternFill patternType="none">
          <fgColor indexed="64"/>
          <bgColor auto="1"/>
        </patternFill>
      </fill>
      <alignment horizontal="left" vertical="center" textRotation="0" wrapText="1" indent="0" justifyLastLine="0" shrinkToFit="0" readingOrder="0"/>
    </dxf>
    <dxf>
      <font>
        <b val="0"/>
        <i val="0"/>
        <strike val="0"/>
        <condense val="0"/>
        <extend val="0"/>
        <outline val="0"/>
        <shadow val="0"/>
        <u val="none"/>
        <vertAlign val="baseline"/>
        <sz val="12"/>
        <color theme="1"/>
        <name val="Calibri"/>
        <family val="2"/>
        <scheme val="minor"/>
      </font>
      <alignment horizontal="left" vertical="center" textRotation="0" wrapText="1" indent="0" justifyLastLine="0" shrinkToFit="0" readingOrder="0"/>
    </dxf>
    <dxf>
      <font>
        <strike val="0"/>
        <outline val="0"/>
        <shadow val="0"/>
        <u val="none"/>
        <vertAlign val="baseline"/>
        <sz val="12"/>
        <color theme="1"/>
        <name val="Calibri"/>
        <family val="2"/>
        <scheme val="minor"/>
      </font>
      <fill>
        <patternFill patternType="none">
          <fgColor indexed="64"/>
          <bgColor auto="1"/>
        </patternFill>
      </fill>
      <alignment horizontal="left" vertical="center" textRotation="0" wrapText="1" indent="0" justifyLastLine="0" shrinkToFit="0" readingOrder="0"/>
    </dxf>
    <dxf>
      <font>
        <strike val="0"/>
        <outline val="0"/>
        <shadow val="0"/>
        <u val="none"/>
        <vertAlign val="baseline"/>
        <sz val="12"/>
        <color theme="1"/>
        <name val="Calibri"/>
        <family val="2"/>
        <scheme val="minor"/>
      </font>
      <fill>
        <patternFill patternType="none">
          <fgColor indexed="64"/>
          <bgColor auto="1"/>
        </patternFill>
      </fill>
      <alignment horizontal="left" vertical="center" textRotation="0" wrapText="1" indent="0" justifyLastLine="0" shrinkToFit="0" readingOrder="0"/>
    </dxf>
    <dxf>
      <font>
        <strike val="0"/>
        <outline val="0"/>
        <shadow val="0"/>
        <u val="none"/>
        <vertAlign val="baseline"/>
        <sz val="12"/>
        <color theme="1"/>
        <name val="Calibri"/>
        <family val="2"/>
        <scheme val="minor"/>
      </font>
      <fill>
        <patternFill patternType="none">
          <fgColor indexed="64"/>
          <bgColor auto="1"/>
        </patternFill>
      </fill>
      <alignment horizontal="left" vertical="center" textRotation="0" wrapText="1" indent="0" justifyLastLine="0" shrinkToFit="0" readingOrder="0"/>
      <border diagonalUp="0" diagonalDown="0" outline="0">
        <left style="thin">
          <color theme="0" tint="-0.14999847407452621"/>
        </left>
        <right style="thin">
          <color theme="0" tint="-0.14999847407452621"/>
        </right>
        <top style="thin">
          <color theme="0" tint="-0.14999847407452621"/>
        </top>
        <bottom style="thin">
          <color theme="0" tint="-0.14999847407452621"/>
        </bottom>
      </border>
    </dxf>
    <dxf>
      <font>
        <strike val="0"/>
        <outline val="0"/>
        <shadow val="0"/>
        <u val="none"/>
        <vertAlign val="baseline"/>
        <sz val="12"/>
        <color theme="1"/>
        <name val="Calibri"/>
        <family val="2"/>
        <scheme val="minor"/>
      </font>
      <fill>
        <patternFill patternType="none">
          <fgColor indexed="64"/>
          <bgColor auto="1"/>
        </patternFill>
      </fill>
      <alignment horizontal="left" vertical="center" textRotation="0" wrapText="1" indent="0" justifyLastLine="0" shrinkToFit="0" readingOrder="0"/>
    </dxf>
    <dxf>
      <border outline="0">
        <top style="thin">
          <color rgb="FF0070C0"/>
        </top>
      </border>
    </dxf>
    <dxf>
      <font>
        <strike val="0"/>
        <outline val="0"/>
        <shadow val="0"/>
        <u val="none"/>
        <vertAlign val="baseline"/>
        <sz val="12"/>
        <color theme="1"/>
        <name val="Calibri"/>
        <family val="2"/>
        <scheme val="minor"/>
      </font>
      <fill>
        <patternFill patternType="none">
          <fgColor indexed="64"/>
          <bgColor auto="1"/>
        </patternFill>
      </fill>
      <alignment horizontal="left" vertical="center" textRotation="0" wrapText="1" indent="0" justifyLastLine="0" shrinkToFit="0" readingOrder="0"/>
    </dxf>
    <dxf>
      <border outline="0">
        <bottom style="thin">
          <color rgb="FF0070C0"/>
        </bottom>
      </border>
    </dxf>
    <dxf>
      <font>
        <b val="0"/>
        <strike val="0"/>
        <outline val="0"/>
        <shadow val="0"/>
        <u val="none"/>
        <vertAlign val="baseline"/>
        <name val="Calibri"/>
        <family val="2"/>
        <scheme val="minor"/>
      </font>
      <fill>
        <patternFill patternType="solid">
          <fgColor indexed="64"/>
          <bgColor rgb="FF6761A7"/>
        </patternFill>
      </fill>
      <alignment vertical="center" textRotation="0" wrapText="1" indent="0" justifyLastLine="0" shrinkToFit="0" readingOrder="0"/>
    </dxf>
    <dxf>
      <font>
        <strike val="0"/>
        <outline val="0"/>
        <shadow val="0"/>
        <u val="none"/>
        <vertAlign val="baseline"/>
        <sz val="12"/>
        <color theme="1"/>
        <name val="Calibri"/>
        <family val="2"/>
        <scheme val="minor"/>
      </font>
      <fill>
        <patternFill patternType="none">
          <fgColor indexed="64"/>
          <bgColor auto="1"/>
        </patternFill>
      </fill>
      <alignment horizontal="general" vertical="bottom" textRotation="0" wrapText="1" indent="0" justifyLastLine="0" shrinkToFit="0" readingOrder="0"/>
    </dxf>
    <dxf>
      <font>
        <strike val="0"/>
        <outline val="0"/>
        <shadow val="0"/>
        <u val="none"/>
        <vertAlign val="baseline"/>
        <sz val="12"/>
        <color theme="1"/>
        <name val="Calibri"/>
        <family val="2"/>
        <scheme val="minor"/>
      </font>
      <fill>
        <patternFill patternType="none">
          <fgColor indexed="64"/>
          <bgColor auto="1"/>
        </patternFill>
      </fill>
      <alignment horizontal="general" vertical="bottom" textRotation="0" wrapText="1" indent="0" justifyLastLine="0" shrinkToFit="0" readingOrder="0"/>
      <border diagonalUp="0" diagonalDown="0" outline="0">
        <left style="thin">
          <color theme="0" tint="-0.14999847407452621"/>
        </left>
        <right style="thin">
          <color theme="0" tint="-0.14999847407452621"/>
        </right>
        <top style="thin">
          <color theme="0" tint="-0.14999847407452621"/>
        </top>
        <bottom style="thin">
          <color theme="0" tint="-0.14999847407452621"/>
        </bottom>
      </border>
    </dxf>
    <dxf>
      <font>
        <strike val="0"/>
        <outline val="0"/>
        <shadow val="0"/>
        <u val="none"/>
        <vertAlign val="baseline"/>
        <sz val="12"/>
        <color theme="1"/>
        <name val="Calibri"/>
        <family val="2"/>
        <scheme val="minor"/>
      </font>
      <fill>
        <patternFill patternType="none">
          <fgColor indexed="64"/>
          <bgColor auto="1"/>
        </patternFill>
      </fill>
      <alignment horizontal="general" vertical="bottom" textRotation="0" wrapText="1" indent="0" justifyLastLine="0" shrinkToFit="0" readingOrder="0"/>
    </dxf>
    <dxf>
      <border outline="0">
        <top style="thin">
          <color rgb="FF0070C0"/>
        </top>
      </border>
    </dxf>
    <dxf>
      <font>
        <strike val="0"/>
        <outline val="0"/>
        <shadow val="0"/>
        <u val="none"/>
        <vertAlign val="baseline"/>
        <sz val="12"/>
        <color theme="1"/>
        <name val="Calibri"/>
        <family val="2"/>
        <scheme val="minor"/>
      </font>
      <fill>
        <patternFill patternType="none">
          <fgColor indexed="64"/>
          <bgColor auto="1"/>
        </patternFill>
      </fill>
    </dxf>
    <dxf>
      <border outline="0">
        <bottom style="thin">
          <color rgb="FF0070C0"/>
        </bottom>
      </border>
    </dxf>
    <dxf>
      <font>
        <b val="0"/>
        <strike val="0"/>
        <outline val="0"/>
        <shadow val="0"/>
        <u val="none"/>
        <vertAlign val="baseline"/>
        <name val="Calibri"/>
        <family val="2"/>
        <scheme val="minor"/>
      </font>
      <fill>
        <patternFill patternType="solid">
          <fgColor indexed="64"/>
          <bgColor rgb="FF6761A7"/>
        </patternFill>
      </fill>
    </dxf>
    <dxf>
      <font>
        <strike val="0"/>
        <outline val="0"/>
        <shadow val="0"/>
        <u val="none"/>
        <vertAlign val="baseline"/>
        <sz val="12"/>
        <color theme="1"/>
        <name val="Arial"/>
        <family val="2"/>
        <scheme val="none"/>
      </font>
      <fill>
        <patternFill patternType="none">
          <fgColor indexed="64"/>
          <bgColor auto="1"/>
        </patternFill>
      </fill>
      <alignment horizontal="left" vertical="center" textRotation="0" wrapText="1" indent="0" justifyLastLine="0" shrinkToFit="0" readingOrder="0"/>
      <border diagonalUp="0" diagonalDown="0" outline="0">
        <left style="thin">
          <color theme="0" tint="-0.14999847407452621"/>
        </left>
        <right/>
        <top style="thin">
          <color theme="0" tint="-0.14999847407452621"/>
        </top>
        <bottom style="thin">
          <color theme="0" tint="-0.14999847407452621"/>
        </bottom>
      </border>
    </dxf>
    <dxf>
      <font>
        <strike val="0"/>
        <outline val="0"/>
        <shadow val="0"/>
        <u val="none"/>
        <vertAlign val="baseline"/>
        <sz val="12"/>
        <color theme="1"/>
        <name val="Arial"/>
        <family val="2"/>
        <scheme val="none"/>
      </font>
      <fill>
        <patternFill patternType="none">
          <fgColor indexed="64"/>
          <bgColor auto="1"/>
        </patternFill>
      </fill>
      <alignment horizontal="left" vertical="center" textRotation="0" wrapText="1" indent="0" justifyLastLine="0" shrinkToFit="0" readingOrder="0"/>
    </dxf>
    <dxf>
      <font>
        <strike val="0"/>
        <outline val="0"/>
        <shadow val="0"/>
        <u val="none"/>
        <vertAlign val="baseline"/>
        <sz val="12"/>
        <color theme="1"/>
        <name val="Arial"/>
        <family val="2"/>
        <scheme val="none"/>
      </font>
      <fill>
        <patternFill patternType="none">
          <fgColor indexed="64"/>
          <bgColor auto="1"/>
        </patternFill>
      </fill>
      <alignment horizontal="left" vertical="center" textRotation="0" wrapText="1" indent="0" justifyLastLine="0" shrinkToFit="0" readingOrder="0"/>
    </dxf>
    <dxf>
      <font>
        <strike val="0"/>
        <outline val="0"/>
        <shadow val="0"/>
        <u val="none"/>
        <vertAlign val="baseline"/>
        <sz val="12"/>
        <color theme="1"/>
        <name val="Arial"/>
        <family val="2"/>
        <scheme val="none"/>
      </font>
      <fill>
        <patternFill patternType="none">
          <fgColor indexed="64"/>
          <bgColor auto="1"/>
        </patternFill>
      </fill>
      <alignment horizontal="left" vertical="center" textRotation="0" wrapText="1" indent="0" justifyLastLine="0" shrinkToFit="0" readingOrder="0"/>
      <border diagonalUp="0" diagonalDown="0" outline="0">
        <left style="thin">
          <color theme="0" tint="-0.14999847407452621"/>
        </left>
        <right style="thin">
          <color theme="0" tint="-0.14999847407452621"/>
        </right>
        <top style="thin">
          <color theme="0" tint="-0.14999847407452621"/>
        </top>
        <bottom style="thin">
          <color theme="0" tint="-0.14999847407452621"/>
        </bottom>
      </border>
    </dxf>
    <dxf>
      <font>
        <strike val="0"/>
        <outline val="0"/>
        <shadow val="0"/>
        <u val="none"/>
        <vertAlign val="baseline"/>
        <sz val="12"/>
        <color theme="1"/>
        <name val="Arial"/>
        <family val="2"/>
        <scheme val="none"/>
      </font>
      <fill>
        <patternFill patternType="none">
          <fgColor indexed="64"/>
          <bgColor auto="1"/>
        </patternFill>
      </fill>
      <alignment horizontal="left" vertical="center" textRotation="0" wrapText="1" indent="0" justifyLastLine="0" shrinkToFit="0" readingOrder="0"/>
    </dxf>
    <dxf>
      <border outline="0">
        <right style="thin">
          <color theme="0" tint="-0.14999847407452621"/>
        </right>
      </border>
    </dxf>
    <dxf>
      <font>
        <strike val="0"/>
        <outline val="0"/>
        <shadow val="0"/>
        <u val="none"/>
        <vertAlign val="baseline"/>
        <sz val="12"/>
        <color theme="1"/>
        <name val="Arial"/>
        <family val="2"/>
        <scheme val="none"/>
      </font>
      <fill>
        <patternFill patternType="none">
          <fgColor indexed="64"/>
          <bgColor auto="1"/>
        </patternFill>
      </fill>
      <alignment horizontal="left" vertical="center" textRotation="0" wrapText="1" indent="0" justifyLastLine="0" shrinkToFit="0" readingOrder="0"/>
    </dxf>
    <dxf>
      <font>
        <b val="0"/>
      </font>
    </dxf>
    <dxf>
      <font>
        <strike val="0"/>
        <outline val="0"/>
        <shadow val="0"/>
        <u val="none"/>
        <vertAlign val="baseline"/>
        <name val="Calibri"/>
        <family val="2"/>
        <scheme val="minor"/>
      </font>
    </dxf>
    <dxf>
      <font>
        <strike val="0"/>
        <outline val="0"/>
        <shadow val="0"/>
        <u val="none"/>
        <vertAlign val="baseline"/>
        <name val="Calibri"/>
        <family val="2"/>
        <scheme val="minor"/>
      </font>
    </dxf>
    <dxf>
      <font>
        <strike val="0"/>
        <outline val="0"/>
        <shadow val="0"/>
        <u val="none"/>
        <vertAlign val="baseline"/>
        <name val="Calibri"/>
        <family val="2"/>
        <scheme val="minor"/>
      </font>
    </dxf>
    <dxf>
      <font>
        <strike val="0"/>
        <outline val="0"/>
        <shadow val="0"/>
        <u val="none"/>
        <vertAlign val="baseline"/>
        <name val="Calibri"/>
        <family val="2"/>
        <scheme val="minor"/>
      </font>
    </dxf>
    <dxf>
      <font>
        <strike val="0"/>
        <outline val="0"/>
        <shadow val="0"/>
        <u val="none"/>
        <vertAlign val="baseline"/>
        <name val="Calibri"/>
        <family val="2"/>
        <scheme val="minor"/>
      </font>
    </dxf>
    <dxf>
      <font>
        <strike val="0"/>
        <outline val="0"/>
        <shadow val="0"/>
        <u val="none"/>
        <vertAlign val="baseline"/>
        <name val="Calibri"/>
        <family val="2"/>
        <scheme val="minor"/>
      </font>
    </dxf>
    <dxf>
      <font>
        <strike val="0"/>
        <outline val="0"/>
        <shadow val="0"/>
        <u val="none"/>
        <vertAlign val="baseline"/>
        <name val="Calibri"/>
        <family val="2"/>
        <scheme val="minor"/>
      </font>
      <fill>
        <patternFill patternType="solid">
          <fgColor indexed="64"/>
          <bgColor rgb="FF6761A7"/>
        </patternFill>
      </fill>
    </dxf>
    <dxf>
      <font>
        <strike val="0"/>
        <outline val="0"/>
        <shadow val="0"/>
        <u val="none"/>
        <vertAlign val="baseline"/>
        <sz val="12"/>
        <color theme="1"/>
        <name val="Calibri"/>
        <family val="2"/>
        <scheme val="minor"/>
      </font>
      <fill>
        <patternFill patternType="none">
          <fgColor indexed="64"/>
          <bgColor auto="1"/>
        </patternFill>
      </fill>
      <alignment horizontal="left" vertical="center" textRotation="0" wrapText="1" indent="0" justifyLastLine="0" shrinkToFit="0" readingOrder="0"/>
    </dxf>
    <dxf>
      <font>
        <strike val="0"/>
        <outline val="0"/>
        <shadow val="0"/>
        <u val="none"/>
        <vertAlign val="baseline"/>
        <sz val="12"/>
        <color theme="1"/>
        <name val="Calibri"/>
        <family val="2"/>
        <scheme val="minor"/>
      </font>
      <fill>
        <patternFill patternType="none">
          <fgColor indexed="64"/>
          <bgColor auto="1"/>
        </patternFill>
      </fill>
      <alignment horizontal="left" vertical="center" textRotation="0" wrapText="1" indent="0" justifyLastLine="0" shrinkToFit="0" readingOrder="0"/>
    </dxf>
    <dxf>
      <font>
        <strike val="0"/>
        <outline val="0"/>
        <shadow val="0"/>
        <u val="none"/>
        <vertAlign val="baseline"/>
        <sz val="12"/>
        <color theme="1"/>
        <name val="Calibri"/>
        <family val="2"/>
        <scheme val="minor"/>
      </font>
      <fill>
        <patternFill patternType="none">
          <fgColor indexed="64"/>
          <bgColor auto="1"/>
        </patternFill>
      </fill>
      <alignment horizontal="left" vertical="center" textRotation="0" wrapText="1" indent="0" justifyLastLine="0" shrinkToFit="0" readingOrder="0"/>
    </dxf>
    <dxf>
      <font>
        <strike val="0"/>
        <outline val="0"/>
        <shadow val="0"/>
        <u val="none"/>
        <vertAlign val="baseline"/>
        <sz val="12"/>
        <color theme="1"/>
        <name val="Calibri"/>
        <family val="2"/>
        <scheme val="minor"/>
      </font>
      <fill>
        <patternFill patternType="none">
          <fgColor indexed="64"/>
          <bgColor auto="1"/>
        </patternFill>
      </fill>
      <alignment horizontal="left" vertical="center" textRotation="0" wrapText="1" indent="0" justifyLastLine="0" shrinkToFit="0" readingOrder="0"/>
    </dxf>
    <dxf>
      <font>
        <strike val="0"/>
        <outline val="0"/>
        <shadow val="0"/>
        <u val="none"/>
        <vertAlign val="baseline"/>
        <sz val="12"/>
        <color theme="1"/>
        <name val="Calibri"/>
        <family val="2"/>
        <scheme val="minor"/>
      </font>
      <fill>
        <patternFill patternType="none">
          <fgColor indexed="64"/>
          <bgColor auto="1"/>
        </patternFill>
      </fill>
      <alignment horizontal="left" vertical="center" textRotation="0" wrapText="1" indent="0" justifyLastLine="0" shrinkToFit="0" readingOrder="0"/>
    </dxf>
    <dxf>
      <font>
        <strike val="0"/>
        <outline val="0"/>
        <shadow val="0"/>
        <u val="none"/>
        <vertAlign val="baseline"/>
        <sz val="12"/>
        <color theme="1"/>
        <name val="Calibri"/>
        <family val="2"/>
        <scheme val="minor"/>
      </font>
      <fill>
        <patternFill patternType="none">
          <fgColor indexed="64"/>
          <bgColor auto="1"/>
        </patternFill>
      </fill>
      <alignment horizontal="left" vertical="center" textRotation="0" wrapText="1" indent="0" justifyLastLine="0" shrinkToFit="0" readingOrder="0"/>
    </dxf>
    <dxf>
      <border outline="0">
        <top style="thin">
          <color rgb="FF000000"/>
        </top>
      </border>
    </dxf>
    <dxf>
      <font>
        <strike val="0"/>
        <outline val="0"/>
        <shadow val="0"/>
        <u val="none"/>
        <vertAlign val="baseline"/>
        <sz val="12"/>
        <color theme="1"/>
        <name val="Calibri"/>
        <family val="2"/>
        <scheme val="minor"/>
      </font>
      <fill>
        <patternFill patternType="none">
          <fgColor rgb="FF000000"/>
          <bgColor auto="1"/>
        </patternFill>
      </fill>
      <alignment horizontal="left" vertical="center" textRotation="0" wrapText="1" indent="0" justifyLastLine="0" shrinkToFit="0" readingOrder="0"/>
    </dxf>
    <dxf>
      <font>
        <b val="0"/>
        <i val="0"/>
        <strike val="0"/>
        <condense val="0"/>
        <extend val="0"/>
        <outline val="0"/>
        <shadow val="0"/>
        <u val="none"/>
        <vertAlign val="baseline"/>
        <sz val="12"/>
        <color rgb="FF0A2F41"/>
        <name val="Calibri"/>
        <family val="2"/>
        <scheme val="minor"/>
      </font>
      <fill>
        <patternFill patternType="solid">
          <fgColor indexed="64"/>
          <bgColor rgb="FFFBB07D"/>
        </patternFill>
      </fill>
      <alignment horizontal="left" vertical="center" textRotation="0" wrapText="1" indent="0" justifyLastLine="0" shrinkToFit="0" readingOrder="0"/>
      <border diagonalUp="0" diagonalDown="0" outline="0">
        <left style="thin">
          <color theme="1"/>
        </left>
        <right style="thin">
          <color theme="1"/>
        </right>
        <top/>
        <bottom/>
      </border>
    </dxf>
    <dxf>
      <font>
        <strike val="0"/>
        <outline val="0"/>
        <shadow val="0"/>
        <u val="none"/>
        <vertAlign val="baseline"/>
        <sz val="12"/>
        <color theme="1"/>
        <name val="Calibri"/>
        <family val="2"/>
        <scheme val="minor"/>
      </font>
      <alignment horizontal="left" vertical="center" textRotation="0" wrapText="1" indent="0" justifyLastLine="0" shrinkToFit="0" readingOrder="0"/>
    </dxf>
    <dxf>
      <font>
        <strike val="0"/>
        <outline val="0"/>
        <shadow val="0"/>
        <u val="none"/>
        <vertAlign val="baseline"/>
        <sz val="12"/>
        <color theme="1"/>
        <name val="Calibri"/>
        <family val="2"/>
        <scheme val="minor"/>
      </font>
      <alignment horizontal="left" vertical="center" textRotation="0" wrapText="1" indent="0" justifyLastLine="0" shrinkToFit="0" readingOrder="0"/>
    </dxf>
    <dxf>
      <font>
        <strike val="0"/>
        <outline val="0"/>
        <shadow val="0"/>
        <u val="none"/>
        <vertAlign val="baseline"/>
        <sz val="12"/>
        <color theme="1"/>
        <name val="Calibri"/>
        <family val="2"/>
        <scheme val="minor"/>
      </font>
      <alignment horizontal="left" vertical="center" textRotation="0" wrapText="1" indent="0" justifyLastLine="0" shrinkToFit="0" readingOrder="0"/>
    </dxf>
    <dxf>
      <border outline="0">
        <top style="thin">
          <color rgb="FF0070C0"/>
        </top>
      </border>
    </dxf>
    <dxf>
      <font>
        <strike val="0"/>
        <outline val="0"/>
        <shadow val="0"/>
        <u val="none"/>
        <vertAlign val="baseline"/>
        <sz val="12"/>
        <color theme="1"/>
        <name val="Calibri"/>
        <family val="2"/>
        <scheme val="minor"/>
      </font>
      <alignment horizontal="left" vertical="center" textRotation="0" wrapText="1" indent="0" justifyLastLine="0" shrinkToFit="0" readingOrder="0"/>
    </dxf>
    <dxf>
      <font>
        <b val="0"/>
        <strike val="0"/>
        <outline val="0"/>
        <shadow val="0"/>
        <u val="none"/>
        <vertAlign val="baseline"/>
        <color rgb="FF0A2F41"/>
        <name val="Calibri"/>
        <family val="2"/>
        <scheme val="minor"/>
      </font>
      <fill>
        <patternFill patternType="solid">
          <fgColor indexed="64"/>
          <bgColor rgb="FFFBB07D"/>
        </patternFill>
      </fill>
      <alignment horizontal="left" vertical="center" textRotation="0" wrapText="1" indent="0" justifyLastLine="0" shrinkToFit="0" readingOrder="0"/>
    </dxf>
    <dxf>
      <font>
        <strike val="0"/>
        <outline val="0"/>
        <shadow val="0"/>
        <u val="none"/>
        <vertAlign val="baseline"/>
        <sz val="12"/>
        <color theme="1"/>
        <name val="Calibri"/>
        <family val="2"/>
        <scheme val="minor"/>
      </font>
    </dxf>
    <dxf>
      <font>
        <strike val="0"/>
        <outline val="0"/>
        <shadow val="0"/>
        <u val="none"/>
        <vertAlign val="baseline"/>
        <sz val="12"/>
        <color theme="1"/>
        <name val="Calibri"/>
        <family val="2"/>
        <scheme val="minor"/>
      </font>
    </dxf>
    <dxf>
      <font>
        <strike val="0"/>
        <outline val="0"/>
        <shadow val="0"/>
        <u val="none"/>
        <vertAlign val="baseline"/>
        <sz val="12"/>
        <color theme="1"/>
        <name val="Calibri"/>
        <family val="2"/>
        <scheme val="minor"/>
      </font>
    </dxf>
    <dxf>
      <font>
        <strike val="0"/>
        <outline val="0"/>
        <shadow val="0"/>
        <u val="none"/>
        <vertAlign val="baseline"/>
        <sz val="12"/>
        <color theme="1"/>
        <name val="Calibri"/>
        <family val="2"/>
        <scheme val="minor"/>
      </font>
    </dxf>
    <dxf>
      <font>
        <strike val="0"/>
        <outline val="0"/>
        <shadow val="0"/>
        <u val="none"/>
        <vertAlign val="baseline"/>
        <sz val="12"/>
        <color theme="1"/>
        <name val="Calibri"/>
        <family val="2"/>
        <scheme val="minor"/>
      </font>
    </dxf>
    <dxf>
      <font>
        <strike val="0"/>
        <outline val="0"/>
        <shadow val="0"/>
        <u val="none"/>
        <vertAlign val="baseline"/>
        <sz val="12"/>
        <color theme="1"/>
        <name val="Calibri"/>
        <family val="2"/>
        <scheme val="minor"/>
      </font>
    </dxf>
    <dxf>
      <font>
        <strike val="0"/>
        <outline val="0"/>
        <shadow val="0"/>
        <u val="none"/>
        <vertAlign val="baseline"/>
        <sz val="12"/>
        <color rgb="FF0A2F41"/>
        <name val="Calibri"/>
        <family val="2"/>
        <scheme val="minor"/>
      </font>
      <fill>
        <patternFill patternType="solid">
          <fgColor indexed="64"/>
          <bgColor rgb="FFFBB07D"/>
        </patternFill>
      </fill>
    </dxf>
    <dxf>
      <font>
        <b val="0"/>
        <strike val="0"/>
        <outline val="0"/>
        <shadow val="0"/>
        <u val="none"/>
        <vertAlign val="baseline"/>
        <sz val="12"/>
        <name val="Calibri"/>
        <family val="2"/>
        <scheme val="minor"/>
      </font>
      <fill>
        <patternFill patternType="solid">
          <fgColor indexed="64"/>
          <bgColor theme="0"/>
        </patternFill>
      </fill>
      <alignment horizontal="general" vertical="bottom" textRotation="0" wrapText="1" indent="0" justifyLastLine="0" shrinkToFit="0" readingOrder="0"/>
      <border diagonalUp="0" diagonalDown="0" outline="0">
        <left style="thin">
          <color theme="0" tint="-0.14999847407452621"/>
        </left>
        <right style="thin">
          <color theme="0" tint="-0.14999847407452621"/>
        </right>
        <top style="thin">
          <color theme="0" tint="-0.14999847407452621"/>
        </top>
        <bottom style="thin">
          <color theme="0" tint="-0.14999847407452621"/>
        </bottom>
      </border>
    </dxf>
    <dxf>
      <font>
        <b val="0"/>
        <i val="0"/>
        <strike val="0"/>
        <condense val="0"/>
        <extend val="0"/>
        <outline val="0"/>
        <shadow val="0"/>
        <u val="none"/>
        <vertAlign val="baseline"/>
        <sz val="12"/>
        <color theme="1"/>
        <name val="Calibri"/>
        <family val="2"/>
        <scheme val="minor"/>
      </font>
      <alignment horizontal="general" vertical="bottom" textRotation="0" wrapText="1" indent="0" justifyLastLine="0" shrinkToFit="0" readingOrder="0"/>
      <extLst>
        <ext xmlns:xfpb="http://schemas.microsoft.com/office/spreadsheetml/2022/featurepropertybag" uri="{0417FA29-78FA-4A13-93AC-8FF0FAFDF519}">
          <xfpb:DXFComplement i="0"/>
        </ext>
      </extLst>
    </dxf>
    <dxf>
      <font>
        <b val="0"/>
        <i val="0"/>
        <strike val="0"/>
        <condense val="0"/>
        <extend val="0"/>
        <outline val="0"/>
        <shadow val="0"/>
        <u val="none"/>
        <vertAlign val="baseline"/>
        <sz val="12"/>
        <color theme="1"/>
        <name val="Calibri"/>
        <family val="2"/>
        <scheme val="minor"/>
      </font>
      <alignment horizontal="general" vertical="bottom" textRotation="0" wrapText="1" indent="0" justifyLastLine="0" shrinkToFit="0" readingOrder="0"/>
      <extLst>
        <ext xmlns:xfpb="http://schemas.microsoft.com/office/spreadsheetml/2022/featurepropertybag" uri="{0417FA29-78FA-4A13-93AC-8FF0FAFDF519}">
          <xfpb:DXFComplement i="0"/>
        </ext>
      </extLst>
    </dxf>
    <dxf>
      <font>
        <b val="0"/>
        <strike val="0"/>
        <outline val="0"/>
        <shadow val="0"/>
        <u val="none"/>
        <vertAlign val="baseline"/>
        <sz val="12"/>
        <name val="Calibri"/>
        <family val="2"/>
        <scheme val="minor"/>
      </font>
      <fill>
        <patternFill patternType="solid">
          <fgColor indexed="64"/>
          <bgColor theme="0"/>
        </patternFill>
      </fill>
      <alignment horizontal="general" vertical="bottom" textRotation="0" wrapText="1" indent="0" justifyLastLine="0" shrinkToFit="0" readingOrder="0"/>
      <border diagonalUp="0" diagonalDown="0" outline="0">
        <left style="thin">
          <color theme="0" tint="-0.14999847407452621"/>
        </left>
        <right style="thin">
          <color theme="0" tint="-0.14999847407452621"/>
        </right>
        <top style="thin">
          <color theme="0" tint="-0.14999847407452621"/>
        </top>
        <bottom style="thin">
          <color theme="0" tint="-0.14999847407452621"/>
        </bottom>
      </border>
    </dxf>
    <dxf>
      <font>
        <b val="0"/>
        <strike val="0"/>
        <outline val="0"/>
        <shadow val="0"/>
        <u val="none"/>
        <vertAlign val="baseline"/>
        <sz val="12"/>
        <name val="Calibri"/>
        <family val="2"/>
        <scheme val="minor"/>
      </font>
      <fill>
        <patternFill patternType="solid">
          <fgColor indexed="64"/>
          <bgColor theme="0"/>
        </patternFill>
      </fill>
      <alignment horizontal="general" vertical="bottom" textRotation="0" wrapText="1" indent="0" justifyLastLine="0" shrinkToFit="0" readingOrder="0"/>
      <border diagonalUp="0" diagonalDown="0" outline="0">
        <left style="thin">
          <color theme="0" tint="-0.14999847407452621"/>
        </left>
        <right style="thin">
          <color theme="0" tint="-0.14999847407452621"/>
        </right>
        <top style="thin">
          <color theme="0" tint="-0.14999847407452621"/>
        </top>
        <bottom style="thin">
          <color theme="0" tint="-0.14999847407452621"/>
        </bottom>
      </border>
    </dxf>
    <dxf>
      <font>
        <b val="0"/>
        <strike val="0"/>
        <outline val="0"/>
        <shadow val="0"/>
        <u val="none"/>
        <vertAlign val="baseline"/>
        <sz val="12"/>
        <name val="Calibri"/>
        <family val="2"/>
        <scheme val="minor"/>
      </font>
      <fill>
        <patternFill patternType="solid">
          <fgColor indexed="64"/>
          <bgColor theme="0"/>
        </patternFill>
      </fill>
      <alignment horizontal="general" vertical="bottom" textRotation="0" wrapText="1" indent="0" justifyLastLine="0" shrinkToFit="0" readingOrder="0"/>
      <border diagonalUp="0" diagonalDown="0" outline="0">
        <left style="thin">
          <color theme="0" tint="-0.14999847407452621"/>
        </left>
        <right style="thin">
          <color theme="0" tint="-0.14999847407452621"/>
        </right>
        <top style="thin">
          <color theme="0" tint="-0.14999847407452621"/>
        </top>
        <bottom style="thin">
          <color theme="0" tint="-0.14999847407452621"/>
        </bottom>
      </border>
    </dxf>
    <dxf>
      <font>
        <b val="0"/>
        <strike val="0"/>
        <outline val="0"/>
        <shadow val="0"/>
        <u val="none"/>
        <vertAlign val="baseline"/>
        <sz val="12"/>
        <name val="Calibri"/>
        <family val="2"/>
        <scheme val="minor"/>
      </font>
      <fill>
        <patternFill patternType="solid">
          <fgColor indexed="64"/>
          <bgColor theme="0"/>
        </patternFill>
      </fill>
      <alignment horizontal="general" vertical="bottom" textRotation="0" wrapText="1" indent="0" justifyLastLine="0" shrinkToFit="0" readingOrder="0"/>
      <border diagonalUp="0" diagonalDown="0" outline="0">
        <left style="thin">
          <color theme="0" tint="-0.14999847407452621"/>
        </left>
        <right style="thin">
          <color theme="0" tint="-0.14999847407452621"/>
        </right>
        <top style="thin">
          <color theme="0" tint="-0.14999847407452621"/>
        </top>
        <bottom style="thin">
          <color theme="0" tint="-0.14999847407452621"/>
        </bottom>
      </border>
    </dxf>
    <dxf>
      <font>
        <b val="0"/>
        <strike val="0"/>
        <outline val="0"/>
        <shadow val="0"/>
        <u val="none"/>
        <vertAlign val="baseline"/>
        <sz val="12"/>
        <name val="Calibri"/>
        <family val="2"/>
        <scheme val="minor"/>
      </font>
      <fill>
        <patternFill patternType="solid">
          <fgColor indexed="64"/>
          <bgColor theme="0"/>
        </patternFill>
      </fill>
      <alignment horizontal="general" vertical="bottom" textRotation="0" wrapText="1" indent="0" justifyLastLine="0" shrinkToFit="0" readingOrder="0"/>
      <border diagonalUp="0" diagonalDown="0" outline="0">
        <left style="thin">
          <color theme="0" tint="-0.14999847407452621"/>
        </left>
        <right style="thin">
          <color theme="0" tint="-0.14999847407452621"/>
        </right>
        <top style="thin">
          <color theme="0" tint="-0.14999847407452621"/>
        </top>
        <bottom style="thin">
          <color theme="0" tint="-0.14999847407452621"/>
        </bottom>
      </border>
    </dxf>
    <dxf>
      <font>
        <b val="0"/>
        <strike val="0"/>
        <outline val="0"/>
        <shadow val="0"/>
        <u val="none"/>
        <vertAlign val="baseline"/>
        <sz val="12"/>
        <name val="Calibri"/>
        <family val="2"/>
        <scheme val="minor"/>
      </font>
      <numFmt numFmtId="164" formatCode="0.0"/>
      <fill>
        <patternFill patternType="solid">
          <fgColor indexed="64"/>
          <bgColor theme="0"/>
        </patternFill>
      </fill>
      <alignment horizontal="general" vertical="bottom" textRotation="0" wrapText="1" indent="0" justifyLastLine="0" shrinkToFit="0" readingOrder="0"/>
      <border diagonalUp="0" diagonalDown="0" outline="0">
        <left style="thin">
          <color theme="0" tint="-0.14999847407452621"/>
        </left>
        <right style="thin">
          <color theme="0" tint="-0.14999847407452621"/>
        </right>
        <top style="thin">
          <color theme="0" tint="-0.14999847407452621"/>
        </top>
        <bottom style="thin">
          <color theme="0" tint="-0.14999847407452621"/>
        </bottom>
      </border>
    </dxf>
    <dxf>
      <font>
        <b val="0"/>
        <strike val="0"/>
        <outline val="0"/>
        <shadow val="0"/>
        <u val="none"/>
        <vertAlign val="baseline"/>
        <sz val="12"/>
        <name val="Calibri"/>
        <family val="2"/>
        <scheme val="minor"/>
      </font>
      <alignment horizontal="general" vertical="bottom" textRotation="0" wrapText="1" indent="0" justifyLastLine="0" shrinkToFit="0" readingOrder="0"/>
    </dxf>
    <dxf>
      <font>
        <b val="0"/>
        <strike val="0"/>
        <outline val="0"/>
        <shadow val="0"/>
        <u val="none"/>
        <vertAlign val="baseline"/>
        <sz val="12"/>
        <name val="Calibri"/>
        <family val="2"/>
        <scheme val="minor"/>
      </font>
      <numFmt numFmtId="0" formatCode="General"/>
      <alignment horizontal="left" vertical="bottom" textRotation="0" wrapText="1" indent="0" justifyLastLine="0" shrinkToFit="0" readingOrder="0"/>
    </dxf>
    <dxf>
      <border outline="0">
        <top style="thin">
          <color rgb="FFFFFFFF"/>
        </top>
      </border>
    </dxf>
    <dxf>
      <font>
        <b val="0"/>
        <strike val="0"/>
        <outline val="0"/>
        <shadow val="0"/>
        <u val="none"/>
        <vertAlign val="baseline"/>
        <sz val="12"/>
        <name val="Calibri"/>
        <family val="2"/>
        <scheme val="minor"/>
      </font>
      <fill>
        <patternFill patternType="solid">
          <fgColor rgb="FF000000"/>
          <bgColor rgb="FFFFFFFF"/>
        </patternFill>
      </fill>
      <alignment horizontal="general" vertical="bottom" textRotation="0" wrapText="1" indent="0" justifyLastLine="0" shrinkToFit="0" readingOrder="0"/>
    </dxf>
    <dxf>
      <font>
        <b val="0"/>
        <i val="0"/>
        <strike val="0"/>
        <condense val="0"/>
        <extend val="0"/>
        <outline val="0"/>
        <shadow val="0"/>
        <u val="none"/>
        <vertAlign val="baseline"/>
        <sz val="12"/>
        <color theme="0"/>
        <name val="Calibri"/>
        <family val="2"/>
        <scheme val="minor"/>
      </font>
      <fill>
        <patternFill patternType="solid">
          <fgColor indexed="64"/>
          <bgColor rgb="FFC83689"/>
        </patternFill>
      </fill>
      <alignment horizontal="left" vertical="top" textRotation="0" wrapText="1" indent="0" justifyLastLine="0" shrinkToFit="0" readingOrder="0"/>
      <border diagonalUp="0" diagonalDown="0" outline="0">
        <left style="thin">
          <color theme="0"/>
        </left>
        <right style="thin">
          <color theme="0"/>
        </right>
        <top/>
        <bottom/>
      </border>
    </dxf>
    <dxf>
      <font>
        <b val="0"/>
        <strike val="0"/>
        <outline val="0"/>
        <shadow val="0"/>
        <u val="none"/>
        <vertAlign val="baseline"/>
        <sz val="12"/>
        <name val="Arial"/>
        <family val="2"/>
        <scheme val="none"/>
      </font>
      <fill>
        <patternFill patternType="none">
          <fgColor indexed="64"/>
          <bgColor auto="1"/>
        </patternFill>
      </fill>
      <alignment horizontal="left" vertical="center" textRotation="0" wrapText="1" indent="0" justifyLastLine="0" shrinkToFit="0" readingOrder="0"/>
    </dxf>
    <dxf>
      <font>
        <b val="0"/>
        <strike val="0"/>
        <outline val="0"/>
        <shadow val="0"/>
        <u val="none"/>
        <vertAlign val="baseline"/>
        <sz val="12"/>
        <name val="Calibri"/>
        <family val="2"/>
        <scheme val="minor"/>
      </font>
      <fill>
        <patternFill patternType="none">
          <fgColor indexed="64"/>
          <bgColor auto="1"/>
        </patternFill>
      </fill>
      <alignment horizontal="left" vertical="center" textRotation="0" wrapText="1" indent="0" justifyLastLine="0" shrinkToFit="0" readingOrder="0"/>
    </dxf>
    <dxf>
      <font>
        <b val="0"/>
        <i val="0"/>
        <strike val="0"/>
        <condense val="0"/>
        <extend val="0"/>
        <outline val="0"/>
        <shadow val="0"/>
        <u val="none"/>
        <vertAlign val="baseline"/>
        <sz val="12"/>
        <color theme="1"/>
        <name val="Calibri"/>
        <family val="2"/>
        <scheme val="minor"/>
      </font>
      <alignment horizontal="left" vertical="center" textRotation="0" wrapText="1" indent="0" justifyLastLine="0" shrinkToFit="0" readingOrder="0"/>
    </dxf>
    <dxf>
      <font>
        <b val="0"/>
        <strike val="0"/>
        <outline val="0"/>
        <shadow val="0"/>
        <u val="none"/>
        <vertAlign val="baseline"/>
        <sz val="12"/>
        <name val="Calibri"/>
        <family val="2"/>
        <scheme val="minor"/>
      </font>
      <numFmt numFmtId="164" formatCode="0.0"/>
      <fill>
        <patternFill patternType="none">
          <fgColor indexed="64"/>
          <bgColor auto="1"/>
        </patternFill>
      </fill>
      <alignment horizontal="left" vertical="center" textRotation="0" wrapText="1" indent="0" justifyLastLine="0" shrinkToFit="0" readingOrder="0"/>
    </dxf>
    <dxf>
      <font>
        <b val="0"/>
        <i val="0"/>
        <strike val="0"/>
        <condense val="0"/>
        <extend val="0"/>
        <outline val="0"/>
        <shadow val="0"/>
        <u val="none"/>
        <vertAlign val="baseline"/>
        <sz val="12"/>
        <color theme="1"/>
        <name val="Calibri"/>
        <family val="2"/>
        <scheme val="minor"/>
      </font>
      <alignment horizontal="left" vertical="center" textRotation="0" wrapText="1" indent="0" justifyLastLine="0" shrinkToFit="0" readingOrder="0"/>
    </dxf>
    <dxf>
      <font>
        <b val="0"/>
        <strike val="0"/>
        <outline val="0"/>
        <shadow val="0"/>
        <u val="none"/>
        <vertAlign val="baseline"/>
        <sz val="12"/>
        <name val="Calibri"/>
        <family val="2"/>
        <scheme val="minor"/>
      </font>
      <fill>
        <patternFill patternType="none">
          <fgColor indexed="64"/>
          <bgColor auto="1"/>
        </patternFill>
      </fill>
      <alignment horizontal="left" vertical="center" textRotation="0" wrapText="1" indent="0" justifyLastLine="0" shrinkToFit="0" readingOrder="0"/>
    </dxf>
    <dxf>
      <font>
        <b val="0"/>
        <strike val="0"/>
        <outline val="0"/>
        <shadow val="0"/>
        <u val="none"/>
        <vertAlign val="baseline"/>
        <sz val="12"/>
        <name val="Calibri"/>
        <family val="2"/>
        <scheme val="minor"/>
      </font>
      <fill>
        <patternFill patternType="none">
          <fgColor indexed="64"/>
          <bgColor auto="1"/>
        </patternFill>
      </fill>
      <alignment horizontal="left" vertical="center" textRotation="0" wrapText="1" indent="0" justifyLastLine="0" shrinkToFit="0" readingOrder="0"/>
    </dxf>
    <dxf>
      <font>
        <b val="0"/>
        <strike val="0"/>
        <outline val="0"/>
        <shadow val="0"/>
        <u val="none"/>
        <vertAlign val="baseline"/>
        <sz val="12"/>
        <name val="Arial"/>
        <family val="2"/>
        <scheme val="none"/>
      </font>
      <fill>
        <patternFill patternType="none">
          <fgColor indexed="64"/>
          <bgColor auto="1"/>
        </patternFill>
      </fill>
      <alignment horizontal="left" vertical="center" textRotation="0" wrapText="1" indent="0" justifyLastLine="0" shrinkToFit="0" readingOrder="0"/>
    </dxf>
    <dxf>
      <font>
        <b val="0"/>
        <i val="0"/>
        <strike val="0"/>
        <condense val="0"/>
        <extend val="0"/>
        <outline val="0"/>
        <shadow val="0"/>
        <u val="none"/>
        <vertAlign val="baseline"/>
        <sz val="12"/>
        <color theme="0"/>
        <name val="Arial"/>
        <family val="2"/>
        <scheme val="none"/>
      </font>
      <fill>
        <patternFill patternType="solid">
          <fgColor indexed="64"/>
          <bgColor rgb="FFB03079"/>
        </patternFill>
      </fill>
      <alignment horizontal="left" vertical="center" textRotation="0" wrapText="1" indent="0" justifyLastLine="0" shrinkToFit="0" readingOrder="0"/>
    </dxf>
    <dxf>
      <font>
        <strike val="0"/>
        <outline val="0"/>
        <shadow val="0"/>
        <u val="none"/>
        <vertAlign val="baseline"/>
        <sz val="12"/>
        <name val="Calibri"/>
        <family val="2"/>
        <scheme val="minor"/>
      </font>
      <fill>
        <patternFill patternType="none">
          <fgColor indexed="64"/>
          <bgColor auto="1"/>
        </patternFill>
      </fill>
      <alignment horizontal="general" vertical="bottom" textRotation="0" wrapText="1" indent="0" justifyLastLine="0" shrinkToFit="0" readingOrder="0"/>
    </dxf>
    <dxf>
      <font>
        <b val="0"/>
        <i val="0"/>
        <strike val="0"/>
        <condense val="0"/>
        <extend val="0"/>
        <outline val="0"/>
        <shadow val="0"/>
        <u val="none"/>
        <vertAlign val="baseline"/>
        <sz val="12"/>
        <color theme="1"/>
        <name val="Calibri"/>
        <family val="2"/>
        <scheme val="minor"/>
      </font>
      <alignment horizontal="center" vertical="center" textRotation="0" wrapText="1" indent="0" justifyLastLine="0" shrinkToFit="0" readingOrder="0"/>
    </dxf>
    <dxf>
      <font>
        <b val="0"/>
        <i val="0"/>
        <strike val="0"/>
        <condense val="0"/>
        <extend val="0"/>
        <outline val="0"/>
        <shadow val="0"/>
        <u val="none"/>
        <vertAlign val="baseline"/>
        <sz val="12"/>
        <color theme="1"/>
        <name val="Calibri"/>
        <family val="2"/>
        <scheme val="minor"/>
      </font>
      <alignment horizontal="general" vertical="bottom" textRotation="0" wrapText="1" indent="0" justifyLastLine="0" shrinkToFit="0" readingOrder="0"/>
      <extLst>
        <ext xmlns:xfpb="http://schemas.microsoft.com/office/spreadsheetml/2022/featurepropertybag" uri="{0417FA29-78FA-4A13-93AC-8FF0FAFDF519}">
          <xfpb:DXFComplement i="0"/>
        </ext>
      </extLst>
    </dxf>
    <dxf>
      <font>
        <b val="0"/>
        <i val="0"/>
        <strike val="0"/>
        <condense val="0"/>
        <extend val="0"/>
        <outline val="0"/>
        <shadow val="0"/>
        <u val="none"/>
        <vertAlign val="baseline"/>
        <sz val="12"/>
        <color theme="1"/>
        <name val="Calibri"/>
        <family val="2"/>
        <scheme val="minor"/>
      </font>
      <alignment horizontal="general" vertical="bottom" textRotation="0" wrapText="1" indent="0" justifyLastLine="0" shrinkToFit="0" readingOrder="0"/>
    </dxf>
    <dxf>
      <font>
        <b val="0"/>
        <i val="0"/>
        <strike val="0"/>
        <condense val="0"/>
        <extend val="0"/>
        <outline val="0"/>
        <shadow val="0"/>
        <u val="none"/>
        <vertAlign val="baseline"/>
        <sz val="12"/>
        <color theme="1"/>
        <name val="Calibri"/>
        <family val="2"/>
        <scheme val="minor"/>
      </font>
      <alignment horizontal="general" vertical="bottom" textRotation="0" wrapText="1" indent="0" justifyLastLine="0" shrinkToFit="0" readingOrder="0"/>
    </dxf>
    <dxf>
      <font>
        <b val="0"/>
        <i val="0"/>
        <strike val="0"/>
        <condense val="0"/>
        <extend val="0"/>
        <outline val="0"/>
        <shadow val="0"/>
        <u val="none"/>
        <vertAlign val="baseline"/>
        <sz val="12"/>
        <color theme="1"/>
        <name val="Calibri"/>
        <family val="2"/>
        <scheme val="minor"/>
      </font>
      <alignment horizontal="general" vertical="bottom" textRotation="0" wrapText="1" indent="0" justifyLastLine="0" shrinkToFit="0" readingOrder="0"/>
    </dxf>
    <dxf>
      <font>
        <b val="0"/>
        <i val="0"/>
        <strike val="0"/>
        <condense val="0"/>
        <extend val="0"/>
        <outline val="0"/>
        <shadow val="0"/>
        <u val="none"/>
        <vertAlign val="baseline"/>
        <sz val="12"/>
        <color theme="1"/>
        <name val="Calibri"/>
        <family val="2"/>
        <scheme val="minor"/>
      </font>
      <alignment horizontal="general" vertical="bottom" textRotation="0" wrapText="1" indent="0" justifyLastLine="0" shrinkToFit="0" readingOrder="0"/>
    </dxf>
    <dxf>
      <font>
        <strike val="0"/>
        <outline val="0"/>
        <shadow val="0"/>
        <u val="none"/>
        <vertAlign val="baseline"/>
        <sz val="12"/>
        <name val="Calibri"/>
        <family val="2"/>
        <scheme val="minor"/>
      </font>
      <fill>
        <patternFill patternType="none">
          <fgColor indexed="64"/>
          <bgColor auto="1"/>
        </patternFill>
      </fill>
      <alignment horizontal="left" vertical="bottom" textRotation="0" wrapText="1" indent="0" justifyLastLine="0" shrinkToFit="0" readingOrder="0"/>
    </dxf>
    <dxf>
      <font>
        <strike val="0"/>
        <outline val="0"/>
        <shadow val="0"/>
        <u val="none"/>
        <vertAlign val="baseline"/>
        <sz val="12"/>
        <name val="Calibri"/>
        <family val="2"/>
        <scheme val="minor"/>
      </font>
      <fill>
        <patternFill patternType="none">
          <fgColor indexed="64"/>
          <bgColor auto="1"/>
        </patternFill>
      </fill>
      <alignment horizontal="left" vertical="bottom" textRotation="0" wrapText="1" indent="0" justifyLastLine="0" shrinkToFit="0" readingOrder="0"/>
    </dxf>
    <dxf>
      <font>
        <strike val="0"/>
        <outline val="0"/>
        <shadow val="0"/>
        <u val="none"/>
        <vertAlign val="baseline"/>
        <sz val="12"/>
        <name val="Calibri"/>
        <family val="2"/>
        <scheme val="minor"/>
      </font>
      <fill>
        <patternFill patternType="none">
          <fgColor indexed="64"/>
          <bgColor auto="1"/>
        </patternFill>
      </fill>
      <alignment horizontal="left" textRotation="0" indent="0" justifyLastLine="0" shrinkToFit="0" readingOrder="0"/>
    </dxf>
    <dxf>
      <font>
        <strike val="0"/>
        <outline val="0"/>
        <shadow val="0"/>
        <u val="none"/>
        <vertAlign val="baseline"/>
        <sz val="12"/>
        <name val="Calibri"/>
        <family val="2"/>
        <scheme val="minor"/>
      </font>
      <fill>
        <patternFill patternType="none">
          <fgColor indexed="64"/>
          <bgColor auto="1"/>
        </patternFill>
      </fill>
      <alignment horizontal="left" textRotation="0" indent="0" justifyLastLine="0" shrinkToFit="0" readingOrder="0"/>
    </dxf>
    <dxf>
      <font>
        <strike val="0"/>
        <outline val="0"/>
        <shadow val="0"/>
        <u val="none"/>
        <vertAlign val="baseline"/>
        <sz val="12"/>
        <name val="Calibri"/>
        <family val="2"/>
        <scheme val="minor"/>
      </font>
      <fill>
        <patternFill patternType="none">
          <fgColor indexed="64"/>
          <bgColor auto="1"/>
        </patternFill>
      </fill>
      <alignment horizontal="left" vertical="bottom" textRotation="0" wrapText="1" indent="0" justifyLastLine="0" shrinkToFit="0" readingOrder="0"/>
    </dxf>
    <dxf>
      <font>
        <strike val="0"/>
        <outline val="0"/>
        <shadow val="0"/>
        <u val="none"/>
        <vertAlign val="baseline"/>
        <sz val="12"/>
        <name val="Calibri"/>
        <family val="2"/>
        <scheme val="minor"/>
      </font>
      <fill>
        <patternFill patternType="none">
          <fgColor rgb="FF000000"/>
          <bgColor auto="1"/>
        </patternFill>
      </fill>
      <alignment horizontal="general" vertical="bottom" textRotation="0" wrapText="1" indent="0" justifyLastLine="0" shrinkToFit="0" readingOrder="0"/>
    </dxf>
    <dxf>
      <border outline="0">
        <bottom style="thin">
          <color rgb="FFB03079"/>
        </bottom>
      </border>
    </dxf>
    <dxf>
      <font>
        <b val="0"/>
        <i val="0"/>
        <strike val="0"/>
        <condense val="0"/>
        <extend val="0"/>
        <outline val="0"/>
        <shadow val="0"/>
        <u val="none"/>
        <vertAlign val="baseline"/>
        <sz val="12"/>
        <color theme="0"/>
        <name val="Calibri"/>
        <family val="2"/>
        <scheme val="minor"/>
      </font>
      <fill>
        <patternFill patternType="solid">
          <fgColor indexed="64"/>
          <bgColor rgb="FFB03079"/>
        </patternFill>
      </fill>
      <alignment horizontal="general" vertical="center" textRotation="0" wrapText="1" indent="0" justifyLastLine="0" shrinkToFit="0" readingOrder="0"/>
      <border diagonalUp="0" diagonalDown="0" outline="0">
        <left style="thin">
          <color rgb="FFB03079"/>
        </left>
        <right style="thin">
          <color rgb="FFB03079"/>
        </right>
        <top/>
        <bottom/>
      </border>
    </dxf>
    <dxf>
      <font>
        <strike val="0"/>
        <outline val="0"/>
        <shadow val="0"/>
        <u val="none"/>
        <vertAlign val="baseline"/>
        <sz val="12"/>
        <name val="Calibri"/>
        <family val="2"/>
        <scheme val="minor"/>
      </font>
      <fill>
        <patternFill patternType="none">
          <fgColor indexed="64"/>
          <bgColor auto="1"/>
        </patternFill>
      </fill>
      <alignment horizontal="general" vertical="bottom" textRotation="0" wrapText="1" indent="0" justifyLastLine="0" shrinkToFit="0" readingOrder="0"/>
    </dxf>
    <dxf>
      <font>
        <b val="0"/>
        <i val="0"/>
        <strike val="0"/>
        <condense val="0"/>
        <extend val="0"/>
        <outline val="0"/>
        <shadow val="0"/>
        <u val="none"/>
        <vertAlign val="baseline"/>
        <sz val="12"/>
        <color theme="1"/>
        <name val="Calibri"/>
        <family val="2"/>
        <scheme val="minor"/>
      </font>
      <alignment horizontal="general" vertical="bottom" textRotation="0" wrapText="1" indent="0" justifyLastLine="0" shrinkToFit="0" readingOrder="0"/>
      <extLst>
        <ext xmlns:xfpb="http://schemas.microsoft.com/office/spreadsheetml/2022/featurepropertybag" uri="{0417FA29-78FA-4A13-93AC-8FF0FAFDF519}">
          <xfpb:DXFComplement i="0"/>
        </ext>
      </extLst>
    </dxf>
    <dxf>
      <font>
        <b val="0"/>
        <i val="0"/>
        <strike val="0"/>
        <condense val="0"/>
        <extend val="0"/>
        <outline val="0"/>
        <shadow val="0"/>
        <u val="none"/>
        <vertAlign val="baseline"/>
        <sz val="12"/>
        <color theme="1"/>
        <name val="Calibri"/>
        <family val="2"/>
        <scheme val="minor"/>
      </font>
      <alignment horizontal="general" vertical="bottom" textRotation="0" wrapText="1" indent="0" justifyLastLine="0" shrinkToFit="0" readingOrder="0"/>
      <extLst>
        <ext xmlns:xfpb="http://schemas.microsoft.com/office/spreadsheetml/2022/featurepropertybag" uri="{0417FA29-78FA-4A13-93AC-8FF0FAFDF519}">
          <xfpb:DXFComplement i="0"/>
        </ext>
      </extLst>
    </dxf>
    <dxf>
      <font>
        <strike val="0"/>
        <outline val="0"/>
        <shadow val="0"/>
        <u val="none"/>
        <vertAlign val="baseline"/>
        <sz val="12"/>
        <name val="Calibri"/>
        <family val="2"/>
        <scheme val="minor"/>
      </font>
      <numFmt numFmtId="164" formatCode="0.0"/>
      <fill>
        <patternFill patternType="none">
          <fgColor indexed="64"/>
          <bgColor auto="1"/>
        </patternFill>
      </fill>
      <alignment horizontal="general" vertical="bottom" textRotation="0" wrapText="1" indent="0" justifyLastLine="0" shrinkToFit="0" readingOrder="0"/>
    </dxf>
    <dxf>
      <font>
        <strike val="0"/>
        <outline val="0"/>
        <shadow val="0"/>
        <u val="none"/>
        <vertAlign val="baseline"/>
        <sz val="12"/>
        <name val="Calibri"/>
        <family val="2"/>
        <scheme val="minor"/>
      </font>
      <numFmt numFmtId="164" formatCode="0.0"/>
      <fill>
        <patternFill patternType="none">
          <fgColor indexed="64"/>
          <bgColor auto="1"/>
        </patternFill>
      </fill>
      <alignment horizontal="general" vertical="bottom" textRotation="0" wrapText="1" indent="0" justifyLastLine="0" shrinkToFit="0" readingOrder="0"/>
    </dxf>
    <dxf>
      <font>
        <strike val="0"/>
        <outline val="0"/>
        <shadow val="0"/>
        <u val="none"/>
        <vertAlign val="baseline"/>
        <sz val="12"/>
        <name val="Calibri"/>
        <family val="2"/>
        <scheme val="minor"/>
      </font>
      <fill>
        <patternFill patternType="none">
          <fgColor indexed="64"/>
          <bgColor auto="1"/>
        </patternFill>
      </fill>
    </dxf>
    <dxf>
      <font>
        <strike val="0"/>
        <outline val="0"/>
        <shadow val="0"/>
        <u val="none"/>
        <vertAlign val="baseline"/>
        <sz val="12"/>
        <name val="Calibri"/>
        <family val="2"/>
        <scheme val="minor"/>
      </font>
      <fill>
        <patternFill patternType="none">
          <fgColor indexed="64"/>
          <bgColor auto="1"/>
        </patternFill>
      </fill>
    </dxf>
    <dxf>
      <font>
        <strike val="0"/>
        <outline val="0"/>
        <shadow val="0"/>
        <u val="none"/>
        <vertAlign val="baseline"/>
        <sz val="12"/>
        <name val="Calibri"/>
        <family val="2"/>
        <scheme val="minor"/>
      </font>
      <fill>
        <patternFill patternType="none">
          <fgColor indexed="64"/>
          <bgColor auto="1"/>
        </patternFill>
      </fill>
      <alignment horizontal="general" vertical="bottom" textRotation="0" wrapText="1" indent="0" justifyLastLine="0" shrinkToFit="0" readingOrder="0"/>
    </dxf>
    <dxf>
      <font>
        <strike val="0"/>
        <outline val="0"/>
        <shadow val="0"/>
        <u val="none"/>
        <vertAlign val="baseline"/>
        <sz val="12"/>
        <name val="Calibri"/>
        <family val="2"/>
        <scheme val="minor"/>
      </font>
      <fill>
        <patternFill patternType="none">
          <fgColor indexed="64"/>
          <bgColor auto="1"/>
        </patternFill>
      </fill>
      <alignment horizontal="general" vertical="bottom" textRotation="0" wrapText="1" indent="0" justifyLastLine="0" shrinkToFit="0" readingOrder="0"/>
    </dxf>
    <dxf>
      <border outline="0">
        <bottom style="thin">
          <color rgb="FFB03079"/>
        </bottom>
      </border>
    </dxf>
    <dxf>
      <font>
        <b val="0"/>
        <i val="0"/>
        <strike val="0"/>
        <condense val="0"/>
        <extend val="0"/>
        <outline val="0"/>
        <shadow val="0"/>
        <u val="none"/>
        <vertAlign val="baseline"/>
        <sz val="12"/>
        <color theme="0"/>
        <name val="Calibri"/>
        <family val="2"/>
        <scheme val="minor"/>
      </font>
      <fill>
        <patternFill patternType="solid">
          <fgColor indexed="64"/>
          <bgColor rgb="FFB03079"/>
        </patternFill>
      </fill>
      <alignment horizontal="general" vertical="center" textRotation="0" wrapText="1" indent="0" justifyLastLine="0" shrinkToFit="0" readingOrder="0"/>
      <border diagonalUp="0" diagonalDown="0" outline="0">
        <left style="thin">
          <color rgb="FFB03079"/>
        </left>
        <right style="thin">
          <color rgb="FFB03079"/>
        </right>
        <top/>
        <bottom/>
      </border>
    </dxf>
    <dxf>
      <font>
        <strike val="0"/>
        <outline val="0"/>
        <shadow val="0"/>
        <u val="none"/>
        <vertAlign val="baseline"/>
        <sz val="12"/>
        <name val="Calibri"/>
        <family val="2"/>
        <scheme val="minor"/>
      </font>
      <fill>
        <patternFill patternType="none">
          <fgColor indexed="64"/>
          <bgColor auto="1"/>
        </patternFill>
      </fill>
      <alignment horizontal="left" vertical="bottom" textRotation="0" wrapText="1" indent="0" justifyLastLine="0" shrinkToFit="0" readingOrder="0"/>
    </dxf>
    <dxf>
      <font>
        <b val="0"/>
        <i val="0"/>
        <strike val="0"/>
        <condense val="0"/>
        <extend val="0"/>
        <outline val="0"/>
        <shadow val="0"/>
        <u val="none"/>
        <vertAlign val="baseline"/>
        <sz val="12"/>
        <color theme="1"/>
        <name val="Calibri"/>
        <family val="2"/>
        <scheme val="minor"/>
      </font>
      <alignment horizontal="center" vertical="bottom" textRotation="0" wrapText="1" indent="0" justifyLastLine="0" shrinkToFit="0" readingOrder="0"/>
      <extLst>
        <ext xmlns:xfpb="http://schemas.microsoft.com/office/spreadsheetml/2022/featurepropertybag" uri="{0417FA29-78FA-4A13-93AC-8FF0FAFDF519}">
          <xfpb:DXFComplement i="0"/>
        </ext>
      </extLst>
    </dxf>
    <dxf>
      <font>
        <b val="0"/>
        <i val="0"/>
        <strike val="0"/>
        <condense val="0"/>
        <extend val="0"/>
        <outline val="0"/>
        <shadow val="0"/>
        <u val="none"/>
        <vertAlign val="baseline"/>
        <sz val="12"/>
        <color theme="1"/>
        <name val="Calibri"/>
        <family val="2"/>
        <scheme val="minor"/>
      </font>
      <alignment horizontal="center" vertical="bottom" textRotation="0" wrapText="1" indent="0" justifyLastLine="0" shrinkToFit="0" readingOrder="0"/>
      <extLst>
        <ext xmlns:xfpb="http://schemas.microsoft.com/office/spreadsheetml/2022/featurepropertybag" uri="{0417FA29-78FA-4A13-93AC-8FF0FAFDF519}">
          <xfpb:DXFComplement i="0"/>
        </ext>
      </extLst>
    </dxf>
    <dxf>
      <font>
        <strike val="0"/>
        <outline val="0"/>
        <shadow val="0"/>
        <u val="none"/>
        <vertAlign val="baseline"/>
        <sz val="12"/>
        <name val="Calibri"/>
        <family val="2"/>
        <scheme val="minor"/>
      </font>
      <numFmt numFmtId="164" formatCode="0.0"/>
      <fill>
        <patternFill patternType="none">
          <fgColor indexed="64"/>
          <bgColor auto="1"/>
        </patternFill>
      </fill>
      <alignment horizontal="left" vertical="bottom" textRotation="0" wrapText="1" indent="0" justifyLastLine="0" shrinkToFit="0" readingOrder="0"/>
    </dxf>
    <dxf>
      <font>
        <strike val="0"/>
        <outline val="0"/>
        <shadow val="0"/>
        <u val="none"/>
        <vertAlign val="baseline"/>
        <sz val="12"/>
        <name val="Calibri"/>
        <family val="2"/>
        <scheme val="minor"/>
      </font>
      <fill>
        <patternFill patternType="none">
          <fgColor indexed="64"/>
          <bgColor auto="1"/>
        </patternFill>
      </fill>
      <alignment horizontal="left" vertical="bottom" textRotation="0" wrapText="1" indent="0" justifyLastLine="0" shrinkToFit="0" readingOrder="0"/>
    </dxf>
    <dxf>
      <font>
        <strike val="0"/>
        <outline val="0"/>
        <shadow val="0"/>
        <u val="none"/>
        <vertAlign val="baseline"/>
        <sz val="12"/>
        <name val="Calibri"/>
        <family val="2"/>
        <scheme val="minor"/>
      </font>
      <numFmt numFmtId="164" formatCode="0.0"/>
      <fill>
        <patternFill patternType="none">
          <fgColor indexed="64"/>
          <bgColor auto="1"/>
        </patternFill>
      </fill>
      <alignment horizontal="left" vertical="bottom" textRotation="0" wrapText="1" indent="0" justifyLastLine="0" shrinkToFit="0" readingOrder="0"/>
    </dxf>
    <dxf>
      <font>
        <strike val="0"/>
        <outline val="0"/>
        <shadow val="0"/>
        <u val="none"/>
        <vertAlign val="baseline"/>
        <sz val="12"/>
        <name val="Calibri"/>
        <family val="2"/>
        <scheme val="minor"/>
      </font>
      <fill>
        <patternFill patternType="none">
          <fgColor indexed="64"/>
          <bgColor auto="1"/>
        </patternFill>
      </fill>
      <alignment horizontal="left" vertical="bottom" textRotation="0" wrapText="1" indent="0" justifyLastLine="0" shrinkToFit="0" readingOrder="0"/>
    </dxf>
    <dxf>
      <font>
        <strike val="0"/>
        <outline val="0"/>
        <shadow val="0"/>
        <u val="none"/>
        <vertAlign val="baseline"/>
        <sz val="12"/>
        <name val="Calibri"/>
        <family val="2"/>
        <scheme val="minor"/>
      </font>
      <numFmt numFmtId="164" formatCode="0.0"/>
      <fill>
        <patternFill patternType="none">
          <fgColor indexed="64"/>
          <bgColor auto="1"/>
        </patternFill>
      </fill>
      <alignment horizontal="left" vertical="bottom" textRotation="0" wrapText="1" indent="0" justifyLastLine="0" shrinkToFit="0" readingOrder="0"/>
    </dxf>
    <dxf>
      <font>
        <strike val="0"/>
        <outline val="0"/>
        <shadow val="0"/>
        <u val="none"/>
        <vertAlign val="baseline"/>
        <sz val="12"/>
        <name val="Calibri"/>
        <family val="2"/>
        <scheme val="minor"/>
      </font>
      <fill>
        <patternFill patternType="none">
          <fgColor indexed="64"/>
          <bgColor auto="1"/>
        </patternFill>
      </fill>
      <alignment horizontal="left" vertical="bottom" textRotation="0" wrapText="1" indent="0" justifyLastLine="0" shrinkToFit="0" readingOrder="0"/>
    </dxf>
    <dxf>
      <font>
        <strike val="0"/>
        <outline val="0"/>
        <shadow val="0"/>
        <u val="none"/>
        <vertAlign val="baseline"/>
        <sz val="12"/>
        <name val="Calibri"/>
        <family val="2"/>
        <scheme val="minor"/>
      </font>
      <fill>
        <patternFill patternType="none">
          <fgColor indexed="64"/>
          <bgColor auto="1"/>
        </patternFill>
      </fill>
      <alignment horizontal="left" vertical="bottom" textRotation="0" wrapText="1" indent="0" justifyLastLine="0" shrinkToFit="0" readingOrder="0"/>
    </dxf>
    <dxf>
      <font>
        <strike val="0"/>
        <outline val="0"/>
        <shadow val="0"/>
        <u val="none"/>
        <vertAlign val="baseline"/>
        <sz val="12"/>
        <name val="Calibri"/>
        <family val="2"/>
        <scheme val="minor"/>
      </font>
      <fill>
        <patternFill patternType="none">
          <fgColor indexed="64"/>
          <bgColor auto="1"/>
        </patternFill>
      </fill>
      <alignment horizontal="left" vertical="bottom" textRotation="0" wrapText="1" indent="0" justifyLastLine="0" shrinkToFit="0" readingOrder="0"/>
    </dxf>
    <dxf>
      <border outline="0">
        <top style="thin">
          <color rgb="FFAA2873"/>
        </top>
      </border>
    </dxf>
    <dxf>
      <border outline="0">
        <left style="thin">
          <color rgb="FFAA2873"/>
        </left>
        <right style="thin">
          <color rgb="FFAA2873"/>
        </right>
        <top style="thin">
          <color rgb="FFAA2873"/>
        </top>
        <bottom style="thin">
          <color rgb="FFAA2873"/>
        </bottom>
      </border>
    </dxf>
    <dxf>
      <font>
        <strike val="0"/>
        <outline val="0"/>
        <shadow val="0"/>
        <u val="none"/>
        <vertAlign val="baseline"/>
        <sz val="12"/>
        <name val="Calibri"/>
        <family val="2"/>
        <scheme val="minor"/>
      </font>
      <fill>
        <patternFill patternType="none">
          <fgColor indexed="64"/>
          <bgColor auto="1"/>
        </patternFill>
      </fill>
      <alignment horizontal="left" vertical="bottom" textRotation="0" wrapText="1" indent="0" justifyLastLine="0" shrinkToFit="0" readingOrder="0"/>
    </dxf>
    <dxf>
      <border outline="0">
        <bottom style="thin">
          <color rgb="FFAA2873"/>
        </bottom>
      </border>
    </dxf>
    <dxf>
      <font>
        <b val="0"/>
        <strike val="0"/>
        <outline val="0"/>
        <shadow val="0"/>
        <u val="none"/>
        <vertAlign val="baseline"/>
        <sz val="12"/>
        <name val="Calibri"/>
        <family val="2"/>
        <scheme val="minor"/>
      </font>
      <alignment horizontal="left" textRotation="0" wrapText="1" indent="0" justifyLastLine="0" shrinkToFit="0" readingOrder="0"/>
    </dxf>
    <dxf>
      <font>
        <b val="0"/>
        <strike val="0"/>
        <outline val="0"/>
        <shadow val="0"/>
        <u val="none"/>
        <vertAlign val="baseline"/>
        <sz val="12"/>
        <name val="Calibri"/>
        <family val="2"/>
        <scheme val="minor"/>
      </font>
      <fill>
        <patternFill patternType="none">
          <fgColor indexed="64"/>
          <bgColor auto="1"/>
        </patternFill>
      </fill>
      <alignment horizontal="left" vertical="bottom" textRotation="0" wrapText="1" indent="0" justifyLastLine="0" shrinkToFit="0" readingOrder="0"/>
    </dxf>
    <dxf>
      <font>
        <b val="0"/>
        <i val="0"/>
        <strike val="0"/>
        <condense val="0"/>
        <extend val="0"/>
        <outline val="0"/>
        <shadow val="0"/>
        <u val="none"/>
        <vertAlign val="baseline"/>
        <sz val="12"/>
        <color theme="1"/>
        <name val="Calibri"/>
        <family val="2"/>
        <scheme val="minor"/>
      </font>
      <alignment horizontal="left" vertical="bottom" textRotation="0" wrapText="1" indent="0" justifyLastLine="0" shrinkToFit="0" readingOrder="0"/>
    </dxf>
    <dxf>
      <font>
        <b val="0"/>
        <i val="0"/>
        <strike val="0"/>
        <condense val="0"/>
        <extend val="0"/>
        <outline val="0"/>
        <shadow val="0"/>
        <u val="none"/>
        <vertAlign val="baseline"/>
        <sz val="12"/>
        <color theme="1"/>
        <name val="Calibri"/>
        <family val="2"/>
        <scheme val="minor"/>
      </font>
      <alignment horizontal="left" vertical="bottom" textRotation="0" wrapText="1" indent="0" justifyLastLine="0" shrinkToFit="0" readingOrder="0"/>
    </dxf>
    <dxf>
      <font>
        <b val="0"/>
        <strike val="0"/>
        <outline val="0"/>
        <shadow val="0"/>
        <u val="none"/>
        <vertAlign val="baseline"/>
        <sz val="12"/>
        <name val="Calibri"/>
        <family val="2"/>
        <scheme val="minor"/>
      </font>
      <numFmt numFmtId="164" formatCode="0.0"/>
      <fill>
        <patternFill patternType="none">
          <fgColor indexed="64"/>
          <bgColor auto="1"/>
        </patternFill>
      </fill>
      <alignment horizontal="left" vertical="bottom" textRotation="0" wrapText="1" indent="0" justifyLastLine="0" shrinkToFit="0" readingOrder="0"/>
    </dxf>
    <dxf>
      <font>
        <b val="0"/>
        <strike val="0"/>
        <outline val="0"/>
        <shadow val="0"/>
        <u val="none"/>
        <vertAlign val="baseline"/>
        <sz val="12"/>
        <name val="Calibri"/>
        <family val="2"/>
        <scheme val="minor"/>
      </font>
      <fill>
        <patternFill patternType="none">
          <fgColor indexed="64"/>
          <bgColor auto="1"/>
        </patternFill>
      </fill>
      <alignment horizontal="left" textRotation="0" indent="0" justifyLastLine="0" shrinkToFit="0" readingOrder="0"/>
    </dxf>
    <dxf>
      <font>
        <b val="0"/>
        <strike val="0"/>
        <outline val="0"/>
        <shadow val="0"/>
        <u val="none"/>
        <vertAlign val="baseline"/>
        <sz val="12"/>
        <name val="Calibri"/>
        <family val="2"/>
        <scheme val="minor"/>
      </font>
      <fill>
        <patternFill patternType="none">
          <fgColor indexed="64"/>
          <bgColor auto="1"/>
        </patternFill>
      </fill>
      <alignment horizontal="left" vertical="bottom" textRotation="0" wrapText="1" indent="0" justifyLastLine="0" shrinkToFit="0" readingOrder="0"/>
    </dxf>
    <dxf>
      <border outline="0">
        <top style="thin">
          <color rgb="FFB03079"/>
        </top>
      </border>
    </dxf>
    <dxf>
      <border outline="0">
        <left style="thin">
          <color rgb="FFB03079"/>
        </left>
        <right style="thin">
          <color rgb="FFB03079"/>
        </right>
        <bottom style="thin">
          <color rgb="FFB03079"/>
        </bottom>
      </border>
    </dxf>
    <dxf>
      <font>
        <b val="0"/>
        <strike val="0"/>
        <outline val="0"/>
        <shadow val="0"/>
        <u val="none"/>
        <vertAlign val="baseline"/>
        <sz val="12"/>
        <name val="Calibri"/>
        <family val="2"/>
        <scheme val="minor"/>
      </font>
      <fill>
        <patternFill patternType="none">
          <fgColor indexed="64"/>
          <bgColor auto="1"/>
        </patternFill>
      </fill>
      <alignment horizontal="left" textRotation="0" indent="0" justifyLastLine="0" shrinkToFit="0" readingOrder="0"/>
    </dxf>
    <dxf>
      <border outline="0">
        <bottom style="thin">
          <color rgb="FFB03079"/>
        </bottom>
      </border>
    </dxf>
    <dxf>
      <font>
        <b val="0"/>
        <i val="0"/>
        <strike val="0"/>
        <condense val="0"/>
        <extend val="0"/>
        <outline val="0"/>
        <shadow val="0"/>
        <u val="none"/>
        <vertAlign val="baseline"/>
        <sz val="12"/>
        <color theme="0"/>
        <name val="Calibri"/>
        <family val="2"/>
        <scheme val="minor"/>
      </font>
      <fill>
        <patternFill patternType="solid">
          <fgColor indexed="64"/>
          <bgColor rgb="FFB03079"/>
        </patternFill>
      </fill>
      <alignment horizontal="left" vertical="center" textRotation="0" wrapText="1" indent="0" justifyLastLine="0" shrinkToFit="0" readingOrder="0"/>
      <border diagonalUp="0" diagonalDown="0" outline="0">
        <left style="thin">
          <color rgb="FFB03079"/>
        </left>
        <right style="thin">
          <color rgb="FFB03079"/>
        </right>
        <top/>
        <bottom/>
      </border>
    </dxf>
    <dxf>
      <font>
        <strike val="0"/>
        <outline val="0"/>
        <shadow val="0"/>
        <u val="none"/>
        <vertAlign val="baseline"/>
        <sz val="12"/>
        <name val="Calibri"/>
        <family val="2"/>
        <scheme val="minor"/>
      </font>
      <fill>
        <patternFill patternType="none">
          <fgColor indexed="64"/>
          <bgColor auto="1"/>
        </patternFill>
      </fill>
      <alignment horizontal="left" vertical="center" textRotation="0" wrapText="1" indent="0" justifyLastLine="0" shrinkToFit="0" readingOrder="0"/>
    </dxf>
    <dxf>
      <font>
        <b val="0"/>
        <i val="0"/>
        <strike val="0"/>
        <condense val="0"/>
        <extend val="0"/>
        <outline val="0"/>
        <shadow val="0"/>
        <u val="none"/>
        <vertAlign val="baseline"/>
        <sz val="12"/>
        <color theme="1"/>
        <name val="Calibri"/>
        <family val="2"/>
        <scheme val="minor"/>
      </font>
      <alignment horizontal="center" vertical="center" textRotation="0" wrapText="1" indent="0" justifyLastLine="0" shrinkToFit="0" readingOrder="0"/>
      <extLst>
        <ext xmlns:xfpb="http://schemas.microsoft.com/office/spreadsheetml/2022/featurepropertybag" uri="{0417FA29-78FA-4A13-93AC-8FF0FAFDF519}">
          <xfpb:DXFComplement i="0"/>
        </ext>
      </extLst>
    </dxf>
    <dxf>
      <font>
        <b val="0"/>
        <i val="0"/>
        <strike val="0"/>
        <condense val="0"/>
        <extend val="0"/>
        <outline val="0"/>
        <shadow val="0"/>
        <u val="none"/>
        <vertAlign val="baseline"/>
        <sz val="12"/>
        <color theme="1"/>
        <name val="Calibri"/>
        <family val="2"/>
        <scheme val="minor"/>
      </font>
      <alignment horizontal="center" vertical="center" textRotation="0" wrapText="1" indent="0" justifyLastLine="0" shrinkToFit="0" readingOrder="0"/>
      <extLst>
        <ext xmlns:xfpb="http://schemas.microsoft.com/office/spreadsheetml/2022/featurepropertybag" uri="{0417FA29-78FA-4A13-93AC-8FF0FAFDF519}">
          <xfpb:DXFComplement i="0"/>
        </ext>
      </extLst>
    </dxf>
    <dxf>
      <font>
        <strike val="0"/>
        <outline val="0"/>
        <shadow val="0"/>
        <u val="none"/>
        <vertAlign val="baseline"/>
        <sz val="12"/>
        <name val="Calibri"/>
        <family val="2"/>
        <scheme val="minor"/>
      </font>
      <fill>
        <patternFill patternType="none">
          <fgColor indexed="64"/>
          <bgColor auto="1"/>
        </patternFill>
      </fill>
      <alignment horizontal="left" vertical="center" textRotation="0" wrapText="1" indent="0" justifyLastLine="0" shrinkToFit="0" readingOrder="0"/>
    </dxf>
    <dxf>
      <font>
        <strike val="0"/>
        <outline val="0"/>
        <shadow val="0"/>
        <u val="none"/>
        <vertAlign val="baseline"/>
        <sz val="12"/>
        <name val="Calibri"/>
        <family val="2"/>
        <scheme val="minor"/>
      </font>
      <numFmt numFmtId="164" formatCode="0.0"/>
      <fill>
        <patternFill patternType="none">
          <fgColor indexed="64"/>
          <bgColor auto="1"/>
        </patternFill>
      </fill>
      <alignment horizontal="left" vertical="center" textRotation="0" wrapText="1" indent="0" justifyLastLine="0" shrinkToFit="0" readingOrder="0"/>
    </dxf>
    <dxf>
      <font>
        <strike val="0"/>
        <outline val="0"/>
        <shadow val="0"/>
        <u val="none"/>
        <vertAlign val="baseline"/>
        <sz val="12"/>
        <name val="Calibri"/>
        <family val="2"/>
        <scheme val="minor"/>
      </font>
      <fill>
        <patternFill patternType="none">
          <fgColor indexed="64"/>
          <bgColor auto="1"/>
        </patternFill>
      </fill>
      <alignment horizontal="left" vertical="center" textRotation="0" wrapText="1" indent="0" justifyLastLine="0" shrinkToFit="0" readingOrder="0"/>
    </dxf>
    <dxf>
      <font>
        <strike val="0"/>
        <outline val="0"/>
        <shadow val="0"/>
        <u val="none"/>
        <vertAlign val="baseline"/>
        <sz val="12"/>
        <name val="Calibri"/>
        <family val="2"/>
        <scheme val="minor"/>
      </font>
      <fill>
        <patternFill patternType="none">
          <fgColor indexed="64"/>
          <bgColor auto="1"/>
        </patternFill>
      </fill>
      <alignment horizontal="left" vertical="center" textRotation="0" wrapText="1" indent="0" justifyLastLine="0" shrinkToFit="0" readingOrder="0"/>
    </dxf>
    <dxf>
      <border outline="0">
        <top style="thin">
          <color rgb="FFB03079"/>
        </top>
      </border>
    </dxf>
    <dxf>
      <border outline="0">
        <left style="thin">
          <color rgb="FFB03079"/>
        </left>
        <right style="thin">
          <color rgb="FFB03079"/>
        </right>
        <bottom style="thin">
          <color rgb="FFB03079"/>
        </bottom>
      </border>
    </dxf>
    <dxf>
      <font>
        <strike val="0"/>
        <outline val="0"/>
        <shadow val="0"/>
        <u val="none"/>
        <vertAlign val="baseline"/>
        <sz val="12"/>
        <name val="Calibri"/>
        <family val="2"/>
        <scheme val="minor"/>
      </font>
      <fill>
        <patternFill patternType="none">
          <fgColor indexed="64"/>
          <bgColor auto="1"/>
        </patternFill>
      </fill>
      <alignment horizontal="left" vertical="center" textRotation="0" wrapText="1" indent="0" justifyLastLine="0" shrinkToFit="0" readingOrder="0"/>
    </dxf>
    <dxf>
      <border outline="0">
        <bottom style="thin">
          <color rgb="FFB03079"/>
        </bottom>
      </border>
    </dxf>
    <dxf>
      <font>
        <b val="0"/>
        <i val="0"/>
        <strike val="0"/>
        <condense val="0"/>
        <extend val="0"/>
        <outline val="0"/>
        <shadow val="0"/>
        <u val="none"/>
        <vertAlign val="baseline"/>
        <sz val="12"/>
        <color theme="0"/>
        <name val="Calibri"/>
        <family val="2"/>
        <scheme val="minor"/>
      </font>
      <fill>
        <patternFill patternType="solid">
          <fgColor indexed="64"/>
          <bgColor rgb="FFB03079"/>
        </patternFill>
      </fill>
      <alignment horizontal="left" vertical="center" textRotation="0" wrapText="1" indent="0" justifyLastLine="0" shrinkToFit="0" readingOrder="0"/>
      <border diagonalUp="0" diagonalDown="0" outline="0">
        <left style="thin">
          <color rgb="FFB03079"/>
        </left>
        <right style="thin">
          <color rgb="FFB03079"/>
        </right>
        <top/>
        <bottom/>
      </border>
    </dxf>
    <dxf>
      <font>
        <b val="0"/>
        <i val="0"/>
        <strike val="0"/>
        <outline val="0"/>
        <shadow val="0"/>
        <u val="none"/>
        <vertAlign val="baseline"/>
        <sz val="12"/>
        <name val="Calibri"/>
        <family val="2"/>
        <scheme val="minor"/>
      </font>
      <alignment horizontal="left" vertical="center" textRotation="0" wrapText="1" indent="0" justifyLastLine="0" shrinkToFit="0" readingOrder="0"/>
    </dxf>
    <dxf>
      <font>
        <b val="0"/>
        <i val="0"/>
        <strike val="0"/>
        <outline val="0"/>
        <shadow val="0"/>
        <u val="none"/>
        <vertAlign val="baseline"/>
        <sz val="12"/>
        <name val="Calibri"/>
        <family val="2"/>
        <scheme val="minor"/>
      </font>
      <numFmt numFmtId="164" formatCode="0.0"/>
    </dxf>
    <dxf>
      <font>
        <b val="0"/>
        <i val="0"/>
        <strike val="0"/>
        <outline val="0"/>
        <shadow val="0"/>
        <u val="none"/>
        <vertAlign val="baseline"/>
        <sz val="12"/>
        <name val="Calibri"/>
        <family val="2"/>
        <scheme val="minor"/>
      </font>
      <numFmt numFmtId="164" formatCode="0.0"/>
    </dxf>
    <dxf>
      <font>
        <b val="0"/>
        <i val="0"/>
        <strike val="0"/>
        <outline val="0"/>
        <shadow val="0"/>
        <u val="none"/>
        <vertAlign val="baseline"/>
        <sz val="12"/>
        <name val="Calibri"/>
        <family val="2"/>
        <scheme val="minor"/>
      </font>
      <numFmt numFmtId="164" formatCode="0.0"/>
    </dxf>
    <dxf>
      <font>
        <b val="0"/>
        <i val="0"/>
        <strike val="0"/>
        <outline val="0"/>
        <shadow val="0"/>
        <u val="none"/>
        <vertAlign val="baseline"/>
        <sz val="12"/>
        <name val="Calibri"/>
        <family val="2"/>
        <scheme val="minor"/>
      </font>
      <numFmt numFmtId="164" formatCode="0.0"/>
    </dxf>
    <dxf>
      <font>
        <b val="0"/>
        <i val="0"/>
        <strike val="0"/>
        <outline val="0"/>
        <shadow val="0"/>
        <u val="none"/>
        <vertAlign val="baseline"/>
        <sz val="12"/>
        <name val="Calibri"/>
        <family val="2"/>
        <scheme val="minor"/>
      </font>
      <numFmt numFmtId="164" formatCode="0.0"/>
    </dxf>
    <dxf>
      <font>
        <b val="0"/>
        <i val="0"/>
        <strike val="0"/>
        <outline val="0"/>
        <shadow val="0"/>
        <u val="none"/>
        <vertAlign val="baseline"/>
        <sz val="12"/>
        <name val="Calibri"/>
        <family val="2"/>
        <scheme val="minor"/>
      </font>
      <numFmt numFmtId="164" formatCode="0.0"/>
    </dxf>
    <dxf>
      <font>
        <b val="0"/>
        <i val="0"/>
        <strike val="0"/>
        <outline val="0"/>
        <shadow val="0"/>
        <u val="none"/>
        <vertAlign val="baseline"/>
        <sz val="12"/>
        <name val="Calibri"/>
        <family val="2"/>
        <scheme val="minor"/>
      </font>
      <numFmt numFmtId="164" formatCode="0.0"/>
    </dxf>
    <dxf>
      <font>
        <b val="0"/>
        <i val="0"/>
        <strike val="0"/>
        <outline val="0"/>
        <shadow val="0"/>
        <u val="none"/>
        <vertAlign val="baseline"/>
        <sz val="12"/>
        <name val="Calibri"/>
        <family val="2"/>
        <scheme val="minor"/>
      </font>
    </dxf>
    <dxf>
      <font>
        <b val="0"/>
        <i val="0"/>
        <strike val="0"/>
        <outline val="0"/>
        <shadow val="0"/>
        <u val="none"/>
        <vertAlign val="baseline"/>
        <sz val="12"/>
        <name val="Calibri"/>
        <family val="2"/>
        <scheme val="minor"/>
      </font>
    </dxf>
    <dxf>
      <border outline="0">
        <top style="thin">
          <color theme="1"/>
        </top>
        <bottom style="thin">
          <color indexed="64"/>
        </bottom>
      </border>
    </dxf>
    <dxf>
      <font>
        <b val="0"/>
        <i val="0"/>
        <strike val="0"/>
        <outline val="0"/>
        <shadow val="0"/>
        <u val="none"/>
        <vertAlign val="baseline"/>
        <sz val="12"/>
        <name val="Calibri"/>
        <family val="2"/>
        <scheme val="minor"/>
      </font>
    </dxf>
    <dxf>
      <font>
        <b val="0"/>
        <i val="0"/>
        <strike val="0"/>
        <condense val="0"/>
        <extend val="0"/>
        <outline val="0"/>
        <shadow val="0"/>
        <u val="none"/>
        <vertAlign val="baseline"/>
        <sz val="12"/>
        <color theme="0"/>
        <name val="Calibri"/>
        <family val="2"/>
        <scheme val="minor"/>
      </font>
      <fill>
        <patternFill patternType="solid">
          <fgColor indexed="64"/>
          <bgColor rgb="FF085830"/>
        </patternFill>
      </fill>
      <alignment horizontal="left" vertical="center" textRotation="0" wrapText="1" indent="0" justifyLastLine="0" shrinkToFit="0" readingOrder="0"/>
      <border diagonalUp="0" diagonalDown="0" outline="0">
        <left style="thin">
          <color theme="1"/>
        </left>
        <right style="thin">
          <color theme="1"/>
        </right>
        <top/>
        <bottom/>
      </border>
    </dxf>
    <dxf>
      <font>
        <b val="0"/>
        <i val="0"/>
        <strike val="0"/>
        <condense val="0"/>
        <extend val="0"/>
        <outline val="0"/>
        <shadow val="0"/>
        <u val="none"/>
        <vertAlign val="baseline"/>
        <sz val="12"/>
        <color theme="1"/>
        <name val="Calibri"/>
        <family val="2"/>
        <scheme val="minor"/>
      </font>
      <fill>
        <patternFill patternType="none">
          <fgColor indexed="64"/>
          <bgColor auto="1"/>
        </patternFill>
      </fill>
      <alignment horizontal="left" vertical="center" textRotation="0" wrapText="1" indent="0" justifyLastLine="0" shrinkToFit="0" readingOrder="0"/>
    </dxf>
    <dxf>
      <font>
        <strike val="0"/>
        <outline val="0"/>
        <shadow val="0"/>
        <u val="none"/>
        <vertAlign val="baseline"/>
        <sz val="12"/>
        <color theme="1"/>
        <name val="Calibri"/>
        <family val="2"/>
        <scheme val="minor"/>
      </font>
      <numFmt numFmtId="164" formatCode="0.0"/>
      <fill>
        <patternFill patternType="none">
          <fgColor indexed="64"/>
          <bgColor auto="1"/>
        </patternFill>
      </fill>
      <alignment horizontal="left" vertical="center" textRotation="0" wrapText="1" indent="0" justifyLastLine="0" shrinkToFit="0" readingOrder="0"/>
    </dxf>
    <dxf>
      <font>
        <strike val="0"/>
        <outline val="0"/>
        <shadow val="0"/>
        <u val="none"/>
        <vertAlign val="baseline"/>
        <sz val="12"/>
        <color theme="1"/>
        <name val="Calibri"/>
        <family val="2"/>
        <scheme val="minor"/>
      </font>
      <fill>
        <patternFill patternType="none">
          <fgColor indexed="64"/>
          <bgColor auto="1"/>
        </patternFill>
      </fill>
      <alignment horizontal="left" vertical="center" textRotation="0" wrapText="1" indent="0" justifyLastLine="0" shrinkToFit="0" readingOrder="0"/>
    </dxf>
    <dxf>
      <font>
        <strike val="0"/>
        <outline val="0"/>
        <shadow val="0"/>
        <u val="none"/>
        <vertAlign val="baseline"/>
        <sz val="12"/>
        <color theme="1"/>
        <name val="Calibri"/>
        <family val="2"/>
        <scheme val="minor"/>
      </font>
      <fill>
        <patternFill patternType="none">
          <fgColor indexed="64"/>
          <bgColor auto="1"/>
        </patternFill>
      </fill>
      <alignment horizontal="left" vertical="center" textRotation="0" wrapText="1" indent="0" justifyLastLine="0" shrinkToFit="0" readingOrder="0"/>
    </dxf>
    <dxf>
      <font>
        <strike val="0"/>
        <outline val="0"/>
        <shadow val="0"/>
        <u val="none"/>
        <vertAlign val="baseline"/>
        <sz val="12"/>
        <color theme="1"/>
        <name val="Calibri"/>
        <family val="2"/>
        <scheme val="minor"/>
      </font>
      <fill>
        <patternFill patternType="none">
          <fgColor indexed="64"/>
          <bgColor auto="1"/>
        </patternFill>
      </fill>
      <alignment horizontal="left" vertical="center" textRotation="0" wrapText="1" indent="0" justifyLastLine="0" shrinkToFit="0" readingOrder="0"/>
    </dxf>
    <dxf>
      <font>
        <strike val="0"/>
        <outline val="0"/>
        <shadow val="0"/>
        <u val="none"/>
        <vertAlign val="baseline"/>
        <sz val="12"/>
        <color theme="1"/>
        <name val="Calibri"/>
        <family val="2"/>
        <scheme val="minor"/>
      </font>
      <fill>
        <patternFill patternType="none">
          <fgColor indexed="64"/>
          <bgColor auto="1"/>
        </patternFill>
      </fill>
      <alignment horizontal="left" vertical="center" textRotation="0" wrapText="1" indent="0" justifyLastLine="0" shrinkToFit="0" readingOrder="0"/>
    </dxf>
    <dxf>
      <font>
        <strike val="0"/>
        <outline val="0"/>
        <shadow val="0"/>
        <u val="none"/>
        <vertAlign val="baseline"/>
        <sz val="12"/>
        <color theme="1"/>
        <name val="Calibri"/>
        <family val="2"/>
        <scheme val="minor"/>
      </font>
      <fill>
        <patternFill patternType="none">
          <fgColor indexed="64"/>
          <bgColor auto="1"/>
        </patternFill>
      </fill>
      <alignment horizontal="left" vertical="center" textRotation="0" wrapText="1" indent="0" justifyLastLine="0" shrinkToFit="0" readingOrder="0"/>
    </dxf>
    <dxf>
      <border outline="0">
        <top style="thin">
          <color theme="1"/>
        </top>
      </border>
    </dxf>
    <dxf>
      <font>
        <strike val="0"/>
        <outline val="0"/>
        <shadow val="0"/>
        <u val="none"/>
        <vertAlign val="baseline"/>
        <sz val="12"/>
        <color theme="1"/>
        <name val="Calibri"/>
        <family val="2"/>
        <scheme val="minor"/>
      </font>
      <fill>
        <patternFill patternType="none">
          <fgColor indexed="64"/>
          <bgColor auto="1"/>
        </patternFill>
      </fill>
      <alignment horizontal="left" vertical="center" textRotation="0" wrapText="1" indent="0" justifyLastLine="0" shrinkToFit="0" readingOrder="0"/>
    </dxf>
    <dxf>
      <font>
        <b val="0"/>
        <i val="0"/>
        <strike val="0"/>
        <condense val="0"/>
        <extend val="0"/>
        <outline val="0"/>
        <shadow val="0"/>
        <u val="none"/>
        <vertAlign val="baseline"/>
        <sz val="12"/>
        <color theme="0"/>
        <name val="Calibri"/>
        <family val="2"/>
        <scheme val="minor"/>
      </font>
      <fill>
        <patternFill patternType="solid">
          <fgColor indexed="64"/>
          <bgColor rgb="FF085830"/>
        </patternFill>
      </fill>
      <alignment horizontal="left" vertical="center" textRotation="0" wrapText="1" indent="0" justifyLastLine="0" shrinkToFit="0" readingOrder="0"/>
      <border diagonalUp="0" diagonalDown="0" outline="0">
        <left style="thin">
          <color theme="1"/>
        </left>
        <right style="thin">
          <color theme="1"/>
        </right>
        <top/>
        <bottom/>
      </border>
    </dxf>
    <dxf>
      <font>
        <strike val="0"/>
        <outline val="0"/>
        <shadow val="0"/>
        <vertAlign val="baseline"/>
        <sz val="12"/>
        <name val="Calibri"/>
        <family val="2"/>
        <scheme val="minor"/>
      </font>
      <fill>
        <patternFill patternType="none">
          <fgColor indexed="64"/>
          <bgColor auto="1"/>
        </patternFill>
      </fill>
      <alignment horizontal="left" vertical="center" textRotation="0" wrapText="1" indent="0" justifyLastLine="0" shrinkToFit="0" readingOrder="0"/>
    </dxf>
    <dxf>
      <font>
        <strike val="0"/>
        <outline val="0"/>
        <shadow val="0"/>
        <vertAlign val="baseline"/>
        <sz val="12"/>
        <name val="Calibri"/>
        <family val="2"/>
        <scheme val="minor"/>
      </font>
      <fill>
        <patternFill patternType="none">
          <fgColor indexed="64"/>
          <bgColor auto="1"/>
        </patternFill>
      </fill>
      <alignment horizontal="left" vertical="center" textRotation="0" wrapText="1" indent="0" justifyLastLine="0" shrinkToFit="0" readingOrder="0"/>
    </dxf>
    <dxf>
      <font>
        <strike val="0"/>
        <outline val="0"/>
        <shadow val="0"/>
        <vertAlign val="baseline"/>
        <sz val="12"/>
        <name val="Calibri"/>
        <family val="2"/>
        <scheme val="minor"/>
      </font>
      <fill>
        <patternFill patternType="none">
          <fgColor indexed="64"/>
          <bgColor auto="1"/>
        </patternFill>
      </fill>
      <alignment horizontal="left" vertical="center" textRotation="0" wrapText="1" indent="0" justifyLastLine="0" shrinkToFit="0" readingOrder="0"/>
    </dxf>
    <dxf>
      <font>
        <strike val="0"/>
        <outline val="0"/>
        <shadow val="0"/>
        <vertAlign val="baseline"/>
        <sz val="12"/>
        <name val="Calibri"/>
        <family val="2"/>
        <scheme val="minor"/>
      </font>
      <fill>
        <patternFill patternType="none">
          <fgColor indexed="64"/>
          <bgColor auto="1"/>
        </patternFill>
      </fill>
      <alignment horizontal="left" vertical="center" textRotation="0" wrapText="1" indent="0" justifyLastLine="0" shrinkToFit="0" readingOrder="0"/>
    </dxf>
    <dxf>
      <font>
        <strike val="0"/>
        <outline val="0"/>
        <shadow val="0"/>
        <vertAlign val="baseline"/>
        <sz val="12"/>
        <name val="Calibri"/>
        <family val="2"/>
        <scheme val="minor"/>
      </font>
      <fill>
        <patternFill patternType="none">
          <fgColor indexed="64"/>
          <bgColor auto="1"/>
        </patternFill>
      </fill>
      <alignment horizontal="left" vertical="center" textRotation="0" wrapText="1" indent="0" justifyLastLine="0" shrinkToFit="0" readingOrder="0"/>
    </dxf>
    <dxf>
      <font>
        <b val="0"/>
        <i val="0"/>
        <strike val="0"/>
        <condense val="0"/>
        <extend val="0"/>
        <outline val="0"/>
        <shadow val="0"/>
        <u val="none"/>
        <vertAlign val="baseline"/>
        <sz val="12"/>
        <color theme="1"/>
        <name val="Calibri"/>
        <family val="2"/>
        <scheme val="minor"/>
      </font>
      <alignment horizontal="left" vertical="center" textRotation="0" wrapText="1" indent="0" justifyLastLine="0" shrinkToFit="0" readingOrder="0"/>
    </dxf>
    <dxf>
      <font>
        <strike val="0"/>
        <outline val="0"/>
        <shadow val="0"/>
        <vertAlign val="baseline"/>
        <sz val="12"/>
        <name val="Calibri"/>
        <family val="2"/>
        <scheme val="minor"/>
      </font>
      <fill>
        <patternFill patternType="none">
          <fgColor indexed="64"/>
          <bgColor auto="1"/>
        </patternFill>
      </fill>
      <alignment horizontal="left" vertical="center" textRotation="0" wrapText="1" indent="0" justifyLastLine="0" shrinkToFit="0" readingOrder="0"/>
    </dxf>
    <dxf>
      <font>
        <strike val="0"/>
        <outline val="0"/>
        <shadow val="0"/>
        <vertAlign val="baseline"/>
        <sz val="12"/>
        <name val="Calibri"/>
        <family val="2"/>
        <scheme val="minor"/>
      </font>
      <fill>
        <patternFill patternType="none">
          <fgColor indexed="64"/>
          <bgColor auto="1"/>
        </patternFill>
      </fill>
      <alignment horizontal="left" vertical="center" textRotation="0" wrapText="1" indent="0" justifyLastLine="0" shrinkToFit="0" readingOrder="0"/>
    </dxf>
    <dxf>
      <border outline="0">
        <top style="thin">
          <color theme="1"/>
        </top>
      </border>
    </dxf>
    <dxf>
      <font>
        <strike val="0"/>
        <outline val="0"/>
        <shadow val="0"/>
        <vertAlign val="baseline"/>
        <sz val="12"/>
        <name val="Calibri"/>
        <family val="2"/>
        <scheme val="minor"/>
      </font>
      <fill>
        <patternFill patternType="none">
          <fgColor indexed="64"/>
          <bgColor auto="1"/>
        </patternFill>
      </fill>
      <alignment horizontal="left" vertical="center" textRotation="0" wrapText="1" indent="0" justifyLastLine="0" shrinkToFit="0" readingOrder="0"/>
    </dxf>
    <dxf>
      <font>
        <b val="0"/>
        <i val="0"/>
        <strike val="0"/>
        <condense val="0"/>
        <extend val="0"/>
        <outline val="0"/>
        <shadow val="0"/>
        <u val="none"/>
        <vertAlign val="baseline"/>
        <sz val="12"/>
        <color theme="0"/>
        <name val="Calibri"/>
        <family val="2"/>
        <scheme val="minor"/>
      </font>
      <fill>
        <patternFill patternType="solid">
          <fgColor indexed="64"/>
          <bgColor rgb="FF085830"/>
        </patternFill>
      </fill>
      <alignment horizontal="left" vertical="center" textRotation="0" wrapText="1" indent="0" justifyLastLine="0" shrinkToFit="0" readingOrder="0"/>
      <border diagonalUp="0" diagonalDown="0" outline="0">
        <left style="thin">
          <color theme="1"/>
        </left>
        <right style="thin">
          <color theme="1"/>
        </right>
        <top/>
        <bottom/>
      </border>
    </dxf>
    <dxf>
      <font>
        <strike val="0"/>
        <outline val="0"/>
        <shadow val="0"/>
        <u val="none"/>
        <vertAlign val="baseline"/>
        <sz val="12"/>
        <color theme="1"/>
        <name val="Calibri"/>
        <family val="2"/>
        <scheme val="minor"/>
      </font>
      <fill>
        <patternFill patternType="none">
          <fgColor indexed="64"/>
          <bgColor auto="1"/>
        </patternFill>
      </fill>
      <alignment horizontal="general" vertical="bottom" textRotation="0" wrapText="1" indent="0" justifyLastLine="0" shrinkToFit="0" readingOrder="0"/>
    </dxf>
    <dxf>
      <font>
        <strike val="0"/>
        <outline val="0"/>
        <shadow val="0"/>
        <u val="none"/>
        <vertAlign val="baseline"/>
        <sz val="12"/>
        <color theme="1"/>
        <name val="Calibri"/>
        <family val="2"/>
        <scheme val="minor"/>
      </font>
      <fill>
        <patternFill patternType="none">
          <fgColor indexed="64"/>
          <bgColor auto="1"/>
        </patternFill>
      </fill>
      <alignment horizontal="general" vertical="bottom" textRotation="0" wrapText="1" indent="0" justifyLastLine="0" shrinkToFit="0" readingOrder="0"/>
    </dxf>
    <dxf>
      <font>
        <strike val="0"/>
        <outline val="0"/>
        <shadow val="0"/>
        <u val="none"/>
        <vertAlign val="baseline"/>
        <sz val="12"/>
        <color theme="1"/>
        <name val="Calibri"/>
        <family val="2"/>
        <scheme val="minor"/>
      </font>
      <fill>
        <patternFill patternType="none">
          <fgColor indexed="64"/>
          <bgColor auto="1"/>
        </patternFill>
      </fill>
      <alignment horizontal="general" vertical="bottom" textRotation="0" wrapText="1" indent="0" justifyLastLine="0" shrinkToFit="0" readingOrder="0"/>
    </dxf>
    <dxf>
      <font>
        <strike val="0"/>
        <outline val="0"/>
        <shadow val="0"/>
        <u val="none"/>
        <vertAlign val="baseline"/>
        <sz val="12"/>
        <color theme="1"/>
        <name val="Calibri"/>
        <family val="2"/>
        <scheme val="minor"/>
      </font>
      <fill>
        <patternFill patternType="none">
          <fgColor indexed="64"/>
          <bgColor auto="1"/>
        </patternFill>
      </fill>
      <alignment horizontal="general" vertical="bottom" textRotation="0" wrapText="1" indent="0" justifyLastLine="0" shrinkToFit="0" readingOrder="0"/>
    </dxf>
    <dxf>
      <font>
        <strike val="0"/>
        <outline val="0"/>
        <shadow val="0"/>
        <u val="none"/>
        <vertAlign val="baseline"/>
        <sz val="12"/>
        <color theme="1"/>
        <name val="Calibri"/>
        <family val="2"/>
        <scheme val="minor"/>
      </font>
      <fill>
        <patternFill patternType="none">
          <fgColor indexed="64"/>
          <bgColor auto="1"/>
        </patternFill>
      </fill>
      <alignment horizontal="general" vertical="bottom" textRotation="0" wrapText="1" indent="0" justifyLastLine="0" shrinkToFit="0" readingOrder="0"/>
    </dxf>
    <dxf>
      <font>
        <strike val="0"/>
        <outline val="0"/>
        <shadow val="0"/>
        <u val="none"/>
        <vertAlign val="baseline"/>
        <sz val="12"/>
        <color theme="1"/>
        <name val="Calibri"/>
        <family val="2"/>
        <scheme val="minor"/>
      </font>
      <alignment horizontal="general" vertical="bottom" textRotation="0" wrapText="1" indent="0" justifyLastLine="0" shrinkToFit="0" readingOrder="0"/>
    </dxf>
    <dxf>
      <font>
        <strike val="0"/>
        <outline val="0"/>
        <shadow val="0"/>
        <u val="none"/>
        <vertAlign val="baseline"/>
        <sz val="12"/>
        <color theme="1"/>
        <name val="Calibri"/>
        <family val="2"/>
        <scheme val="minor"/>
      </font>
      <fill>
        <patternFill patternType="solid">
          <fgColor indexed="64"/>
          <bgColor theme="0" tint="-4.9989318521683403E-2"/>
        </patternFill>
      </fill>
      <alignment horizontal="general" vertical="bottom" textRotation="0" wrapText="1" indent="0" justifyLastLine="0" shrinkToFit="0" readingOrder="0"/>
    </dxf>
    <dxf>
      <font>
        <b val="0"/>
        <i val="0"/>
        <strike val="0"/>
        <condense val="0"/>
        <extend val="0"/>
        <outline val="0"/>
        <shadow val="0"/>
        <u val="none"/>
        <vertAlign val="baseline"/>
        <sz val="12"/>
        <color rgb="FF0A2F41"/>
        <name val="Calibri"/>
        <family val="2"/>
        <scheme val="minor"/>
      </font>
      <fill>
        <patternFill patternType="solid">
          <fgColor indexed="64"/>
          <bgColor rgb="FF9EDBEC"/>
        </patternFill>
      </fill>
      <alignment horizontal="left" vertical="center" textRotation="0" wrapText="1" indent="0" justifyLastLine="0" shrinkToFit="0" readingOrder="0"/>
      <border diagonalUp="0" diagonalDown="0" outline="0">
        <left style="thin">
          <color theme="1"/>
        </left>
        <right style="thin">
          <color theme="1"/>
        </right>
        <top/>
        <bottom/>
      </border>
    </dxf>
    <dxf>
      <font>
        <b val="0"/>
        <i val="0"/>
        <strike val="0"/>
        <condense val="0"/>
        <extend val="0"/>
        <outline val="0"/>
        <shadow val="0"/>
        <u val="none"/>
        <vertAlign val="baseline"/>
        <sz val="12"/>
        <color theme="1"/>
        <name val="Calibri"/>
        <family val="2"/>
        <scheme val="minor"/>
      </font>
      <numFmt numFmtId="19" formatCode="d/mm/yyyy"/>
      <alignment horizontal="left" vertical="center" textRotation="0" wrapText="1" indent="0" justifyLastLine="0" shrinkToFit="0" readingOrder="0"/>
    </dxf>
    <dxf>
      <font>
        <b val="0"/>
        <i val="0"/>
        <strike val="0"/>
        <condense val="0"/>
        <extend val="0"/>
        <outline val="0"/>
        <shadow val="0"/>
        <u val="none"/>
        <vertAlign val="baseline"/>
        <sz val="12"/>
        <color theme="1"/>
        <name val="Calibri"/>
        <family val="2"/>
        <scheme val="minor"/>
      </font>
      <alignment horizontal="general" vertical="center" textRotation="0" wrapText="1" indent="0" justifyLastLine="0" shrinkToFit="0" readingOrder="0"/>
    </dxf>
    <dxf>
      <font>
        <b val="0"/>
        <i val="0"/>
        <strike val="0"/>
        <condense val="0"/>
        <extend val="0"/>
        <outline val="0"/>
        <shadow val="0"/>
        <u val="none"/>
        <vertAlign val="baseline"/>
        <sz val="12"/>
        <color theme="1"/>
        <name val="Calibri"/>
        <family val="2"/>
        <scheme val="minor"/>
      </font>
      <alignment horizontal="general" vertical="center" textRotation="0" wrapText="1" indent="0" justifyLastLine="0" shrinkToFit="0" readingOrder="0"/>
    </dxf>
    <dxf>
      <font>
        <b val="0"/>
        <i val="0"/>
        <strike val="0"/>
        <condense val="0"/>
        <extend val="0"/>
        <outline val="0"/>
        <shadow val="0"/>
        <u val="none"/>
        <vertAlign val="baseline"/>
        <sz val="12"/>
        <color theme="1"/>
        <name val="Calibri"/>
        <family val="2"/>
        <scheme val="minor"/>
      </font>
      <alignment horizontal="left" vertical="center" textRotation="0" wrapText="1" indent="0" justifyLastLine="0" shrinkToFit="0" readingOrder="0"/>
    </dxf>
    <dxf>
      <font>
        <b val="0"/>
        <i val="0"/>
        <strike val="0"/>
        <condense val="0"/>
        <extend val="0"/>
        <outline val="0"/>
        <shadow val="0"/>
        <u val="none"/>
        <vertAlign val="baseline"/>
        <sz val="12"/>
        <color theme="1"/>
        <name val="Calibri"/>
        <family val="2"/>
        <scheme val="minor"/>
      </font>
      <alignment horizontal="general" vertical="center" textRotation="0" wrapText="1" indent="0" justifyLastLine="0" shrinkToFit="0" readingOrder="0"/>
    </dxf>
    <dxf>
      <font>
        <b val="0"/>
        <i val="0"/>
        <strike val="0"/>
        <condense val="0"/>
        <extend val="0"/>
        <outline val="0"/>
        <shadow val="0"/>
        <u val="none"/>
        <vertAlign val="baseline"/>
        <sz val="12"/>
        <color theme="0"/>
        <name val="Calibri"/>
        <family val="2"/>
        <scheme val="minor"/>
      </font>
      <fill>
        <patternFill patternType="solid">
          <fgColor indexed="64"/>
          <bgColor rgb="FF225F92"/>
        </patternFill>
      </fill>
      <alignment horizontal="left" vertical="center" textRotation="0" wrapText="1" indent="0" justifyLastLine="0" shrinkToFit="0" readingOrder="0"/>
    </dxf>
    <dxf>
      <font>
        <strike val="0"/>
        <outline val="0"/>
        <shadow val="0"/>
        <u val="none"/>
        <vertAlign val="baseline"/>
        <sz val="12"/>
        <color theme="1"/>
        <name val="Calibri"/>
        <family val="2"/>
        <scheme val="minor"/>
      </font>
      <alignment horizontal="left" vertical="center" textRotation="0" wrapText="1" indent="0" justifyLastLine="0" shrinkToFit="0" readingOrder="0"/>
    </dxf>
    <dxf>
      <font>
        <strike val="0"/>
        <outline val="0"/>
        <shadow val="0"/>
        <u val="none"/>
        <vertAlign val="baseline"/>
        <sz val="12"/>
        <color theme="1"/>
        <name val="Calibri"/>
        <family val="2"/>
        <scheme val="minor"/>
      </font>
      <alignment horizontal="left" vertical="center" textRotation="0" wrapText="1" indent="0" justifyLastLine="0" shrinkToFit="0" readingOrder="0"/>
    </dxf>
    <dxf>
      <font>
        <strike val="0"/>
        <outline val="0"/>
        <shadow val="0"/>
        <u val="none"/>
        <vertAlign val="baseline"/>
        <sz val="12"/>
        <color theme="1"/>
        <name val="Calibri"/>
        <family val="2"/>
        <scheme val="minor"/>
      </font>
      <alignment horizontal="left" vertical="center" textRotation="0" wrapText="1" indent="0" justifyLastLine="0" shrinkToFit="0" readingOrder="0"/>
    </dxf>
    <dxf>
      <font>
        <strike val="0"/>
        <outline val="0"/>
        <shadow val="0"/>
        <u val="none"/>
        <vertAlign val="baseline"/>
        <sz val="12"/>
        <color theme="1"/>
        <name val="Calibri"/>
        <family val="2"/>
        <scheme val="minor"/>
      </font>
      <alignment horizontal="left" vertical="center" textRotation="0" wrapText="1" indent="0" justifyLastLine="0" shrinkToFit="0" readingOrder="0"/>
    </dxf>
    <dxf>
      <font>
        <strike val="0"/>
        <outline val="0"/>
        <shadow val="0"/>
        <u val="none"/>
        <vertAlign val="baseline"/>
        <sz val="12"/>
        <color theme="1"/>
        <name val="Calibri"/>
        <family val="2"/>
        <scheme val="minor"/>
      </font>
      <alignment horizontal="left" vertical="center" textRotation="0" wrapText="1" indent="0" justifyLastLine="0" shrinkToFit="0" readingOrder="0"/>
    </dxf>
    <dxf>
      <font>
        <b val="0"/>
        <strike val="0"/>
        <outline val="0"/>
        <shadow val="0"/>
        <u val="none"/>
        <vertAlign val="baseline"/>
        <sz val="12"/>
        <color theme="0"/>
        <name val="Calibri"/>
        <family val="2"/>
        <scheme val="minor"/>
      </font>
      <fill>
        <patternFill patternType="solid">
          <fgColor indexed="64"/>
          <bgColor rgb="FF225F92"/>
        </patternFill>
      </fill>
      <alignment horizontal="left" vertical="center" textRotation="0" wrapText="1" indent="0" justifyLastLine="0" shrinkToFit="0" readingOrder="0"/>
    </dxf>
    <dxf>
      <font>
        <b val="0"/>
        <i val="0"/>
        <strike val="0"/>
        <condense val="0"/>
        <extend val="0"/>
        <outline val="0"/>
        <shadow val="0"/>
        <u val="none"/>
        <vertAlign val="baseline"/>
        <sz val="12"/>
        <color rgb="FF000000"/>
        <name val="Calibri"/>
        <family val="2"/>
        <scheme val="minor"/>
      </font>
      <alignment horizontal="left" vertical="center" textRotation="0" wrapText="1" indent="0" justifyLastLine="0" shrinkToFit="0" readingOrder="0"/>
    </dxf>
    <dxf>
      <font>
        <b val="0"/>
        <i val="0"/>
        <strike val="0"/>
        <condense val="0"/>
        <extend val="0"/>
        <outline val="0"/>
        <shadow val="0"/>
        <u val="none"/>
        <vertAlign val="baseline"/>
        <sz val="12"/>
        <color theme="1"/>
        <name val="Calibri"/>
        <family val="2"/>
        <scheme val="minor"/>
      </font>
      <alignment horizontal="left" vertical="center" textRotation="0" wrapText="1" indent="0" justifyLastLine="0" shrinkToFit="0" readingOrder="0"/>
    </dxf>
    <dxf>
      <font>
        <b val="0"/>
        <i val="0"/>
        <strike val="0"/>
        <condense val="0"/>
        <extend val="0"/>
        <outline val="0"/>
        <shadow val="0"/>
        <u val="none"/>
        <vertAlign val="baseline"/>
        <sz val="12"/>
        <color theme="1"/>
        <name val="Calibri"/>
        <family val="2"/>
        <scheme val="minor"/>
      </font>
      <alignment horizontal="left" vertical="center" textRotation="0" wrapText="1" indent="0" justifyLastLine="0" shrinkToFit="0" readingOrder="0"/>
    </dxf>
    <dxf>
      <font>
        <strike val="0"/>
        <outline val="0"/>
        <shadow val="0"/>
        <u val="none"/>
        <vertAlign val="baseline"/>
        <name val="Calibri"/>
        <family val="2"/>
        <scheme val="minor"/>
      </font>
      <alignment vertical="center" textRotation="0" wrapText="1" indent="0" justifyLastLine="0" shrinkToFit="0" readingOrder="0"/>
    </dxf>
    <dxf>
      <font>
        <b val="0"/>
        <i val="0"/>
        <strike val="0"/>
        <condense val="0"/>
        <extend val="0"/>
        <outline val="0"/>
        <shadow val="0"/>
        <u val="none"/>
        <vertAlign val="baseline"/>
        <sz val="12"/>
        <color theme="0"/>
        <name val="Calibri"/>
        <family val="2"/>
        <scheme val="minor"/>
      </font>
      <fill>
        <patternFill>
          <fgColor indexed="64"/>
          <bgColor rgb="FF225F92"/>
        </patternFill>
      </fill>
      <alignment horizontal="left" vertical="center" textRotation="0" wrapText="1" indent="0" justifyLastLine="0" shrinkToFit="0" readingOrder="0"/>
    </dxf>
    <dxf>
      <font>
        <strike val="0"/>
        <outline val="0"/>
        <shadow val="0"/>
        <u val="none"/>
        <vertAlign val="baseline"/>
        <sz val="12"/>
        <color theme="1"/>
        <name val="Calibri"/>
        <family val="2"/>
        <scheme val="minor"/>
      </font>
      <alignment horizontal="left" vertical="center" textRotation="0" wrapText="1" indent="0" justifyLastLine="0" shrinkToFit="0" readingOrder="0"/>
    </dxf>
    <dxf>
      <font>
        <strike val="0"/>
        <outline val="0"/>
        <shadow val="0"/>
        <u val="none"/>
        <vertAlign val="baseline"/>
        <sz val="12"/>
        <color theme="1"/>
        <name val="Calibri"/>
        <family val="2"/>
        <scheme val="minor"/>
      </font>
      <alignment horizontal="left" vertical="center" textRotation="0" wrapText="1" indent="0" justifyLastLine="0" shrinkToFit="0" readingOrder="0"/>
    </dxf>
    <dxf>
      <font>
        <strike val="0"/>
        <outline val="0"/>
        <shadow val="0"/>
        <u val="none"/>
        <vertAlign val="baseline"/>
        <sz val="12"/>
        <color theme="1"/>
        <name val="Calibri"/>
        <family val="2"/>
        <scheme val="minor"/>
      </font>
      <alignment horizontal="left" vertical="center" textRotation="0" wrapText="1" indent="0" justifyLastLine="0" shrinkToFit="0" readingOrder="0"/>
    </dxf>
    <dxf>
      <font>
        <strike val="0"/>
        <outline val="0"/>
        <shadow val="0"/>
        <u val="none"/>
        <vertAlign val="baseline"/>
        <sz val="12"/>
        <color rgb="FF000000"/>
        <name val="Calibri"/>
        <family val="2"/>
        <scheme val="minor"/>
      </font>
      <alignment horizontal="left" vertical="center" textRotation="0" wrapText="1" indent="0" justifyLastLine="0" shrinkToFit="0" readingOrder="0"/>
    </dxf>
    <dxf>
      <font>
        <strike val="0"/>
        <outline val="0"/>
        <shadow val="0"/>
        <u val="none"/>
        <vertAlign val="baseline"/>
        <sz val="12"/>
        <color theme="0"/>
        <name val="Calibri"/>
        <family val="2"/>
        <scheme val="minor"/>
      </font>
      <fill>
        <patternFill>
          <fgColor indexed="64"/>
          <bgColor rgb="FF225F92"/>
        </patternFill>
      </fill>
      <alignment horizontal="left" vertical="center" textRotation="0" wrapText="1" indent="0" justifyLastLine="0" shrinkToFit="0" readingOrder="0"/>
    </dxf>
    <dxf>
      <font>
        <b val="0"/>
        <i val="0"/>
        <strike val="0"/>
        <condense val="0"/>
        <extend val="0"/>
        <outline val="0"/>
        <shadow val="0"/>
        <u val="none"/>
        <vertAlign val="baseline"/>
        <sz val="12"/>
        <color rgb="FF000000"/>
        <name val="Calibri"/>
        <family val="2"/>
        <scheme val="minor"/>
      </font>
      <alignment horizontal="left" vertical="center" textRotation="0" wrapText="1" indent="0" justifyLastLine="0" shrinkToFit="0" readingOrder="0"/>
    </dxf>
    <dxf>
      <font>
        <b val="0"/>
        <i val="0"/>
        <strike val="0"/>
        <condense val="0"/>
        <extend val="0"/>
        <outline val="0"/>
        <shadow val="0"/>
        <u val="none"/>
        <vertAlign val="baseline"/>
        <sz val="12"/>
        <color theme="1"/>
        <name val="Calibri"/>
        <family val="2"/>
        <scheme val="minor"/>
      </font>
      <alignment horizontal="left" vertical="center" textRotation="0" wrapText="1" indent="0" justifyLastLine="0" shrinkToFit="0" readingOrder="0"/>
    </dxf>
    <dxf>
      <font>
        <b val="0"/>
        <i val="0"/>
        <strike val="0"/>
        <condense val="0"/>
        <extend val="0"/>
        <outline val="0"/>
        <shadow val="0"/>
        <u val="none"/>
        <vertAlign val="baseline"/>
        <sz val="12"/>
        <color theme="1"/>
        <name val="Calibri"/>
        <family val="2"/>
        <scheme val="minor"/>
      </font>
      <alignment horizontal="left" vertical="center" textRotation="0" wrapText="1" indent="0" justifyLastLine="0" shrinkToFit="0" readingOrder="0"/>
    </dxf>
    <dxf>
      <font>
        <strike val="0"/>
        <outline val="0"/>
        <shadow val="0"/>
        <u val="none"/>
        <vertAlign val="baseline"/>
        <name val="Calibri"/>
        <family val="2"/>
        <scheme val="minor"/>
      </font>
      <alignment vertical="center" textRotation="0" wrapText="1" indent="0" justifyLastLine="0" shrinkToFit="0" readingOrder="0"/>
    </dxf>
    <dxf>
      <font>
        <b val="0"/>
        <i val="0"/>
        <strike val="0"/>
        <condense val="0"/>
        <extend val="0"/>
        <outline val="0"/>
        <shadow val="0"/>
        <u val="none"/>
        <vertAlign val="baseline"/>
        <sz val="12"/>
        <color theme="0"/>
        <name val="Calibri"/>
        <family val="2"/>
        <scheme val="minor"/>
      </font>
      <fill>
        <patternFill>
          <fgColor indexed="64"/>
          <bgColor rgb="FF225F92"/>
        </patternFill>
      </fill>
      <alignment horizontal="left" vertical="center" textRotation="0" wrapText="1" indent="0" justifyLastLine="0" shrinkToFit="0" readingOrder="0"/>
    </dxf>
    <dxf>
      <font>
        <strike val="0"/>
        <outline val="0"/>
        <shadow val="0"/>
        <u val="none"/>
        <vertAlign val="baseline"/>
        <sz val="12"/>
        <color theme="1"/>
        <name val="Calibri"/>
        <family val="2"/>
        <scheme val="minor"/>
      </font>
      <alignment horizontal="left" vertical="center" textRotation="0" wrapText="1" indent="0" justifyLastLine="0" shrinkToFit="0" readingOrder="0"/>
    </dxf>
    <dxf>
      <font>
        <strike val="0"/>
        <outline val="0"/>
        <shadow val="0"/>
        <u val="none"/>
        <vertAlign val="baseline"/>
        <sz val="12"/>
        <color theme="1"/>
        <name val="Calibri"/>
        <family val="2"/>
        <scheme val="minor"/>
      </font>
      <alignment horizontal="left" vertical="center" textRotation="0" wrapText="1" indent="0" justifyLastLine="0" shrinkToFit="0" readingOrder="0"/>
    </dxf>
    <dxf>
      <font>
        <strike val="0"/>
        <outline val="0"/>
        <shadow val="0"/>
        <u val="none"/>
        <vertAlign val="baseline"/>
        <sz val="12"/>
        <color theme="1"/>
        <name val="Calibri"/>
        <family val="2"/>
        <scheme val="minor"/>
      </font>
      <alignment horizontal="left" vertical="center" textRotation="0" wrapText="1" indent="0" justifyLastLine="0" shrinkToFit="0" readingOrder="0"/>
    </dxf>
    <dxf>
      <font>
        <strike val="0"/>
        <outline val="0"/>
        <shadow val="0"/>
        <u val="none"/>
        <vertAlign val="baseline"/>
        <sz val="12"/>
        <color rgb="FF000000"/>
        <name val="Calibri"/>
        <family val="2"/>
        <scheme val="minor"/>
      </font>
      <alignment horizontal="left" vertical="center" textRotation="0" wrapText="1" indent="0" justifyLastLine="0" shrinkToFit="0" readingOrder="0"/>
    </dxf>
    <dxf>
      <font>
        <strike val="0"/>
        <outline val="0"/>
        <shadow val="0"/>
        <u val="none"/>
        <vertAlign val="baseline"/>
        <sz val="12"/>
        <color theme="0"/>
        <name val="Calibri"/>
        <family val="2"/>
        <scheme val="minor"/>
      </font>
      <fill>
        <patternFill>
          <fgColor indexed="64"/>
          <bgColor rgb="FF225F92"/>
        </patternFill>
      </fill>
      <alignment horizontal="left" vertical="center" textRotation="0" wrapText="1" indent="0" justifyLastLine="0" shrinkToFit="0" readingOrder="0"/>
    </dxf>
    <dxf>
      <font>
        <b val="0"/>
        <i val="0"/>
        <strike val="0"/>
        <condense val="0"/>
        <extend val="0"/>
        <outline val="0"/>
        <shadow val="0"/>
        <u val="none"/>
        <vertAlign val="baseline"/>
        <sz val="12"/>
        <color rgb="FF000000"/>
        <name val="Calibri"/>
        <family val="2"/>
        <scheme val="minor"/>
      </font>
      <alignment horizontal="left" vertical="center" textRotation="0" wrapText="1" indent="0" justifyLastLine="0" shrinkToFit="0" readingOrder="0"/>
    </dxf>
    <dxf>
      <font>
        <b val="0"/>
        <i val="0"/>
        <strike val="0"/>
        <condense val="0"/>
        <extend val="0"/>
        <outline val="0"/>
        <shadow val="0"/>
        <u val="none"/>
        <vertAlign val="baseline"/>
        <sz val="12"/>
        <color theme="1"/>
        <name val="Calibri"/>
        <family val="2"/>
        <scheme val="minor"/>
      </font>
      <alignment horizontal="left" vertical="center" textRotation="0" wrapText="1" indent="0" justifyLastLine="0" shrinkToFit="0" readingOrder="0"/>
    </dxf>
    <dxf>
      <font>
        <b val="0"/>
        <i val="0"/>
        <strike val="0"/>
        <condense val="0"/>
        <extend val="0"/>
        <outline val="0"/>
        <shadow val="0"/>
        <u val="none"/>
        <vertAlign val="baseline"/>
        <sz val="12"/>
        <color theme="1"/>
        <name val="Calibri"/>
        <family val="2"/>
        <scheme val="minor"/>
      </font>
      <alignment horizontal="left" vertical="center" textRotation="0" wrapText="1" indent="0" justifyLastLine="0" shrinkToFit="0" readingOrder="0"/>
    </dxf>
    <dxf>
      <font>
        <strike val="0"/>
        <outline val="0"/>
        <shadow val="0"/>
        <u val="none"/>
        <vertAlign val="baseline"/>
        <name val="Calibri"/>
        <family val="2"/>
        <scheme val="minor"/>
      </font>
      <alignment vertical="center" textRotation="0" wrapText="1" indent="0" justifyLastLine="0" shrinkToFit="0" readingOrder="0"/>
    </dxf>
    <dxf>
      <font>
        <b val="0"/>
        <i val="0"/>
        <strike val="0"/>
        <condense val="0"/>
        <extend val="0"/>
        <outline val="0"/>
        <shadow val="0"/>
        <u val="none"/>
        <vertAlign val="baseline"/>
        <sz val="12"/>
        <color theme="0"/>
        <name val="Calibri"/>
        <family val="2"/>
        <scheme val="minor"/>
      </font>
      <fill>
        <patternFill>
          <fgColor indexed="64"/>
          <bgColor rgb="FF225F92"/>
        </patternFill>
      </fill>
      <alignment horizontal="left" vertical="center" textRotation="0" wrapText="1" indent="0" justifyLastLine="0" shrinkToFit="0" readingOrder="0"/>
    </dxf>
    <dxf>
      <font>
        <strike val="0"/>
        <outline val="0"/>
        <shadow val="0"/>
        <u val="none"/>
        <vertAlign val="baseline"/>
        <sz val="12"/>
        <color theme="1"/>
        <name val="Calibri"/>
        <family val="2"/>
        <scheme val="minor"/>
      </font>
      <alignment horizontal="left" vertical="center" textRotation="0" wrapText="1" indent="0" justifyLastLine="0" shrinkToFit="0" readingOrder="0"/>
    </dxf>
    <dxf>
      <font>
        <strike val="0"/>
        <outline val="0"/>
        <shadow val="0"/>
        <u val="none"/>
        <vertAlign val="baseline"/>
        <sz val="12"/>
        <color theme="1"/>
        <name val="Calibri"/>
        <family val="2"/>
        <scheme val="minor"/>
      </font>
      <alignment horizontal="left" vertical="center" textRotation="0" wrapText="1" indent="0" justifyLastLine="0" shrinkToFit="0" readingOrder="0"/>
    </dxf>
    <dxf>
      <font>
        <strike val="0"/>
        <outline val="0"/>
        <shadow val="0"/>
        <u val="none"/>
        <vertAlign val="baseline"/>
        <sz val="12"/>
        <color theme="1"/>
        <name val="Calibri"/>
        <family val="2"/>
        <scheme val="minor"/>
      </font>
      <alignment horizontal="left" vertical="center" textRotation="0" wrapText="1" indent="0" justifyLastLine="0" shrinkToFit="0" readingOrder="0"/>
    </dxf>
    <dxf>
      <font>
        <strike val="0"/>
        <outline val="0"/>
        <shadow val="0"/>
        <u val="none"/>
        <vertAlign val="baseline"/>
        <sz val="12"/>
        <color rgb="FF000000"/>
        <name val="Calibri"/>
        <family val="2"/>
        <scheme val="minor"/>
      </font>
      <alignment horizontal="left" vertical="center" textRotation="0" wrapText="1" indent="0" justifyLastLine="0" shrinkToFit="0" readingOrder="0"/>
    </dxf>
    <dxf>
      <font>
        <strike val="0"/>
        <outline val="0"/>
        <shadow val="0"/>
        <u val="none"/>
        <vertAlign val="baseline"/>
        <sz val="12"/>
        <color theme="0"/>
        <name val="Calibri"/>
        <family val="2"/>
        <scheme val="minor"/>
      </font>
      <fill>
        <patternFill>
          <fgColor indexed="64"/>
          <bgColor rgb="FF225F92"/>
        </patternFill>
      </fill>
      <alignment horizontal="left" vertical="center" textRotation="0" wrapText="1" indent="0" justifyLastLine="0" shrinkToFit="0" readingOrder="0"/>
    </dxf>
    <dxf>
      <font>
        <b val="0"/>
        <i val="0"/>
        <strike val="0"/>
        <condense val="0"/>
        <extend val="0"/>
        <outline val="0"/>
        <shadow val="0"/>
        <u val="none"/>
        <vertAlign val="baseline"/>
        <sz val="12"/>
        <color rgb="FF000000"/>
        <name val="Calibri"/>
        <family val="2"/>
        <scheme val="minor"/>
      </font>
      <alignment horizontal="left" vertical="center" textRotation="0" wrapText="1" indent="0" justifyLastLine="0" shrinkToFit="0" readingOrder="0"/>
    </dxf>
    <dxf>
      <font>
        <b val="0"/>
        <i val="0"/>
        <strike val="0"/>
        <condense val="0"/>
        <extend val="0"/>
        <outline val="0"/>
        <shadow val="0"/>
        <u val="none"/>
        <vertAlign val="baseline"/>
        <sz val="12"/>
        <color theme="1"/>
        <name val="Calibri"/>
        <family val="2"/>
        <scheme val="minor"/>
      </font>
      <alignment horizontal="left" vertical="center" textRotation="0" wrapText="1" indent="0" justifyLastLine="0" shrinkToFit="0" readingOrder="0"/>
    </dxf>
    <dxf>
      <font>
        <b val="0"/>
        <i val="0"/>
        <strike val="0"/>
        <condense val="0"/>
        <extend val="0"/>
        <outline val="0"/>
        <shadow val="0"/>
        <u val="none"/>
        <vertAlign val="baseline"/>
        <sz val="12"/>
        <color theme="1"/>
        <name val="Calibri"/>
        <family val="2"/>
        <scheme val="minor"/>
      </font>
      <alignment horizontal="left" vertical="center" textRotation="0" wrapText="1" indent="0" justifyLastLine="0" shrinkToFit="0" readingOrder="0"/>
    </dxf>
    <dxf>
      <font>
        <strike val="0"/>
        <outline val="0"/>
        <shadow val="0"/>
        <u val="none"/>
        <vertAlign val="baseline"/>
        <name val="Calibri"/>
        <family val="2"/>
        <scheme val="minor"/>
      </font>
      <alignment vertical="center" textRotation="0" wrapText="1" indent="0" justifyLastLine="0" shrinkToFit="0" readingOrder="0"/>
    </dxf>
    <dxf>
      <font>
        <b val="0"/>
        <i val="0"/>
        <strike val="0"/>
        <condense val="0"/>
        <extend val="0"/>
        <outline val="0"/>
        <shadow val="0"/>
        <u val="none"/>
        <vertAlign val="baseline"/>
        <sz val="12"/>
        <color theme="0"/>
        <name val="Calibri"/>
        <family val="2"/>
        <scheme val="minor"/>
      </font>
      <fill>
        <patternFill>
          <fgColor indexed="64"/>
          <bgColor rgb="FF225F92"/>
        </patternFill>
      </fill>
      <alignment horizontal="left" vertical="center" textRotation="0" wrapText="1" indent="0" justifyLastLine="0" shrinkToFit="0" readingOrder="0"/>
    </dxf>
    <dxf>
      <font>
        <strike val="0"/>
        <outline val="0"/>
        <shadow val="0"/>
        <u val="none"/>
        <vertAlign val="baseline"/>
        <sz val="12"/>
        <color theme="1"/>
        <name val="Calibri"/>
        <family val="2"/>
        <scheme val="minor"/>
      </font>
      <alignment horizontal="left" vertical="center" textRotation="0" wrapText="1" indent="0" justifyLastLine="0" shrinkToFit="0" readingOrder="0"/>
    </dxf>
    <dxf>
      <font>
        <strike val="0"/>
        <outline val="0"/>
        <shadow val="0"/>
        <u val="none"/>
        <vertAlign val="baseline"/>
        <sz val="12"/>
        <color theme="1"/>
        <name val="Calibri"/>
        <family val="2"/>
        <scheme val="minor"/>
      </font>
      <alignment horizontal="left" vertical="center" textRotation="0" wrapText="1" indent="0" justifyLastLine="0" shrinkToFit="0" readingOrder="0"/>
    </dxf>
    <dxf>
      <font>
        <strike val="0"/>
        <outline val="0"/>
        <shadow val="0"/>
        <u val="none"/>
        <vertAlign val="baseline"/>
        <sz val="12"/>
        <color theme="1"/>
        <name val="Calibri"/>
        <family val="2"/>
        <scheme val="minor"/>
      </font>
      <alignment horizontal="left" vertical="center" textRotation="0" wrapText="1" indent="0" justifyLastLine="0" shrinkToFit="0" readingOrder="0"/>
    </dxf>
    <dxf>
      <font>
        <strike val="0"/>
        <outline val="0"/>
        <shadow val="0"/>
        <u val="none"/>
        <vertAlign val="baseline"/>
        <sz val="12"/>
        <color rgb="FF000000"/>
        <name val="Calibri"/>
        <family val="2"/>
        <scheme val="minor"/>
      </font>
      <alignment horizontal="left" vertical="center" textRotation="0" wrapText="1" indent="0" justifyLastLine="0" shrinkToFit="0" readingOrder="0"/>
    </dxf>
    <dxf>
      <font>
        <strike val="0"/>
        <outline val="0"/>
        <shadow val="0"/>
        <u val="none"/>
        <vertAlign val="baseline"/>
        <sz val="12"/>
        <color theme="0"/>
        <name val="Calibri"/>
        <family val="2"/>
        <scheme val="minor"/>
      </font>
      <fill>
        <patternFill>
          <fgColor indexed="64"/>
          <bgColor rgb="FF225F92"/>
        </patternFill>
      </fill>
      <alignment horizontal="left" vertical="center" textRotation="0" wrapText="1" indent="0" justifyLastLine="0" shrinkToFit="0" readingOrder="0"/>
    </dxf>
    <dxf>
      <font>
        <b val="0"/>
        <i val="0"/>
        <strike val="0"/>
        <condense val="0"/>
        <extend val="0"/>
        <outline val="0"/>
        <shadow val="0"/>
        <u val="none"/>
        <vertAlign val="baseline"/>
        <sz val="12"/>
        <color rgb="FF000000"/>
        <name val="Calibri"/>
        <family val="2"/>
        <scheme val="minor"/>
      </font>
      <alignment horizontal="left" vertical="center" textRotation="0" wrapText="1" indent="0" justifyLastLine="0" shrinkToFit="0" readingOrder="0"/>
    </dxf>
    <dxf>
      <font>
        <b val="0"/>
        <i val="0"/>
        <strike val="0"/>
        <condense val="0"/>
        <extend val="0"/>
        <outline val="0"/>
        <shadow val="0"/>
        <u val="none"/>
        <vertAlign val="baseline"/>
        <sz val="12"/>
        <color theme="1"/>
        <name val="Calibri"/>
        <family val="2"/>
        <scheme val="minor"/>
      </font>
      <alignment horizontal="left" vertical="center" textRotation="0" wrapText="1" indent="0" justifyLastLine="0" shrinkToFit="0" readingOrder="0"/>
    </dxf>
    <dxf>
      <font>
        <b val="0"/>
        <i val="0"/>
        <strike val="0"/>
        <condense val="0"/>
        <extend val="0"/>
        <outline val="0"/>
        <shadow val="0"/>
        <u val="none"/>
        <vertAlign val="baseline"/>
        <sz val="12"/>
        <color theme="1"/>
        <name val="Calibri"/>
        <family val="2"/>
        <scheme val="minor"/>
      </font>
      <alignment horizontal="left" vertical="center" textRotation="0" wrapText="1" indent="0" justifyLastLine="0" shrinkToFit="0" readingOrder="0"/>
    </dxf>
    <dxf>
      <font>
        <strike val="0"/>
        <outline val="0"/>
        <shadow val="0"/>
        <u val="none"/>
        <vertAlign val="baseline"/>
        <name val="Calibri"/>
        <family val="2"/>
        <scheme val="minor"/>
      </font>
      <alignment vertical="center" textRotation="0" wrapText="1" indent="0" justifyLastLine="0" shrinkToFit="0" readingOrder="0"/>
    </dxf>
    <dxf>
      <font>
        <b val="0"/>
        <i val="0"/>
        <strike val="0"/>
        <condense val="0"/>
        <extend val="0"/>
        <outline val="0"/>
        <shadow val="0"/>
        <u val="none"/>
        <vertAlign val="baseline"/>
        <sz val="12"/>
        <color theme="0"/>
        <name val="Calibri"/>
        <family val="2"/>
        <scheme val="minor"/>
      </font>
      <fill>
        <patternFill>
          <fgColor indexed="64"/>
          <bgColor rgb="FF225F92"/>
        </patternFill>
      </fill>
      <alignment horizontal="left" vertical="center" textRotation="0" wrapText="1" indent="0" justifyLastLine="0" shrinkToFit="0" readingOrder="0"/>
    </dxf>
    <dxf>
      <font>
        <strike val="0"/>
        <outline val="0"/>
        <shadow val="0"/>
        <u val="none"/>
        <vertAlign val="baseline"/>
        <sz val="12"/>
        <color theme="1"/>
        <name val="Calibri"/>
        <family val="2"/>
        <scheme val="minor"/>
      </font>
      <alignment horizontal="left" vertical="center" textRotation="0" wrapText="1" indent="0" justifyLastLine="0" shrinkToFit="0" readingOrder="0"/>
    </dxf>
    <dxf>
      <font>
        <strike val="0"/>
        <outline val="0"/>
        <shadow val="0"/>
        <u val="none"/>
        <vertAlign val="baseline"/>
        <sz val="12"/>
        <color theme="1"/>
        <name val="Calibri"/>
        <family val="2"/>
        <scheme val="minor"/>
      </font>
      <alignment horizontal="left" vertical="center" textRotation="0" wrapText="1" indent="0" justifyLastLine="0" shrinkToFit="0" readingOrder="0"/>
    </dxf>
    <dxf>
      <font>
        <strike val="0"/>
        <outline val="0"/>
        <shadow val="0"/>
        <u val="none"/>
        <vertAlign val="baseline"/>
        <sz val="12"/>
        <color theme="1"/>
        <name val="Calibri"/>
        <family val="2"/>
        <scheme val="minor"/>
      </font>
      <alignment horizontal="left" vertical="center" textRotation="0" wrapText="1" indent="0" justifyLastLine="0" shrinkToFit="0" readingOrder="0"/>
    </dxf>
    <dxf>
      <font>
        <strike val="0"/>
        <outline val="0"/>
        <shadow val="0"/>
        <u val="none"/>
        <vertAlign val="baseline"/>
        <sz val="12"/>
        <color rgb="FF000000"/>
        <name val="Calibri"/>
        <family val="2"/>
        <scheme val="minor"/>
      </font>
      <alignment horizontal="left" vertical="center" textRotation="0" wrapText="1" indent="0" justifyLastLine="0" shrinkToFit="0" readingOrder="0"/>
    </dxf>
    <dxf>
      <font>
        <strike val="0"/>
        <outline val="0"/>
        <shadow val="0"/>
        <u val="none"/>
        <vertAlign val="baseline"/>
        <sz val="12"/>
        <color theme="0"/>
        <name val="Calibri"/>
        <family val="2"/>
        <scheme val="minor"/>
      </font>
      <fill>
        <patternFill>
          <fgColor indexed="64"/>
          <bgColor rgb="FF225F92"/>
        </patternFill>
      </fill>
      <alignment horizontal="left" vertical="center" textRotation="0" wrapText="1" indent="0" justifyLastLine="0" shrinkToFit="0" readingOrder="0"/>
    </dxf>
    <dxf>
      <font>
        <strike val="0"/>
        <outline val="0"/>
        <shadow val="0"/>
        <u val="none"/>
        <vertAlign val="baseline"/>
        <sz val="12"/>
        <color theme="1"/>
        <name val="Calibri"/>
        <family val="2"/>
        <scheme val="minor"/>
      </font>
      <alignment horizontal="left" vertical="center" textRotation="0" wrapText="1" indent="0" justifyLastLine="0" shrinkToFit="0" readingOrder="0"/>
      <border diagonalUp="0" diagonalDown="0" outline="0">
        <left/>
        <right/>
        <top style="hair">
          <color theme="0" tint="-4.9989318521683403E-2"/>
        </top>
        <bottom style="hair">
          <color theme="0" tint="-4.9989318521683403E-2"/>
        </bottom>
      </border>
    </dxf>
    <dxf>
      <font>
        <strike val="0"/>
        <outline val="0"/>
        <shadow val="0"/>
        <u val="none"/>
        <vertAlign val="baseline"/>
        <sz val="12"/>
        <color theme="1"/>
        <name val="Calibri"/>
        <family val="2"/>
        <scheme val="minor"/>
      </font>
    </dxf>
    <dxf>
      <font>
        <strike val="0"/>
        <outline val="0"/>
        <shadow val="0"/>
        <u val="none"/>
        <vertAlign val="baseline"/>
        <sz val="16"/>
        <color rgb="FF0A2F41"/>
        <name val="Montserrat"/>
        <scheme val="none"/>
      </font>
      <alignment horizontal="left" vertical="center" textRotation="0" indent="0" justifyLastLine="0" shrinkToFit="0" readingOrder="0"/>
    </dxf>
    <dxf>
      <fill>
        <patternFill patternType="none">
          <fgColor indexed="64"/>
          <bgColor auto="1"/>
        </patternFill>
      </fill>
      <border>
        <vertical style="hair">
          <color rgb="FFFFA3A3"/>
        </vertical>
        <horizontal style="hair">
          <color rgb="FFFFA3A3"/>
        </horizontal>
      </border>
    </dxf>
    <dxf>
      <fill>
        <patternFill>
          <fgColor rgb="FFFFA3A3"/>
        </patternFill>
      </fill>
      <border>
        <vertical style="hair">
          <color auto="1"/>
        </vertical>
        <horizontal style="hair">
          <color auto="1"/>
        </horizontal>
      </border>
    </dxf>
    <dxf>
      <font>
        <color theme="1"/>
      </font>
      <fill>
        <patternFill patternType="solid">
          <fgColor theme="5" tint="0.79998168889431442"/>
          <bgColor theme="5" tint="0.79998168889431442"/>
        </patternFill>
      </fill>
    </dxf>
    <dxf>
      <fill>
        <patternFill patternType="solid">
          <fgColor theme="5" tint="0.79998168889431442"/>
          <bgColor theme="5" tint="0.79998168889431442"/>
        </patternFill>
      </fill>
    </dxf>
    <dxf>
      <font>
        <b/>
        <color theme="5" tint="-0.249977111117893"/>
      </font>
    </dxf>
    <dxf>
      <font>
        <b/>
        <color theme="5" tint="-0.249977111117893"/>
      </font>
    </dxf>
    <dxf>
      <font>
        <b/>
        <color theme="5" tint="-0.249977111117893"/>
      </font>
      <border>
        <top style="thin">
          <color theme="5"/>
        </top>
      </border>
    </dxf>
    <dxf>
      <font>
        <b/>
        <color theme="5" tint="-0.249977111117893"/>
      </font>
      <border>
        <bottom style="thin">
          <color theme="5"/>
        </bottom>
      </border>
    </dxf>
    <dxf>
      <font>
        <b val="0"/>
        <i val="0"/>
        <strike val="0"/>
        <color theme="1"/>
      </font>
      <border>
        <top style="thin">
          <color theme="5"/>
        </top>
        <bottom style="thin">
          <color theme="5"/>
        </bottom>
      </border>
    </dxf>
    <dxf>
      <fill>
        <patternFill>
          <bgColor rgb="FFCAFAE2"/>
        </patternFill>
      </fill>
      <border diagonalUp="1" diagonalDown="0">
        <left style="hair">
          <color theme="0"/>
        </left>
        <right style="hair">
          <color theme="0"/>
        </right>
        <top style="hair">
          <color theme="0"/>
        </top>
        <bottom style="hair">
          <color theme="0"/>
        </bottom>
        <diagonal style="hair">
          <color rgb="FFD4D2E6"/>
        </diagonal>
        <vertical style="hair">
          <color theme="0"/>
        </vertical>
        <horizontal style="hair">
          <color rgb="FFD4D2E6"/>
        </horizontal>
      </border>
    </dxf>
    <dxf>
      <fill>
        <patternFill>
          <bgColor rgb="FFCAFAE2"/>
        </patternFill>
      </fill>
      <border diagonalDown="0">
        <left/>
        <right/>
        <top/>
        <bottom/>
        <vertical style="thin">
          <color theme="0"/>
        </vertical>
        <horizontal style="thin">
          <color theme="0"/>
        </horizontal>
      </border>
    </dxf>
    <dxf>
      <fill>
        <patternFill>
          <fgColor rgb="FFE3F4F9"/>
          <bgColor rgb="FFE3F4F9"/>
        </patternFill>
      </fill>
      <border>
        <left/>
        <right/>
        <top style="hair">
          <color theme="0"/>
        </top>
        <bottom style="hair">
          <color theme="0"/>
        </bottom>
        <vertical style="hair">
          <color theme="0"/>
        </vertical>
        <horizontal style="hair">
          <color rgb="FFE2F6F3"/>
        </horizontal>
      </border>
    </dxf>
    <dxf>
      <fill>
        <patternFill>
          <fgColor rgb="FFE3F4F9"/>
          <bgColor rgb="FFE3F4F9"/>
        </patternFill>
      </fill>
      <border diagonalUp="1">
        <left/>
        <right/>
        <top style="hair">
          <color theme="0"/>
        </top>
        <bottom style="hair">
          <color theme="0"/>
        </bottom>
        <diagonal style="hair">
          <color theme="0"/>
        </diagonal>
        <vertical style="hair">
          <color theme="0"/>
        </vertical>
        <horizontal style="hair">
          <color theme="0"/>
        </horizontal>
      </border>
    </dxf>
    <dxf>
      <fill>
        <patternFill>
          <fgColor rgb="FFD9F3FF"/>
          <bgColor rgb="FFE7F8FF"/>
        </patternFill>
      </fill>
      <border>
        <left/>
        <right/>
        <top style="hair">
          <color theme="0"/>
        </top>
        <bottom style="hair">
          <color theme="0"/>
        </bottom>
        <vertical style="hair">
          <color theme="0"/>
        </vertical>
        <horizontal style="hair">
          <color rgb="FFE2F6F3"/>
        </horizontal>
      </border>
    </dxf>
    <dxf>
      <fill>
        <patternFill>
          <fgColor rgb="FFE7F8FF"/>
          <bgColor rgb="FFE7F8FF"/>
        </patternFill>
      </fill>
      <border diagonalUp="1">
        <left/>
        <right/>
        <top style="hair">
          <color theme="0"/>
        </top>
        <bottom style="hair">
          <color theme="0"/>
        </bottom>
        <diagonal style="hair">
          <color theme="0"/>
        </diagonal>
        <vertical style="hair">
          <color theme="0"/>
        </vertical>
        <horizontal style="hair">
          <color theme="0"/>
        </horizontal>
      </border>
    </dxf>
    <dxf>
      <fill>
        <patternFill>
          <fgColor rgb="FFFEE4D2"/>
          <bgColor rgb="FFFEE4D2"/>
        </patternFill>
      </fill>
      <border>
        <vertical style="hair">
          <color rgb="FFFDD5B9"/>
        </vertical>
        <horizontal style="hair">
          <color rgb="FFFDD5B9"/>
        </horizontal>
      </border>
    </dxf>
    <dxf>
      <font>
        <b val="0"/>
        <i val="0"/>
        <u val="none"/>
      </font>
      <fill>
        <patternFill>
          <fgColor rgb="FFFEE4D2"/>
          <bgColor rgb="FFFEE4D2"/>
        </patternFill>
      </fill>
      <border>
        <vertical style="hair">
          <color rgb="FFFDD5B9"/>
        </vertical>
        <horizontal style="hair">
          <color rgb="FFFDD5B9"/>
        </horizontal>
      </border>
    </dxf>
    <dxf>
      <font>
        <b val="0"/>
        <i val="0"/>
        <color theme="1"/>
      </font>
    </dxf>
    <dxf>
      <fill>
        <patternFill>
          <fgColor rgb="FFC2ECE6"/>
          <bgColor rgb="FFE2F6F3"/>
        </patternFill>
      </fill>
      <border>
        <vertical style="hair">
          <color rgb="FFE2F6F3"/>
        </vertical>
        <horizontal style="hair">
          <color rgb="FFE2F6F3"/>
        </horizontal>
      </border>
    </dxf>
    <dxf>
      <fill>
        <patternFill>
          <fgColor rgb="FFC2ECE6"/>
          <bgColor rgb="FFE2F6F3"/>
        </patternFill>
      </fill>
      <border>
        <vertical style="hair">
          <color auto="1"/>
        </vertical>
        <horizontal style="hair">
          <color auto="1"/>
        </horizontal>
      </border>
    </dxf>
    <dxf>
      <fill>
        <patternFill>
          <bgColor rgb="FFEAE9F3"/>
        </patternFill>
      </fill>
      <border diagonalUp="1" diagonalDown="0">
        <diagonal style="hair">
          <color rgb="FFD4D2E6"/>
        </diagonal>
        <vertical style="hair">
          <color rgb="FFEAE9F3"/>
        </vertical>
        <horizontal style="hair">
          <color rgb="FFD4D2E6"/>
        </horizontal>
      </border>
    </dxf>
    <dxf>
      <fill>
        <patternFill>
          <bgColor rgb="FFEAE9F3"/>
        </patternFill>
      </fill>
      <border>
        <vertical/>
        <horizontal style="hair">
          <color rgb="FFEAE9F3"/>
        </horizontal>
      </border>
    </dxf>
    <dxf>
      <fill>
        <patternFill>
          <bgColor rgb="FFFFDDDD"/>
        </patternFill>
      </fill>
      <border>
        <vertical style="thin">
          <color rgb="FFE18FBE"/>
        </vertical>
        <horizontal style="thin">
          <color rgb="FFE18FBE"/>
        </horizontal>
      </border>
    </dxf>
    <dxf>
      <fill>
        <patternFill>
          <fgColor rgb="FFFFA3A3"/>
          <bgColor rgb="FFFFDDDD"/>
        </patternFill>
      </fill>
      <border>
        <vertical style="thin">
          <color rgb="FFE18FBE"/>
        </vertical>
        <horizontal style="thin">
          <color rgb="FFE18FBE"/>
        </horizontal>
      </border>
    </dxf>
    <dxf>
      <fill>
        <patternFill>
          <bgColor rgb="FFFFE7F3"/>
        </patternFill>
      </fill>
      <border>
        <vertical style="thin">
          <color rgb="FFE18FBE"/>
        </vertical>
        <horizontal style="thin">
          <color rgb="FFE18FBE"/>
        </horizontal>
      </border>
    </dxf>
    <dxf>
      <fill>
        <patternFill>
          <bgColor rgb="FFFFEBFF"/>
        </patternFill>
      </fill>
      <border>
        <vertical style="thin">
          <color rgb="FFE18FBE"/>
        </vertical>
        <horizontal style="thin">
          <color rgb="FFE18FBE"/>
        </horizontal>
      </border>
    </dxf>
  </dxfs>
  <tableStyles count="10" defaultTableStyle="TableStyleMedium2" defaultPivotStyle="PivotStyleLight16">
    <tableStyle name="Table Style 1" pivot="0" count="2" xr9:uid="{2D965147-9325-41AA-808B-0EB7EAEE51DD}">
      <tableStyleElement type="firstColumn" dxfId="396"/>
      <tableStyleElement type="firstRowStripe" dxfId="395"/>
    </tableStyle>
    <tableStyle name="Table Style 1 2" pivot="0" count="2" xr9:uid="{43F8298E-8237-408F-9317-7B61C30238B4}">
      <tableStyleElement type="firstColumn" dxfId="394"/>
      <tableStyleElement type="firstRowStripe" dxfId="393"/>
    </tableStyle>
    <tableStyle name="Table Style 2" pivot="0" count="2" xr9:uid="{14D9B06F-4F91-4903-96C8-B8B8A601D1BE}">
      <tableStyleElement type="firstRowStripe" dxfId="392"/>
      <tableStyleElement type="firstColumnStripe" dxfId="391"/>
    </tableStyle>
    <tableStyle name="Table Style 2 2" pivot="0" count="2" xr9:uid="{B1FB1E28-3B97-49E4-A58C-CB63416559B9}">
      <tableStyleElement type="firstRowStripe" dxfId="390"/>
      <tableStyleElement type="firstColumnStripe" dxfId="389"/>
    </tableStyle>
    <tableStyle name="Table Style 2 2 2" pivot="0" count="3" xr9:uid="{448012B3-895E-47E9-94A9-7CB172D28D4C}">
      <tableStyleElement type="wholeTable" dxfId="388"/>
      <tableStyleElement type="firstRowStripe" dxfId="387"/>
      <tableStyleElement type="firstColumnStripe" dxfId="386"/>
    </tableStyle>
    <tableStyle name="Table Style 2 2 3" pivot="0" count="2" xr9:uid="{E6757BE0-5733-44AD-84F6-25FA38A90069}">
      <tableStyleElement type="firstRowStripe" dxfId="385"/>
      <tableStyleElement type="firstColumnStripe" dxfId="384"/>
    </tableStyle>
    <tableStyle name="Table Style 2 2 3 2" pivot="0" count="2" xr9:uid="{8B9DA8FE-8DB9-4F3E-B3EC-8A0FAE16C031}">
      <tableStyleElement type="firstRowStripe" dxfId="383"/>
      <tableStyleElement type="firstColumnStripe" dxfId="382"/>
    </tableStyle>
    <tableStyle name="Table Style 2 3" pivot="0" count="2" xr9:uid="{D1B1F3AF-4568-4439-96CF-74B64BD7E662}">
      <tableStyleElement type="firstRowStripe" dxfId="381"/>
      <tableStyleElement type="firstColumnStripe" dxfId="380"/>
    </tableStyle>
    <tableStyle name="TableStyleLight3 2" pivot="0" count="7" xr9:uid="{50CABDDC-F89B-4BBC-8D9F-9130DA08C3F6}">
      <tableStyleElement type="wholeTable" dxfId="379"/>
      <tableStyleElement type="headerRow" dxfId="378"/>
      <tableStyleElement type="totalRow" dxfId="377"/>
      <tableStyleElement type="firstColumn" dxfId="376"/>
      <tableStyleElement type="lastColumn" dxfId="375"/>
      <tableStyleElement type="firstRowStripe" dxfId="374"/>
      <tableStyleElement type="firstColumnStripe" dxfId="373"/>
    </tableStyle>
    <tableStyle name="Trouble shooting" pivot="0" count="2" xr9:uid="{10A72C0A-3E02-47BD-9CC5-FD41EC4C78E6}">
      <tableStyleElement type="secondRowStripe" dxfId="372"/>
      <tableStyleElement type="firstColumnStripe" dxfId="371"/>
    </tableStyle>
  </tableStyles>
  <colors>
    <mruColors>
      <color rgb="FF0A2F41"/>
      <color rgb="FFCD5D18"/>
      <color rgb="FFFF99CC"/>
      <color rgb="FF911114"/>
      <color rgb="FFD0CEE4"/>
      <color rgb="FF0A0A0A"/>
      <color rgb="FF174942"/>
      <color rgb="FF504A86"/>
      <color rgb="FFFA9550"/>
      <color rgb="FF762051"/>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sharedStrings" Target="sharedStrings.xml"/><Relationship Id="rId3" Type="http://schemas.openxmlformats.org/officeDocument/2006/relationships/worksheet" Target="worksheets/sheet3.xml"/><Relationship Id="rId21" Type="http://schemas.openxmlformats.org/officeDocument/2006/relationships/worksheet" Target="worksheets/sheet21.xml"/><Relationship Id="rId34" Type="http://schemas.openxmlformats.org/officeDocument/2006/relationships/worksheet" Target="worksheets/sheet34.xml"/><Relationship Id="rId42" Type="http://schemas.openxmlformats.org/officeDocument/2006/relationships/customXml" Target="../customXml/item1.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worksheet" Target="worksheets/sheet33.xml"/><Relationship Id="rId38" Type="http://schemas.openxmlformats.org/officeDocument/2006/relationships/styles" Target="styles.xml"/><Relationship Id="rId2" Type="http://schemas.openxmlformats.org/officeDocument/2006/relationships/worksheet" Target="worksheets/sheet2.xml"/><Relationship Id="rId16" Type="http://schemas.openxmlformats.org/officeDocument/2006/relationships/worksheet" Target="worksheets/sheet16.xml"/><Relationship Id="rId20" Type="http://schemas.openxmlformats.org/officeDocument/2006/relationships/worksheet" Target="worksheets/sheet20.xml"/><Relationship Id="rId29" Type="http://schemas.openxmlformats.org/officeDocument/2006/relationships/worksheet" Target="worksheets/sheet29.xml"/><Relationship Id="rId41" Type="http://schemas.openxmlformats.org/officeDocument/2006/relationships/calcChain" Target="calcChain.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worksheet" Target="worksheets/sheet32.xml"/><Relationship Id="rId37" Type="http://schemas.openxmlformats.org/officeDocument/2006/relationships/theme" Target="theme/theme1.xml"/><Relationship Id="rId40" Type="http://schemas.microsoft.com/office/2022/11/relationships/FeaturePropertyBag" Target="featurePropertyBag/featurePropertyBag.xml"/><Relationship Id="rId45" Type="http://schemas.openxmlformats.org/officeDocument/2006/relationships/customXml" Target="../customXml/item4.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worksheet" Target="worksheets/sheet36.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worksheet" Target="worksheets/sheet31.xml"/><Relationship Id="rId44" Type="http://schemas.openxmlformats.org/officeDocument/2006/relationships/customXml" Target="../customXml/item3.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worksheet" Target="worksheets/sheet30.xml"/><Relationship Id="rId35" Type="http://schemas.openxmlformats.org/officeDocument/2006/relationships/worksheet" Target="worksheets/sheet35.xml"/><Relationship Id="rId43" Type="http://schemas.openxmlformats.org/officeDocument/2006/relationships/customXml" Target="../customXml/item2.xml"/></Relationships>
</file>

<file path=xl/drawings/_rels/drawing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image" Target="../media/image3.png"/></Relationships>
</file>

<file path=xl/drawings/_rels/drawing3.xml.rels><?xml version="1.0" encoding="UTF-8" standalone="yes"?>
<Relationships xmlns="http://schemas.openxmlformats.org/package/2006/relationships"><Relationship Id="rId1" Type="http://schemas.openxmlformats.org/officeDocument/2006/relationships/image" Target="../media/image5.png"/></Relationships>
</file>

<file path=xl/drawings/_rels/drawing4.xml.rels><?xml version="1.0" encoding="UTF-8" standalone="yes"?>
<Relationships xmlns="http://schemas.openxmlformats.org/package/2006/relationships"><Relationship Id="rId1" Type="http://schemas.openxmlformats.org/officeDocument/2006/relationships/image" Target="../media/image6.png"/></Relationships>
</file>

<file path=xl/drawings/_rels/drawing5.xml.rels><?xml version="1.0" encoding="UTF-8" standalone="yes"?>
<Relationships xmlns="http://schemas.openxmlformats.org/package/2006/relationships"><Relationship Id="rId1" Type="http://schemas.openxmlformats.org/officeDocument/2006/relationships/image" Target="../media/image7.png"/></Relationships>
</file>

<file path=xl/drawings/_rels/drawing6.xml.rels><?xml version="1.0" encoding="UTF-8" standalone="yes"?>
<Relationships xmlns="http://schemas.openxmlformats.org/package/2006/relationships"><Relationship Id="rId1" Type="http://schemas.openxmlformats.org/officeDocument/2006/relationships/image" Target="../media/image7.png"/></Relationships>
</file>

<file path=xl/drawings/drawing1.xml><?xml version="1.0" encoding="utf-8"?>
<xdr:wsDr xmlns:xdr="http://schemas.openxmlformats.org/drawingml/2006/spreadsheetDrawing" xmlns:a="http://schemas.openxmlformats.org/drawingml/2006/main">
  <xdr:twoCellAnchor editAs="oneCell">
    <xdr:from>
      <xdr:col>0</xdr:col>
      <xdr:colOff>0</xdr:colOff>
      <xdr:row>37</xdr:row>
      <xdr:rowOff>177800</xdr:rowOff>
    </xdr:from>
    <xdr:to>
      <xdr:col>1</xdr:col>
      <xdr:colOff>454800</xdr:colOff>
      <xdr:row>39</xdr:row>
      <xdr:rowOff>117116</xdr:rowOff>
    </xdr:to>
    <xdr:pic>
      <xdr:nvPicPr>
        <xdr:cNvPr id="4" name="Picture 3">
          <a:extLst>
            <a:ext uri="{FF2B5EF4-FFF2-40B4-BE49-F238E27FC236}">
              <a16:creationId xmlns:a16="http://schemas.microsoft.com/office/drawing/2014/main" id="{259E9EF3-4A08-F43B-87AA-61EC4E7B25A8}"/>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8566150"/>
          <a:ext cx="1674000" cy="307616"/>
        </a:xfrm>
        <a:prstGeom prst="rect">
          <a:avLst/>
        </a:prstGeom>
      </xdr:spPr>
    </xdr:pic>
    <xdr:clientData/>
  </xdr:twoCellAnchor>
  <xdr:twoCellAnchor editAs="oneCell">
    <xdr:from>
      <xdr:col>5</xdr:col>
      <xdr:colOff>152400</xdr:colOff>
      <xdr:row>37</xdr:row>
      <xdr:rowOff>19045</xdr:rowOff>
    </xdr:from>
    <xdr:to>
      <xdr:col>8</xdr:col>
      <xdr:colOff>555600</xdr:colOff>
      <xdr:row>39</xdr:row>
      <xdr:rowOff>171706</xdr:rowOff>
    </xdr:to>
    <xdr:pic>
      <xdr:nvPicPr>
        <xdr:cNvPr id="7" name="Picture 6" descr="New Zealand Food Safety: Ministry for Primary Industries">
          <a:extLst>
            <a:ext uri="{FF2B5EF4-FFF2-40B4-BE49-F238E27FC236}">
              <a16:creationId xmlns:a16="http://schemas.microsoft.com/office/drawing/2014/main" id="{F66DEE61-ED41-C114-F1FE-696F66E626FA}"/>
            </a:ext>
          </a:extLst>
        </xdr:cNvPr>
        <xdr:cNvPicPr>
          <a:picLocks noChangeAspect="1"/>
        </xdr:cNvPicPr>
      </xdr:nvPicPr>
      <xdr:blipFill>
        <a:blip xmlns:r="http://schemas.openxmlformats.org/officeDocument/2006/relationships" r:embed="rId2" cstate="print">
          <a:extLst>
            <a:ext uri="{28A0092B-C50C-407E-A947-70E740481C1C}">
              <a14:useLocalDpi xmlns:a14="http://schemas.microsoft.com/office/drawing/2010/main" val="0"/>
            </a:ext>
          </a:extLst>
        </a:blip>
        <a:stretch>
          <a:fillRect/>
        </a:stretch>
      </xdr:blipFill>
      <xdr:spPr>
        <a:xfrm>
          <a:off x="3810000" y="8407395"/>
          <a:ext cx="2232000" cy="520961"/>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1</xdr:col>
      <xdr:colOff>69850</xdr:colOff>
      <xdr:row>2</xdr:row>
      <xdr:rowOff>431800</xdr:rowOff>
    </xdr:from>
    <xdr:to>
      <xdr:col>1</xdr:col>
      <xdr:colOff>789850</xdr:colOff>
      <xdr:row>5</xdr:row>
      <xdr:rowOff>53250</xdr:rowOff>
    </xdr:to>
    <xdr:pic>
      <xdr:nvPicPr>
        <xdr:cNvPr id="4" name="Picture 3" descr="QR code for Simply Safe and Suitable">
          <a:extLst>
            <a:ext uri="{FF2B5EF4-FFF2-40B4-BE49-F238E27FC236}">
              <a16:creationId xmlns:a16="http://schemas.microsoft.com/office/drawing/2014/main" id="{3ED33B21-CD7E-13F4-3DEF-3AE9FD1491DC}"/>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5727700" y="1352550"/>
          <a:ext cx="720000" cy="720000"/>
        </a:xfrm>
        <a:prstGeom prst="rect">
          <a:avLst/>
        </a:prstGeom>
      </xdr:spPr>
    </xdr:pic>
    <xdr:clientData/>
  </xdr:twoCellAnchor>
  <xdr:twoCellAnchor editAs="oneCell">
    <xdr:from>
      <xdr:col>0</xdr:col>
      <xdr:colOff>5638800</xdr:colOff>
      <xdr:row>8</xdr:row>
      <xdr:rowOff>146050</xdr:rowOff>
    </xdr:from>
    <xdr:to>
      <xdr:col>1</xdr:col>
      <xdr:colOff>700950</xdr:colOff>
      <xdr:row>9</xdr:row>
      <xdr:rowOff>688250</xdr:rowOff>
    </xdr:to>
    <xdr:pic>
      <xdr:nvPicPr>
        <xdr:cNvPr id="3" name="Picture 2">
          <a:extLst>
            <a:ext uri="{FF2B5EF4-FFF2-40B4-BE49-F238E27FC236}">
              <a16:creationId xmlns:a16="http://schemas.microsoft.com/office/drawing/2014/main" id="{986AA04A-6B6B-5640-CE36-2FD4142937A0}"/>
            </a:ext>
          </a:extLst>
        </xdr:cNvPr>
        <xdr:cNvPicPr>
          <a:picLocks noChangeAspect="1"/>
        </xdr:cNvPicPr>
      </xdr:nvPicPr>
      <xdr:blipFill>
        <a:blip xmlns:r="http://schemas.openxmlformats.org/officeDocument/2006/relationships" r:embed="rId2" cstate="print">
          <a:extLst>
            <a:ext uri="{28A0092B-C50C-407E-A947-70E740481C1C}">
              <a14:useLocalDpi xmlns:a14="http://schemas.microsoft.com/office/drawing/2010/main" val="0"/>
            </a:ext>
          </a:extLst>
        </a:blip>
        <a:stretch>
          <a:fillRect/>
        </a:stretch>
      </xdr:blipFill>
      <xdr:spPr>
        <a:xfrm>
          <a:off x="5638800" y="4914900"/>
          <a:ext cx="720000" cy="720000"/>
        </a:xfrm>
        <a:prstGeom prst="rect">
          <a:avLst/>
        </a:prstGeom>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7</xdr:col>
      <xdr:colOff>6350</xdr:colOff>
      <xdr:row>1</xdr:row>
      <xdr:rowOff>19050</xdr:rowOff>
    </xdr:from>
    <xdr:to>
      <xdr:col>7</xdr:col>
      <xdr:colOff>726350</xdr:colOff>
      <xdr:row>1</xdr:row>
      <xdr:rowOff>739050</xdr:rowOff>
    </xdr:to>
    <xdr:pic>
      <xdr:nvPicPr>
        <xdr:cNvPr id="3" name="Picture 2" descr="QR code for food safety registers">
          <a:extLst>
            <a:ext uri="{FF2B5EF4-FFF2-40B4-BE49-F238E27FC236}">
              <a16:creationId xmlns:a16="http://schemas.microsoft.com/office/drawing/2014/main" id="{381F3CEE-63E3-D1AC-3535-C49B9D377D5D}"/>
            </a:ext>
          </a:extLst>
        </xdr:cNvPr>
        <xdr:cNvPicPr>
          <a:picLocks noChangeAspect="1"/>
        </xdr:cNvPicPr>
      </xdr:nvPicPr>
      <xdr:blipFill>
        <a:blip xmlns:r="http://schemas.openxmlformats.org/officeDocument/2006/relationships" r:embed="rId1"/>
        <a:stretch>
          <a:fillRect/>
        </a:stretch>
      </xdr:blipFill>
      <xdr:spPr>
        <a:xfrm>
          <a:off x="7988300" y="508000"/>
          <a:ext cx="720000" cy="720000"/>
        </a:xfrm>
        <a:prstGeom prst="rect">
          <a:avLst/>
        </a:prstGeom>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10</xdr:col>
      <xdr:colOff>171450</xdr:colOff>
      <xdr:row>1</xdr:row>
      <xdr:rowOff>222250</xdr:rowOff>
    </xdr:from>
    <xdr:to>
      <xdr:col>10</xdr:col>
      <xdr:colOff>891450</xdr:colOff>
      <xdr:row>1</xdr:row>
      <xdr:rowOff>942250</xdr:rowOff>
    </xdr:to>
    <xdr:pic>
      <xdr:nvPicPr>
        <xdr:cNvPr id="3" name="Picture 2" descr="QR code for Buddy 1">
          <a:extLst>
            <a:ext uri="{FF2B5EF4-FFF2-40B4-BE49-F238E27FC236}">
              <a16:creationId xmlns:a16="http://schemas.microsoft.com/office/drawing/2014/main" id="{B1A15206-B25A-2A80-28A7-62B67C8228D8}"/>
            </a:ext>
          </a:extLst>
        </xdr:cNvPr>
        <xdr:cNvPicPr>
          <a:picLocks noChangeAspect="1"/>
        </xdr:cNvPicPr>
      </xdr:nvPicPr>
      <xdr:blipFill>
        <a:blip xmlns:r="http://schemas.openxmlformats.org/officeDocument/2006/relationships" r:embed="rId1"/>
        <a:stretch>
          <a:fillRect/>
        </a:stretch>
      </xdr:blipFill>
      <xdr:spPr>
        <a:xfrm>
          <a:off x="6572250" y="622300"/>
          <a:ext cx="720000" cy="720000"/>
        </a:xfrm>
        <a:prstGeom prst="rect">
          <a:avLst/>
        </a:prstGeom>
      </xdr:spPr>
    </xdr:pic>
    <xdr:clientData/>
  </xdr:twoCellAnchor>
</xdr:wsDr>
</file>

<file path=xl/drawings/drawing5.xml><?xml version="1.0" encoding="utf-8"?>
<xdr:wsDr xmlns:xdr="http://schemas.openxmlformats.org/drawingml/2006/spreadsheetDrawing" xmlns:a="http://schemas.openxmlformats.org/drawingml/2006/main">
  <xdr:twoCellAnchor editAs="oneCell">
    <xdr:from>
      <xdr:col>8</xdr:col>
      <xdr:colOff>25400</xdr:colOff>
      <xdr:row>1</xdr:row>
      <xdr:rowOff>82550</xdr:rowOff>
    </xdr:from>
    <xdr:to>
      <xdr:col>8</xdr:col>
      <xdr:colOff>745400</xdr:colOff>
      <xdr:row>2</xdr:row>
      <xdr:rowOff>262800</xdr:rowOff>
    </xdr:to>
    <xdr:pic>
      <xdr:nvPicPr>
        <xdr:cNvPr id="2" name="Picture 1" descr="QR code for &quot;Additional information to support the ‘Making biltong’ card&quot;">
          <a:extLst>
            <a:ext uri="{FF2B5EF4-FFF2-40B4-BE49-F238E27FC236}">
              <a16:creationId xmlns:a16="http://schemas.microsoft.com/office/drawing/2014/main" id="{B6CB2454-3F39-3F19-D3A3-9399859B25E0}"/>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8280400" y="527050"/>
          <a:ext cx="720000" cy="7200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6.xml><?xml version="1.0" encoding="utf-8"?>
<xdr:wsDr xmlns:xdr="http://schemas.openxmlformats.org/drawingml/2006/spreadsheetDrawing" xmlns:a="http://schemas.openxmlformats.org/drawingml/2006/main">
  <xdr:twoCellAnchor editAs="oneCell">
    <xdr:from>
      <xdr:col>6</xdr:col>
      <xdr:colOff>279400</xdr:colOff>
      <xdr:row>1</xdr:row>
      <xdr:rowOff>6350</xdr:rowOff>
    </xdr:from>
    <xdr:to>
      <xdr:col>6</xdr:col>
      <xdr:colOff>999400</xdr:colOff>
      <xdr:row>2</xdr:row>
      <xdr:rowOff>186600</xdr:rowOff>
    </xdr:to>
    <xdr:pic>
      <xdr:nvPicPr>
        <xdr:cNvPr id="2" name="Picture 1" descr="QR code for &quot;Additional information to support the ‘Making biltong’ card&quot;">
          <a:extLst>
            <a:ext uri="{FF2B5EF4-FFF2-40B4-BE49-F238E27FC236}">
              <a16:creationId xmlns:a16="http://schemas.microsoft.com/office/drawing/2014/main" id="{30C95EB2-0FF8-48F2-A313-AC81CAD2F660}"/>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7969250" y="368300"/>
          <a:ext cx="720000" cy="7200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featurePropertyBag/featurePropertyBag.xml><?xml version="1.0" encoding="utf-8"?>
<FeaturePropertyBags xmlns="http://schemas.microsoft.com/office/spreadsheetml/2022/featurepropertybag">
  <bag type="Checkbox"/>
  <bag type="XFControls">
    <bagId k="CellControl">0</bagId>
  </bag>
  <bag type="XFComplement">
    <bagId k="XFControls">1</bagId>
  </bag>
  <bag type="XFComplements" extRef="XFComplementsMapperExtRef">
    <a k="MappedFeaturePropertyBags">
      <bagId>2</bagId>
    </a>
  </bag>
  <bag type="XFControls"/>
  <bag type="XFComplement">
    <bagId k="XFControls">4</bagId>
  </bag>
  <bag type="DXFComplements" extRef="DXFComplementsMapperExtRef">
    <a k="MappedFeaturePropertyBags">
      <bagId>5</bagId>
      <bagId>2</bagId>
    </a>
  </bag>
</FeaturePropertyBags>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9" xr:uid="{6D84C125-531B-4275-8ABA-7CABAF71B56F}" name="Table39" displayName="Table39" ref="A1:A35" totalsRowShown="0" headerRowDxfId="370" dataDxfId="369">
  <autoFilter ref="A1:A35" xr:uid="{6D84C125-531B-4275-8ABA-7CABAF71B56F}"/>
  <tableColumns count="1">
    <tableColumn id="1" xr3:uid="{AA972C6A-17E3-4D29-A3AD-6C952A94DB1F}" name="Tab/record template name " dataDxfId="368"/>
  </tableColumns>
  <tableStyleInfo name="Table Style 1"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4" xr:uid="{40DC2556-54D7-4F96-B4E8-F769CF845BD4}" name="Table1025" displayName="Table1025" ref="A5:C10" totalsRowShown="0" headerRowDxfId="367" dataDxfId="366">
  <autoFilter ref="A5:C10" xr:uid="{0A22160D-F794-497D-B813-A4D597CEDBEC}"/>
  <tableColumns count="3">
    <tableColumn id="1" xr3:uid="{C8DD167A-440B-4A50-8BF9-E5EDDBD45CD0}" name="Opening check" dataDxfId="365"/>
    <tableColumn id="2" xr3:uid="{3E6A67B2-9372-4A3C-AFF8-1E55C8E6A1D2}" name="Answer" dataDxfId="364"/>
    <tableColumn id="3" xr3:uid="{F05A27E4-95FC-49A3-B0DA-E602283DE5EB}" name="Checker's initials" dataDxfId="363"/>
  </tableColumns>
  <tableStyleInfo name="Table Style 2 2 3" showFirstColumn="0" showLastColumn="0" showRowStripes="1" showColumnStripes="0"/>
</table>
</file>

<file path=xl/tables/table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6" xr:uid="{0EBF7750-6801-4E55-BD86-9BBE41E0FEFF}" name="Table26" displayName="Table26" ref="E5:G10" totalsRowShown="0" headerRowDxfId="362" dataDxfId="361">
  <autoFilter ref="E5:G10" xr:uid="{0EBF7750-6801-4E55-BD86-9BBE41E0FEFF}"/>
  <tableColumns count="3">
    <tableColumn id="1" xr3:uid="{6876252A-F042-43E8-A512-EEED55E6A611}" name="Closing check" dataDxfId="360"/>
    <tableColumn id="2" xr3:uid="{74212987-68FC-4892-9626-F28770C11986}" name="Answer" dataDxfId="359"/>
    <tableColumn id="3" xr3:uid="{7DCFBF78-8E89-49B1-920D-B9356F753C8B}" name="Checker's initials" dataDxfId="358"/>
  </tableColumns>
  <tableStyleInfo name="Table Style 2 2 3" showFirstColumn="0" showLastColumn="0" showRowStripes="1" showColumnStripes="0"/>
</table>
</file>

<file path=xl/tables/table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6E197884-A03F-4267-88CD-E76F0026D597}" name="Table10252" displayName="Table10252" ref="A25:C30" totalsRowShown="0" headerRowDxfId="357" dataDxfId="356">
  <autoFilter ref="A25:C30" xr:uid="{6E197884-A03F-4267-88CD-E76F0026D597}"/>
  <tableColumns count="3">
    <tableColumn id="1" xr3:uid="{62A7C387-9FFD-4D52-BAD7-D0DACEFC345D}" name="Opening check" dataDxfId="355"/>
    <tableColumn id="2" xr3:uid="{71314CD0-BDB2-47CC-A77F-07662D3DC300}" name="Answer" dataDxfId="354"/>
    <tableColumn id="3" xr3:uid="{92159DDC-32F9-4381-8CC5-8D0BAA40F68A}" name="Checker's initials" dataDxfId="353"/>
  </tableColumns>
  <tableStyleInfo name="Table Style 2 2 3" showFirstColumn="0" showLastColumn="0" showRowStripes="1" showColumnStripes="0"/>
</table>
</file>

<file path=xl/tables/table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 xr:uid="{450C5D2A-C0CC-4E75-8319-C88D59AAF559}" name="Table2612" displayName="Table2612" ref="E25:G30" totalsRowShown="0" headerRowDxfId="352" dataDxfId="351">
  <autoFilter ref="E25:G30" xr:uid="{450C5D2A-C0CC-4E75-8319-C88D59AAF559}"/>
  <tableColumns count="3">
    <tableColumn id="1" xr3:uid="{D4A6CC94-9DAE-4AA2-836A-543275A0258F}" name="Closing check" dataDxfId="350"/>
    <tableColumn id="2" xr3:uid="{0C3936A5-83E1-43E9-A15C-6715E9F65D6C}" name="Answer" dataDxfId="349"/>
    <tableColumn id="3" xr3:uid="{A91C4972-0883-436B-8996-2D3592DC7888}" name="Checker's initials" dataDxfId="348"/>
  </tableColumns>
  <tableStyleInfo name="Table Style 2 2 3" showFirstColumn="0" showLastColumn="0" showRowStripes="1" showColumnStripes="0"/>
</table>
</file>

<file path=xl/tables/table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2" xr:uid="{D16BDB12-E44F-4812-9061-C2A7E6BF4277}" name="Table102533" displayName="Table102533" ref="A33:C38" totalsRowShown="0" headerRowDxfId="347" dataDxfId="346">
  <autoFilter ref="A33:C38" xr:uid="{D16BDB12-E44F-4812-9061-C2A7E6BF4277}"/>
  <tableColumns count="3">
    <tableColumn id="1" xr3:uid="{0189261C-526C-44F9-9969-9FAF9413A281}" name="Opening check" dataDxfId="345"/>
    <tableColumn id="2" xr3:uid="{2218EB5B-4E6D-428D-84D8-2491022FEDF6}" name="Answer" dataDxfId="344"/>
    <tableColumn id="3" xr3:uid="{4C56566E-2F31-4B3D-BEDB-FA2721BF5742}" name="Checker's initials" dataDxfId="343"/>
  </tableColumns>
  <tableStyleInfo name="Table Style 2 2 3" showFirstColumn="0" showLastColumn="0" showRowStripes="1" showColumnStripes="0"/>
</table>
</file>

<file path=xl/tables/table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0" xr:uid="{363AEB9F-BA2D-4B75-9A28-AA8FA5D48709}" name="Table2641" displayName="Table2641" ref="E33:G38" totalsRowShown="0" headerRowDxfId="342" dataDxfId="341">
  <autoFilter ref="E33:G38" xr:uid="{363AEB9F-BA2D-4B75-9A28-AA8FA5D48709}"/>
  <tableColumns count="3">
    <tableColumn id="1" xr3:uid="{FBA6D4D4-3240-4DDF-B0EC-B1904BE8C7A3}" name="Closing check" dataDxfId="340"/>
    <tableColumn id="2" xr3:uid="{FA0BE454-DD96-46FC-88B6-BE42CBD8C14C}" name="Answer" dataDxfId="339"/>
    <tableColumn id="3" xr3:uid="{CE00AB3D-F1C9-49FF-96E3-299676C536A8}" name="Checker's initials" dataDxfId="338"/>
  </tableColumns>
  <tableStyleInfo name="Table Style 2 2 3" showFirstColumn="0" showLastColumn="0" showRowStripes="1" showColumnStripes="0"/>
</table>
</file>

<file path=xl/tables/table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2" xr:uid="{E99E19BE-711D-4F30-A0E2-5F4B09AF372C}" name="Table102543" displayName="Table102543" ref="A42:C47" totalsRowShown="0" headerRowDxfId="337" dataDxfId="336">
  <autoFilter ref="A42:C47" xr:uid="{E99E19BE-711D-4F30-A0E2-5F4B09AF372C}"/>
  <tableColumns count="3">
    <tableColumn id="1" xr3:uid="{57D5AD4E-D467-44A3-8D58-725D22E4552E}" name="Opening check" dataDxfId="335"/>
    <tableColumn id="2" xr3:uid="{E417C837-DAB2-4634-B9E8-03DF5F9AC143}" name="Answer" dataDxfId="334"/>
    <tableColumn id="3" xr3:uid="{4908842B-1112-4AA6-9444-ECC6DCD348BD}" name="Checker's initials" dataDxfId="333"/>
  </tableColumns>
  <tableStyleInfo name="Table Style 2 2 3" showFirstColumn="0" showLastColumn="0" showRowStripes="1" showColumnStripes="0"/>
</table>
</file>

<file path=xl/tables/table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3" xr:uid="{FC742354-7E18-4916-8A7A-A78A545B1101}" name="Table2644" displayName="Table2644" ref="E42:G47" totalsRowShown="0" headerRowDxfId="332" dataDxfId="331">
  <autoFilter ref="E42:G47" xr:uid="{FC742354-7E18-4916-8A7A-A78A545B1101}"/>
  <tableColumns count="3">
    <tableColumn id="1" xr3:uid="{44662748-644A-47CB-890B-0269DA89F0C2}" name="Closing check" dataDxfId="330"/>
    <tableColumn id="2" xr3:uid="{99742A51-4712-4F81-AF16-A1709E6C0A0E}" name="Answer" dataDxfId="329"/>
    <tableColumn id="3" xr3:uid="{B805985E-1E5E-41F0-B5D8-348D283C5C6F}" name="Checker's initials" dataDxfId="328"/>
  </tableColumns>
  <tableStyleInfo name="Table Style 2 2 3" showFirstColumn="0" showLastColumn="0" showRowStripes="1" showColumnStripes="0"/>
</table>
</file>

<file path=xl/tables/table1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4" xr:uid="{BE5C447D-E384-4405-A9FD-3E36A830D6D3}" name="Table102545" displayName="Table102545" ref="A50:C55" totalsRowShown="0" headerRowDxfId="327" dataDxfId="326">
  <autoFilter ref="A50:C55" xr:uid="{BE5C447D-E384-4405-A9FD-3E36A830D6D3}"/>
  <tableColumns count="3">
    <tableColumn id="1" xr3:uid="{F7F73682-B267-4CE0-9515-43966DB7356D}" name="Opening check" dataDxfId="325"/>
    <tableColumn id="2" xr3:uid="{EB2F012D-3834-45C5-936A-1E5542106898}" name="Answer" dataDxfId="324"/>
    <tableColumn id="3" xr3:uid="{1BF72C53-39D7-439D-BB6F-378E23C9F735}" name="Checker's initials" dataDxfId="323"/>
  </tableColumns>
  <tableStyleInfo name="Table Style 2 2 3" showFirstColumn="0" showLastColumn="0" showRowStripes="1" showColumnStripes="0"/>
</table>
</file>

<file path=xl/tables/table1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5" xr:uid="{8F2F67E4-E336-4D51-B574-6BBD66AC1FB3}" name="Table2646" displayName="Table2646" ref="E50:G55" totalsRowShown="0" headerRowDxfId="322" dataDxfId="321">
  <autoFilter ref="E50:G55" xr:uid="{8F2F67E4-E336-4D51-B574-6BBD66AC1FB3}"/>
  <tableColumns count="3">
    <tableColumn id="1" xr3:uid="{4F5DE57F-2BC6-4899-878C-E78A26ECE2E8}" name="Closing check" dataDxfId="320"/>
    <tableColumn id="2" xr3:uid="{A269ACA3-75E9-4304-A274-65815655E8A4}" name="Answer" dataDxfId="319"/>
    <tableColumn id="3" xr3:uid="{2B3C73A7-564D-4C63-BA70-D831763ED341}" name="Checker's initials" dataDxfId="318"/>
  </tableColumns>
  <tableStyleInfo name="Table Style 2 2 3" showFirstColumn="0" showLastColumn="0" showRowStripes="1" showColumnStripes="0"/>
</table>
</file>

<file path=xl/tables/table1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 xr:uid="{0A22160D-F794-497D-B813-A4D597CEDBEC}" name="Table10" displayName="Table10" ref="A5:D20" totalsRowShown="0" headerRowDxfId="317" dataDxfId="316">
  <autoFilter ref="A5:D20" xr:uid="{0A22160D-F794-497D-B813-A4D597CEDBEC}"/>
  <tableColumns count="4">
    <tableColumn id="1" xr3:uid="{F83F2757-171C-4B8E-B5C3-727798F94F9E}" name="What to check" dataDxfId="315"/>
    <tableColumn id="2" xr3:uid="{17665DDA-80B5-4C83-B0D9-38F9F6EB7CF9}" name="Answer" dataDxfId="314"/>
    <tableColumn id="3" xr3:uid="{1C26B9E8-4FBB-47BC-894D-11E097F37920}" name="Write down any actions that need to be done" dataDxfId="313"/>
    <tableColumn id="4" xr3:uid="{DAF7CDF4-545A-478E-B4CC-F65EA66BF87C}" name="Checker's initials" dataDxfId="312"/>
  </tableColumns>
  <tableStyleInfo name="Table Style 2 2 3" showFirstColumn="0" showLastColumn="0" showRowStripes="1" showColumnStripes="0"/>
</table>
</file>

<file path=xl/tables/table1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4" xr:uid="{79C4943D-51EC-4A23-A8EE-A34D449F9F2B}" name="Table14" displayName="Table14" ref="A7:D50" totalsRowShown="0" headerRowDxfId="311" dataDxfId="310">
  <autoFilter ref="A7:D50" xr:uid="{79C4943D-51EC-4A23-A8EE-A34D449F9F2B}"/>
  <tableColumns count="4">
    <tableColumn id="1" xr3:uid="{81D4740B-2E37-44DC-A183-247C53538978}" name="Training topic (part of the Plan covered)" dataDxfId="309"/>
    <tableColumn id="2" xr3:uid="{2784FE54-53DE-4602-BC23-35804FFDDA25}" name="Staff initials/signature" dataDxfId="308"/>
    <tableColumn id="3" xr3:uid="{E7AD565A-A6AF-4651-99A5-CB40FC7FD88D}" name="Trainer initials/signature" dataDxfId="307"/>
    <tableColumn id="4" xr3:uid="{915E684A-303C-49BC-9190-4588E327B55C}" name="Training date" dataDxfId="306"/>
  </tableColumns>
  <tableStyleInfo name="Table Style 2 2 3" showFirstColumn="0" showLastColumn="0" showRowStripes="1" showColumnStripes="0"/>
</table>
</file>

<file path=xl/tables/table1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AE11C7DB-1B74-4C25-839C-2BE90A9387F5}" name="Table2" displayName="Table2" ref="F3:K366" totalsRowShown="0" headerRowDxfId="305" dataDxfId="304">
  <autoFilter ref="F3:K366" xr:uid="{AE11C7DB-1B74-4C25-839C-2BE90A9387F5}"/>
  <tableColumns count="6">
    <tableColumn id="1" xr3:uid="{96DFAF28-B647-494F-AAEA-DB29E8378E4B}" name="Name" dataDxfId="303"/>
    <tableColumn id="2" xr3:uid="{EF064CAC-FC39-4709-A7F9-999030AF7425}" name="Symptoms (optional)" dataDxfId="302"/>
    <tableColumn id="3" xr3:uid="{2440EE63-7BF9-4C26-B61F-7AF800234292}" name="Date they became sick" dataDxfId="301"/>
    <tableColumn id="4" xr3:uid="{A1324D8B-C2F4-4F18-A2D1-7068B80E7E90}" name="Date they returned to work" dataDxfId="300"/>
    <tableColumn id="5" xr3:uid="{01A1EEBB-332A-4BDD-AFE1-4D3C72631AA8}" name="Action taken (optional)" dataDxfId="299"/>
    <tableColumn id="6" xr3:uid="{F5A2EDDF-3AF5-47D6-AD03-33D0968D306A}" name="Checker's initials" dataDxfId="298"/>
  </tableColumns>
  <tableStyleInfo name="Table Style 2 2 3 2" showFirstColumn="0" showLastColumn="0" showRowStripes="1" showColumnStripes="0"/>
</table>
</file>

<file path=xl/tables/table1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 xr:uid="{8F9DBE3F-783E-4F9E-A0FF-60769E1D312F}" name="Table6" displayName="Table6" ref="A3:H99" totalsRowShown="0" headerRowDxfId="297" dataDxfId="296" tableBorderDxfId="295" headerRowCellStyle="sub G" dataCellStyle="Grey body">
  <autoFilter ref="A3:H99" xr:uid="{8F9DBE3F-783E-4F9E-A0FF-60769E1D312F}"/>
  <tableColumns count="8">
    <tableColumn id="1" xr3:uid="{D8522DD7-D4D3-41C3-840A-5E3C267E56C5}" name="Business name" dataDxfId="294"/>
    <tableColumn id="2" xr3:uid="{E57AD88C-6B31-47C1-9B5D-498473E9F05C}" name="Site registration number" dataDxfId="293"/>
    <tableColumn id="5" xr3:uid="{0C3D7A83-A787-4525-A7D7-06DC41569892}" name="Registration expiry date (optional)" dataDxfId="292"/>
    <tableColumn id="3" xr3:uid="{B6A2AA5A-E5D5-4C07-8703-737DFD54A55C}" name="Contact details (for example contact person, phone number, email, address)" dataDxfId="291"/>
    <tableColumn id="7" xr3:uid="{386942D2-AFB3-4B99-A91A-378594DA100C}" name="Days to place orders (optional)" dataDxfId="290"/>
    <tableColumn id="8" xr3:uid="{454A244D-AD66-447B-B17F-88388ECEA313}" name="Days to receive delivery" dataDxfId="289" dataCellStyle="Grey body"/>
    <tableColumn id="9" xr3:uid="{372B0126-9293-473B-B786-6271E017264C}" name="Goods supplied" dataDxfId="288"/>
    <tableColumn id="10" xr3:uid="{34248153-F742-4074-A4DF-41EF671F757E}" name="Comments (optional)" dataDxfId="287" dataCellStyle="Grey body"/>
  </tableColumns>
  <tableStyleInfo name="Table Style 2 3" showFirstColumn="0" showLastColumn="0" showRowStripes="1" showColumnStripes="0"/>
</table>
</file>

<file path=xl/tables/table1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 xr:uid="{B4B1456F-2655-4FA1-9D7A-CFEE763B8C09}" name="Table7" displayName="Table7" ref="A3:G190" totalsRowShown="0" headerRowDxfId="286" dataDxfId="285" tableBorderDxfId="284" headerRowCellStyle="sub G">
  <autoFilter ref="A3:G190" xr:uid="{B4B1456F-2655-4FA1-9D7A-CFEE763B8C09}"/>
  <tableColumns count="7">
    <tableColumn id="1" xr3:uid="{941BCEB4-CA9C-4DDC-853D-BFC5C87494AF}" name="Date" dataDxfId="283"/>
    <tableColumn id="2" xr3:uid="{871963AC-2EED-4615-B4B2-14B28CC0C562}" name="Batch number/Lot ID (optional)" dataDxfId="282"/>
    <tableColumn id="3" xr3:uid="{5D126543-0EEA-4D13-BFEC-6EF58AAD3FBC}" name="Name and contact details of supplier" dataDxfId="281"/>
    <tableColumn id="4" xr3:uid="{F7CF9CB8-B24D-4AF2-9004-415FDEDE8DAB}" name="Type of food" dataDxfId="280" dataCellStyle="Grey body"/>
    <tableColumn id="5" xr3:uid="{3BEC321F-6CDD-471B-BBD4-097842302EBF}" name="Quantity" dataDxfId="279"/>
    <tableColumn id="6" xr3:uid="{D37E5B9E-7F8B-474E-B6F2-65B19940BC53}" name="Temperature °C on arrival (if applicable) " dataDxfId="278" dataCellStyle="Grey body"/>
    <tableColumn id="7" xr3:uid="{496489C8-6A4B-4F62-9EC2-AEBFD7E5E55D}" name="Checker's initials" dataDxfId="277"/>
  </tableColumns>
  <tableStyleInfo name="Table Style 2 3" showFirstColumn="0" showLastColumn="0" showRowStripes="1" showColumnStripes="0"/>
</table>
</file>

<file path=xl/tables/table1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 xr:uid="{7459E774-199B-4117-9724-97086B7DBAF9}" name="Table3" displayName="Table3" ref="A4:J318" totalsRowShown="0" headerRowDxfId="276" dataDxfId="275" tableBorderDxfId="274" headerRowCellStyle="sub LB">
  <autoFilter ref="A4:J318" xr:uid="{7459E774-199B-4117-9724-97086B7DBAF9}"/>
  <tableColumns count="10">
    <tableColumn id="1" xr3:uid="{78BB61F2-F1DC-4B23-87AB-01119F6435AB}" name="Date week starts" dataDxfId="273"/>
    <tableColumn id="2" xr3:uid="{54C0E1CE-DF2B-4FCC-82C6-B8809D4DE05E}" name="Fridge/chiller (ID/number)" dataDxfId="272"/>
    <tableColumn id="3" xr3:uid="{F8051F0B-086F-401B-8131-9A344A85A579}" name="Mon " dataDxfId="271"/>
    <tableColumn id="4" xr3:uid="{9F00C229-9017-4644-AF72-2F7CAB85F4D6}" name="Tues" dataDxfId="270"/>
    <tableColumn id="5" xr3:uid="{629C2D7D-B231-4AB4-A9A0-7EC8BC3A9B80}" name="Wed" dataDxfId="269"/>
    <tableColumn id="6" xr3:uid="{E4803E77-0E09-419D-B57D-1F28E83277E5}" name="Thurs" dataDxfId="268"/>
    <tableColumn id="7" xr3:uid="{BFD0F823-BDB5-4100-9E64-8A675FA432B9}" name="Fri" dataDxfId="267"/>
    <tableColumn id="8" xr3:uid="{E97ACD08-AE79-49C9-94A3-3D0CDE137CE8}" name="Sat" dataDxfId="266"/>
    <tableColumn id="9" xr3:uid="{38599E68-C456-4E3F-8DAD-836A973302FD}" name="Sun" dataDxfId="265"/>
    <tableColumn id="10" xr3:uid="{A4188556-0978-40B4-AD56-C62CAF5DCCD0}" name="Checker's initials" dataDxfId="264"/>
  </tableColumns>
  <tableStyleInfo name="Table Style 2 3" showFirstColumn="0" showLastColumn="0" showRowStripes="1" showColumnStripes="0"/>
</table>
</file>

<file path=xl/tables/table1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 xr:uid="{EDC7727C-89D9-4066-B61B-BFCF8505010B}" name="Table9" displayName="Table9" ref="A5:G353" totalsRowShown="0" headerRowDxfId="263" dataDxfId="261" headerRowBorderDxfId="262" tableBorderDxfId="260" totalsRowBorderDxfId="259">
  <autoFilter ref="A5:G353" xr:uid="{EDC7727C-89D9-4066-B61B-BFCF8505010B}"/>
  <tableColumns count="7">
    <tableColumn id="1" xr3:uid="{041B3AB0-C21B-47FF-BE86-82F14A6A41A3}" name="Batch " dataDxfId="258"/>
    <tableColumn id="2" xr3:uid="{C74E30FE-9C12-4B95-BA0D-4C253A5A9BF9}" name="Date" dataDxfId="257"/>
    <tableColumn id="3" xr3:uid="{3B138822-2CF1-4CE4-852D-7367BD6C28F4}" name="Internal temp °C at the thickest part" dataDxfId="256"/>
    <tableColumn id="4" xr3:uid="{5E775EC3-9153-46E5-9A9F-A3CD3DAABEE1}" name="Time at this temp" dataDxfId="255"/>
    <tableColumn id="6" xr3:uid="{4FB99EDD-1388-4E3A-B68B-0DBF0D22215E}" name="Is this a batch check?" dataDxfId="254"/>
    <tableColumn id="7" xr3:uid="{6E8B2376-2F0E-4ED1-B953-B56CD184E165}" name="Is this a check to prove your method?" dataDxfId="253"/>
    <tableColumn id="5" xr3:uid="{8186E86E-5DA0-4F99-95F7-67A9C2260B4A}" name="Checker's initials" dataDxfId="252"/>
  </tableColumns>
  <tableStyleInfo name="Table Style 1" showFirstColumn="0" showLastColumn="0" showRowStripes="1" showColumnStripes="0"/>
</table>
</file>

<file path=xl/tables/table1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3" xr:uid="{C8F549FE-249E-442B-B6F0-1C5CF5155BA2}" name="Table13" displayName="Table13" ref="A5:F442" totalsRowShown="0" headerRowDxfId="251" dataDxfId="249" headerRowBorderDxfId="250" tableBorderDxfId="248" totalsRowBorderDxfId="247">
  <autoFilter ref="A5:F442" xr:uid="{C8F549FE-249E-442B-B6F0-1C5CF5155BA2}"/>
  <tableColumns count="6">
    <tableColumn id="1" xr3:uid="{306B3A5C-0827-45A3-9534-54C391859038}" name="Batch" dataDxfId="246"/>
    <tableColumn id="2" xr3:uid="{15F49A77-6FD5-470A-886C-1B3C1A526053}" name="Date" dataDxfId="245"/>
    <tableColumn id="3" xr3:uid="{AC105DDF-C84C-4346-82F5-DAA803F4C43A}" name="Internal temp °C in the coolest part (if a liquid) or the middle (if solid)" dataDxfId="244"/>
    <tableColumn id="5" xr3:uid="{9D99DA2A-F2D9-4B52-A948-7875438C4DBC}" name="Is this a batch check?" dataDxfId="243"/>
    <tableColumn id="6" xr3:uid="{46CCB2A2-9BF7-4A85-9618-3FB2E0078A71}" name="Is this to prove your method?" dataDxfId="242"/>
    <tableColumn id="4" xr3:uid="{ED0BEDCE-FA71-4260-9C87-DC1BF6DDCEC2}" name="Checker's initials" dataDxfId="241"/>
  </tableColumns>
  <tableStyleInfo name="Table Style 1" showFirstColumn="0" showLastColumn="0" showRowStripes="1" showColumnStripes="0"/>
</table>
</file>

<file path=xl/tables/table2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 xr:uid="{D98D6DBB-3C26-4868-A6F2-FD7D5D379139}" name="Table12" displayName="Table12" ref="A5:K207" totalsRowShown="0" headerRowDxfId="240" dataDxfId="238" headerRowBorderDxfId="239" tableBorderDxfId="237" totalsRowBorderDxfId="236">
  <autoFilter ref="A5:K207" xr:uid="{D98D6DBB-3C26-4868-A6F2-FD7D5D379139}"/>
  <tableColumns count="11">
    <tableColumn id="1" xr3:uid="{57FB85F6-46A6-4CCA-977F-E337328E3209}" name="Batch" dataDxfId="235"/>
    <tableColumn id="2" xr3:uid="{2E3C93CF-D064-4FCB-887C-2A3838D2CD43}" name="Date" dataDxfId="234"/>
    <tableColumn id="3" xr3:uid="{7B06B50C-7B41-479A-8FF0-765557538069}" name="Start time" dataDxfId="233"/>
    <tableColumn id="4" xr3:uid="{D5828152-A440-4683-B92D-44AE4FBF35E8}" name="Temp °C at start time" dataDxfId="232"/>
    <tableColumn id="5" xr3:uid="{C8C59234-70B8-4840-AFF6-38437F7E1648}" name="Time at 2nd temp check" dataDxfId="231"/>
    <tableColumn id="6" xr3:uid="{63A72488-7063-4885-9C00-4231BD2B311F}" name="Temp °C at 2nd check" dataDxfId="230"/>
    <tableColumn id="7" xr3:uid="{B05590FC-3C5C-427C-8A5A-70F2A85BE087}" name="Time at 3rd temp check" dataDxfId="229"/>
    <tableColumn id="8" xr3:uid="{56F9EBBF-CC74-4D76-91B3-5442CFBF2FD9}" name="Temp °C at 3rd check" dataDxfId="228"/>
    <tableColumn id="11" xr3:uid="{9A22F6C2-9E6C-4E87-95F8-9C923B6E6643}" name="Is this a batch check?" dataDxfId="227"/>
    <tableColumn id="10" xr3:uid="{02147BDC-49C3-483B-8CE1-9D83B3ACE38A}" name="Is this to prove your method?" dataDxfId="226"/>
    <tableColumn id="9" xr3:uid="{E129BE44-749E-41B7-ABF1-19E2EFAA99EE}" name="Checker's initials" dataDxfId="225"/>
  </tableColumns>
  <tableStyleInfo name="Table Style 1" showFirstColumn="0" showLastColumn="0" showRowStripes="1" showColumnStripes="0"/>
</table>
</file>

<file path=xl/tables/table2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 xr:uid="{7661D71D-1550-4615-A0CF-7F20427A2EE8}" name="Table8" displayName="Table8" ref="A5:H379" totalsRowShown="0" headerRowDxfId="224" dataDxfId="222" headerRowBorderDxfId="223">
  <autoFilter ref="A5:H379" xr:uid="{7661D71D-1550-4615-A0CF-7F20427A2EE8}"/>
  <tableColumns count="8">
    <tableColumn id="1" xr3:uid="{86C53B10-AE3F-4E46-98E7-9A671FE65E06}" name="Batch" dataDxfId="221"/>
    <tableColumn id="2" xr3:uid="{93D69E8B-8226-447E-B2F7-513EAB650D46}" name="Start date" dataDxfId="220"/>
    <tableColumn id="3" xr3:uid="{BAE0189B-541A-437F-9181-DBDEEAD33A3E}" name="Finish date" dataDxfId="219"/>
    <tableColumn id="4" xr3:uid="{F2CEAE50-F16B-4BC9-B49F-44F3F28BB300}" name="Start pH  " dataDxfId="218"/>
    <tableColumn id="5" xr3:uid="{82B20EBB-933A-4F9C-BF46-044B26D1E542}" name="Finish pH " dataDxfId="217"/>
    <tableColumn id="7" xr3:uid="{336D911E-9CAC-4AA0-A4B1-D31AC7D6EE7E}" name="Is this a batch check?" dataDxfId="216"/>
    <tableColumn id="8" xr3:uid="{007A52CA-A95E-4CAE-A4EE-E3BCFFA3CC88}" name="Is this to prove your method?" dataDxfId="215"/>
    <tableColumn id="6" xr3:uid="{A08E9856-6B50-423B-816F-CBAD66D0110B}" name="Checker's initials" dataDxfId="214"/>
  </tableColumns>
  <tableStyleInfo name="Table Style 1" showFirstColumn="0" showLastColumn="0" showRowStripes="1" showColumnStripes="0"/>
</table>
</file>

<file path=xl/tables/table2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5" xr:uid="{4F10FA2F-DC77-4EAA-83FF-B7FCEBC16892}" name="Table836" displayName="Table836" ref="A5:L379" totalsRowShown="0" headerRowDxfId="213" dataDxfId="211" headerRowBorderDxfId="212">
  <autoFilter ref="A5:L379" xr:uid="{7661D71D-1550-4615-A0CF-7F20427A2EE8}"/>
  <tableColumns count="12">
    <tableColumn id="1" xr3:uid="{88A3A8D9-55D0-4E5D-889F-D7573E24C9DF}" name="Batch" dataDxfId="210"/>
    <tableColumn id="2" xr3:uid="{247A1BAF-629A-40DA-B705-67C1A4DB14F7}" name="Start date" dataDxfId="209"/>
    <tableColumn id="3" xr3:uid="{4990452A-9C9A-468A-9CCA-4852B6EFE239}" name="Finish date" dataDxfId="208"/>
    <tableColumn id="4" xr3:uid="{FE16E543-24EF-4DA6-ADF5-4CDBB6D5B4A6}" name="Weight before drying (grams) " dataDxfId="207"/>
    <tableColumn id="5" xr3:uid="{6B407108-DAC5-4913-A3B7-047F32693006}" name="Weight after drying (grams)" dataDxfId="206"/>
    <tableColumn id="7" xr3:uid="{5141B064-C1F5-4D7C-A811-92299715969A}" name="Weight loss (grams)" dataDxfId="205">
      <calculatedColumnFormula>D6-E6</calculatedColumnFormula>
    </tableColumn>
    <tableColumn id="8" xr3:uid="{319A8981-1DB2-4824-94BC-5FF57590F1F2}" name="% weight loss " dataDxfId="204">
      <calculatedColumnFormula>F6/D6*100</calculatedColumnFormula>
    </tableColumn>
    <tableColumn id="10" xr3:uid="{4B9093C0-A270-42CE-94CF-3B0A9AC099E4}" name="Water activity meter reading" dataDxfId="203"/>
    <tableColumn id="13" xr3:uid="{C0DC4296-811E-4D36-BA99-5DC7BF9E0CBE}" name="Lab water activity result" dataDxfId="202"/>
    <tableColumn id="11" xr3:uid="{14B83283-BF4D-4A7A-88F0-9F6B35B85A0B}" name="Is this a batch check?" dataDxfId="201"/>
    <tableColumn id="12" xr3:uid="{941EFB31-3AD2-43E0-ADCF-7FED3595C95F}" name="Is this to prove your method?" dataDxfId="200"/>
    <tableColumn id="6" xr3:uid="{3F85745C-83FE-4AE1-AD82-2C0302421C97}" name="Checker's initials" dataDxfId="199"/>
  </tableColumns>
  <tableStyleInfo name="Table Style 1" showFirstColumn="0" showLastColumn="0" showRowStripes="1" showColumnStripes="0"/>
</table>
</file>

<file path=xl/tables/table2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 xr:uid="{FBE8C555-4E89-4C54-A9E4-761C1DCC720C}" name="Table5" displayName="Table5" ref="A3:G202" totalsRowShown="0" headerRowDxfId="198" dataDxfId="197" headerRowCellStyle="Sub Y">
  <autoFilter ref="A3:G202" xr:uid="{FBE8C555-4E89-4C54-A9E4-761C1DCC720C}"/>
  <tableColumns count="7">
    <tableColumn id="1" xr3:uid="{667BF605-2EED-4A84-A79B-1EB30894E870}" name="Food/dish" dataDxfId="196"/>
    <tableColumn id="2" xr3:uid="{0A402F3D-5F7B-492C-9DEE-79A68C468F6F}" name="Batch" dataDxfId="195"/>
    <tableColumn id="6" xr3:uid="{51C3DEE5-15B7-465F-8C8E-F80C9FE61E46}" name="Date" dataDxfId="194"/>
    <tableColumn id="3" xr3:uid="{CB288A71-B6CF-4E8A-BB4E-D7745A676332}" name="Smoke house temp (°C)" dataDxfId="193"/>
    <tableColumn id="7" xr3:uid="{B4377229-C38F-499D-9238-8D06D3AB3C59}" name="Time in smoker (hours and minutes)" dataDxfId="192"/>
    <tableColumn id="4" xr3:uid="{F0B2612E-CECB-4476-9183-2E0015E53781}" name="Checker's initials" dataDxfId="191"/>
    <tableColumn id="5" xr3:uid="{1DA1906E-2CEE-47A5-BA31-540E33D39D62}" name="Task done by (add initials)2" dataDxfId="190"/>
  </tableColumns>
  <tableStyleInfo name="Table Style 1" showFirstColumn="0" showLastColumn="0" showRowStripes="1" showColumnStripes="0"/>
</table>
</file>

<file path=xl/tables/table2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8" xr:uid="{FE23E227-C4C6-43D1-A6BC-B812CA83BCDA}" name="Table1529" displayName="Table1529" ref="A5:K203" totalsRowShown="0" headerRowDxfId="189" dataDxfId="188" tableBorderDxfId="187" headerRowCellStyle="Sub Y">
  <autoFilter ref="A5:K203" xr:uid="{3DBF2F16-F7B8-4A81-B53B-60C740D27205}"/>
  <tableColumns count="11">
    <tableColumn id="1" xr3:uid="{B11F05BF-5CDA-47BE-8FCF-F668A3FC75A3}" name="Batch" dataDxfId="186"/>
    <tableColumn id="3" xr3:uid="{27DCDE6D-EE38-4AB6-A6A9-E4FEEE720616}" name="Date" dataDxfId="185"/>
    <tableColumn id="4" xr3:uid="{03D24CA0-BA4F-43C3-B52E-5D5772CA2551}" name="Smoke house / box air temp °C" dataDxfId="184"/>
    <tableColumn id="5" xr3:uid="{0C2685D7-7271-4C9B-BA60-E6D586810839}" name="Time cooking started in smoker" dataDxfId="183"/>
    <tableColumn id="6" xr3:uid="{3F37F0DF-06FB-4531-97F7-AC1208470AB4}" name="Time the cooking finished in smoker" dataDxfId="182"/>
    <tableColumn id="7" xr3:uid="{63310B50-30B5-4B4A-81AF-BF3A43A0C867}" name="Core temp °C of food at the end of cooking period" dataDxfId="181"/>
    <tableColumn id="8" xr3:uid="{D70F7BB9-6EED-4FAB-AEF7-B9612DF59571}" name="Was more cooking time needed? " dataDxfId="180"/>
    <tableColumn id="9" xr3:uid="{4900BBE6-DF5E-4DAA-A758-F70D9B51C419}" name="If yes, what was done to make sure food was cooked? (optional)" dataDxfId="179"/>
    <tableColumn id="11" xr3:uid="{828F21C1-5226-4395-8C62-99076AD749AF}" name="Is this a batch check?" dataDxfId="178"/>
    <tableColumn id="12" xr3:uid="{C74BBD4B-BC3F-43F2-9B85-0B7BEE1EEDF0}" name="Is this to prove your method?" dataDxfId="177"/>
    <tableColumn id="10" xr3:uid="{DB66B3A8-53DA-4F93-8835-F0FBB6ACB098}" name="Checker's initials" dataDxfId="176"/>
  </tableColumns>
  <tableStyleInfo name="Table Style 1" showFirstColumn="0" showLastColumn="0" showRowStripes="1" showColumnStripes="0"/>
</table>
</file>

<file path=xl/tables/table2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1" xr:uid="{EDF5BFBE-1F21-4BFE-9B89-7F7284753CAF}" name="Table41" displayName="Table41" ref="A3:E625" totalsRowShown="0" headerRowDxfId="175" dataDxfId="174">
  <autoFilter ref="A3:E625" xr:uid="{EDF5BFBE-1F21-4BFE-9B89-7F7284753CAF}"/>
  <tableColumns count="5">
    <tableColumn id="1" xr3:uid="{31D4B450-AA62-4844-85B7-4B13067BFE0F}" name="Date" dataDxfId="173"/>
    <tableColumn id="2" xr3:uid="{36508C76-F419-41A3-A9CF-937B5CC667E0}" name="Food/dish" dataDxfId="172"/>
    <tableColumn id="3" xr3:uid="{65880898-EAD3-4038-9FA4-441A6DAE68D3}" name="Temperature °C " dataDxfId="171"/>
    <tableColumn id="4" xr3:uid="{12EFFC34-5AE4-4B0B-BF65-431E36D60F13}" name="Time out of temperature control (optional)" dataDxfId="170"/>
    <tableColumn id="5" xr3:uid="{4765F303-034D-4A4E-BFB9-0823A3DD033C}" name="Checker's initials" dataDxfId="169"/>
  </tableColumns>
  <tableStyleInfo name="Table Style 2 2 2" showFirstColumn="0" showLastColumn="0" showRowStripes="1" showColumnStripes="0"/>
</table>
</file>

<file path=xl/tables/table2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 xr:uid="{B9EB93D4-B780-435D-A894-EFB2E4A0A716}" name="Table4" displayName="Table4" ref="A3:C755" totalsRowShown="0" headerRowDxfId="168" dataDxfId="167" tableBorderDxfId="166">
  <autoFilter ref="A3:C755" xr:uid="{B9EB93D4-B780-435D-A894-EFB2E4A0A716}"/>
  <tableColumns count="3">
    <tableColumn id="1" xr3:uid="{366F8FDC-35A5-47E9-9526-1C947AC59A54}" name="Food/dish" dataDxfId="165"/>
    <tableColumn id="2" xr3:uid="{0619BB33-E90F-4509-B5A5-A9749C9D7A26}" name="Ingredients" dataDxfId="164"/>
    <tableColumn id="3" xr3:uid="{6EAD4D19-BC89-4181-8B2D-DBD821297474}" name="Allergens" dataDxfId="163"/>
  </tableColumns>
  <tableStyleInfo name="Table Style 2 2 2" showFirstColumn="0" showLastColumn="0" showRowStripes="1" showColumnStripes="0"/>
</table>
</file>

<file path=xl/tables/table2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6" xr:uid="{A2D3DD3C-5400-45CB-90A8-89DB0A219434}" name="Table617" displayName="Table617" ref="A3:F454" totalsRowShown="0" headerRowDxfId="162" dataDxfId="161" tableBorderDxfId="160" headerRowCellStyle="sub G" dataCellStyle="Grey body">
  <autoFilter ref="A3:F454" xr:uid="{8F9DBE3F-783E-4F9E-A0FF-60769E1D312F}"/>
  <tableColumns count="6">
    <tableColumn id="1" xr3:uid="{7B0E33EB-9E8C-4B63-BC44-45A2E4125637}" name="Business that you supply food to" dataDxfId="159"/>
    <tableColumn id="2" xr3:uid="{7D3A30F0-3E48-46A9-B4C3-446E39871C42}" name="Contact details (for example phone number, email, address) " dataDxfId="158"/>
    <tableColumn id="6" xr3:uid="{61F8D43F-E12D-4925-A32C-723C364EEC21}" name="Food supplied" dataDxfId="157" dataCellStyle="Grey body"/>
    <tableColumn id="7" xr3:uid="{7E8A4AEB-CD34-44B4-B024-CCE07FC6E291}" name="Quantity supplied" dataDxfId="156"/>
    <tableColumn id="8" xr3:uid="{BED0713E-68EF-4AFD-83F2-D62A980201BA}" name="Date you supplied the food" dataDxfId="155" dataCellStyle="Grey body"/>
    <tableColumn id="9" xr3:uid="{3A8411A1-EA7C-4C19-AA31-4A163419C5ED}" name="Task done by (add initials)" dataDxfId="154"/>
  </tableColumns>
  <tableStyleInfo name="Table Style 2 2 2" showFirstColumn="0" showLastColumn="0" showRowStripes="1" showColumnStripes="0"/>
</table>
</file>

<file path=xl/tables/table2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7" xr:uid="{469E3AC8-C616-41B3-87CE-C31907AD2796}" name="Table17" displayName="Table17" ref="A3:E192" totalsRowShown="0" headerRowDxfId="153" dataDxfId="152">
  <autoFilter ref="A3:E192" xr:uid="{469E3AC8-C616-41B3-87CE-C31907AD2796}"/>
  <tableColumns count="5">
    <tableColumn id="1" xr3:uid="{4F8CC1A8-87AF-4E11-BD11-94140BF8E14A}" name="Items and areas to be cleaned / cleaning task" dataDxfId="151"/>
    <tableColumn id="2" xr3:uid="{EAA12FF7-D118-4208-920C-3289C05E896C}" name="How often is the task done?" dataDxfId="150"/>
    <tableColumn id="3" xr3:uid="{2E32C5C5-AB56-48F5-A13B-9BC62BFDB82F}" name="Cleaning method" dataDxfId="149"/>
    <tableColumn id="5" xr3:uid="{BEF2DB83-7621-40BB-9840-DFB94E9360E4}" name="Who does the task?" dataDxfId="148"/>
    <tableColumn id="4" xr3:uid="{E28A0A72-0B8F-4602-A995-9F3786D71499}" name="Notes" dataDxfId="147"/>
  </tableColumns>
  <tableStyleInfo name="Table Style 2" showFirstColumn="0" showLastColumn="0" showRowStripes="1" showColumnStripes="0"/>
</table>
</file>

<file path=xl/tables/table2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9" xr:uid="{B119BBEA-F07E-4B47-8D35-7CBA8936DC5A}" name="Table19" displayName="Table19" ref="A3:E292" totalsRowShown="0" headerRowDxfId="146" dataDxfId="145" tableBorderDxfId="144">
  <autoFilter ref="A3:E292" xr:uid="{B119BBEA-F07E-4B47-8D35-7CBA8936DC5A}"/>
  <tableColumns count="5">
    <tableColumn id="1" xr3:uid="{7781A4FE-2592-46D3-BA93-0AD19AB4863D}" name="Item that needs maintenance checks" dataDxfId="143"/>
    <tableColumn id="2" xr3:uid="{17BC9D70-52FA-47CA-AD8E-F57CF80E82E8}" name="How often is it checked?" dataDxfId="142"/>
    <tableColumn id="3" xr3:uid="{0E67C22E-230C-4795-91CC-F98B12D2FBDE}" name="Who does the check?" dataDxfId="141"/>
    <tableColumn id="4" xr3:uid="{D7729240-BC8B-47D9-A8F3-1A93541E9D89}" name="Description of the maintenance check" dataDxfId="140"/>
    <tableColumn id="5" xr3:uid="{96373622-41FB-4A52-AD97-10B9B3AD6A8C}" name="Notes (optional)" dataDxfId="139"/>
  </tableColumns>
  <tableStyleInfo name="Table Style 2" showFirstColumn="0" showLastColumn="0" showRowStripes="1" showColumnStripes="0"/>
</table>
</file>

<file path=xl/tables/table3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8" xr:uid="{5C177201-DD68-45C1-A918-0F2E7D6FD11F}" name="Table18" displayName="Table18" ref="A3:C243" totalsRowShown="0" headerRowDxfId="138" dataDxfId="136" headerRowBorderDxfId="137" tableBorderDxfId="135">
  <autoFilter ref="A3:C243" xr:uid="{5C177201-DD68-45C1-A918-0F2E7D6FD11F}"/>
  <tableColumns count="3">
    <tableColumn id="1" xr3:uid="{14E61B19-AB40-4D09-BA86-5606C35A63BC}" name="Date" dataDxfId="134"/>
    <tableColumn id="2" xr3:uid="{D66DCAB0-CF0C-4829-A481-320B21045DE0}" name="Cleaning task" dataDxfId="133"/>
    <tableColumn id="3" xr3:uid="{EDAAF832-EE19-434C-82D1-FA1ED982311F}" name="Task done by (add initials)" dataDxfId="132"/>
  </tableColumns>
  <tableStyleInfo name="Table Style 2" showFirstColumn="0" showLastColumn="0" showRowStripes="1" showColumnStripes="0"/>
</table>
</file>

<file path=xl/tables/table3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0" xr:uid="{FA602AA3-2EB9-4E15-A0B9-CECC613901C2}" name="Table20" displayName="Table20" ref="A3:F226" totalsRowShown="0" headerRowDxfId="131" dataDxfId="129" headerRowBorderDxfId="130" tableBorderDxfId="128">
  <autoFilter ref="A3:F226" xr:uid="{FA602AA3-2EB9-4E15-A0B9-CECC613901C2}"/>
  <tableColumns count="6">
    <tableColumn id="1" xr3:uid="{3C6684D3-EE01-4EDC-B777-DC13CD368816}" name="Item that needs repair / maintenance checks" dataDxfId="127"/>
    <tableColumn id="2" xr3:uid="{15DE5A02-A181-424B-96C0-6D5177B65CD9}" name="How often is it checked?" dataDxfId="126"/>
    <tableColumn id="3" xr3:uid="{D693CCC5-E2E8-4E7D-AC67-F712D46250E2}" name="Who does the check/repair?" dataDxfId="125"/>
    <tableColumn id="4" xr3:uid="{7EDB6DF3-3844-4390-8ABC-6B02F1502420}" name="What was done?" dataDxfId="124"/>
    <tableColumn id="5" xr3:uid="{21DFFBC5-7437-4EBD-8E82-3F9D87191B35}" name="Date of check/repair" dataDxfId="123"/>
    <tableColumn id="6" xr3:uid="{F39B0448-8E61-4C5D-AF9E-0892D3483F32}" name="Checker's initials" dataDxfId="122"/>
  </tableColumns>
  <tableStyleInfo name="Table Style 2" showFirstColumn="0" showLastColumn="0" showRowStripes="1" showColumnStripes="0"/>
</table>
</file>

<file path=xl/tables/table3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3" xr:uid="{DEBF4DE4-87F0-4F9B-B389-627F5A7ECF38}" name="Table234" displayName="Table234" ref="F3:K366" totalsRowShown="0" headerRowDxfId="121" dataDxfId="120">
  <autoFilter ref="F3:K366" xr:uid="{AE11C7DB-1B74-4C25-839C-2BE90A9387F5}"/>
  <tableColumns count="6">
    <tableColumn id="1" xr3:uid="{A129406C-4792-4AD0-BC03-FC16930692F4}" name="Date" dataDxfId="119"/>
    <tableColumn id="2" xr3:uid="{5A14C02D-90F5-4E9E-BDE0-79E246F6FFB5}" name="Thermometer ID" dataDxfId="118"/>
    <tableColumn id="3" xr3:uid="{85F7B91E-8DF0-45F7-90C8-5C14DFCEA1F4}" name="Temperature °C  reading in iced water " dataDxfId="117"/>
    <tableColumn id="4" xr3:uid="{7DAB8399-80EA-4D55-B8E7-35C82591CD79}" name="Temperature °C  reading in boiling water" dataDxfId="116"/>
    <tableColumn id="5" xr3:uid="{3AE0AEF4-F5DF-4196-B11C-DED999A51084}" name="Action taken if thermometer is inaccurate" dataDxfId="115"/>
    <tableColumn id="6" xr3:uid="{45C165BA-6EE2-459E-8B55-848F7FF04B95}" name="Checker's initials" dataDxfId="114"/>
  </tableColumns>
  <tableStyleInfo name="Table Style 2" showFirstColumn="0" showLastColumn="0" showRowStripes="1" showColumnStripes="0"/>
</table>
</file>

<file path=xl/tables/table3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2" xr:uid="{90733165-3A7E-4175-821B-02B1609D4722}" name="Table22" displayName="Table22" ref="A3:G364" totalsRowShown="0" headerRowDxfId="113" dataDxfId="112" tableBorderDxfId="111">
  <autoFilter ref="A3:G364" xr:uid="{90733165-3A7E-4175-821B-02B1609D4722}"/>
  <tableColumns count="7">
    <tableColumn id="1" xr3:uid="{B0EDB126-89EF-4050-984F-146550EFB062}" name="Customer name and contact details" dataDxfId="110"/>
    <tableColumn id="2" xr3:uid="{2FA5A595-6367-48E1-A0D2-4DB31852F830}" name="Date and time of purchase" dataDxfId="109"/>
    <tableColumn id="3" xr3:uid="{32A98680-71DF-4573-8645-6A6660DA1D73}" name="Affected food (batch/lot number)" dataDxfId="108"/>
    <tableColumn id="4" xr3:uid="{14DB7904-8316-4922-830C-391F2BA6A591}" name="Complaint" dataDxfId="107"/>
    <tableColumn id="5" xr3:uid="{0C098DAF-0487-409B-8184-B867C3952804}" name="Cause of the problem" dataDxfId="106"/>
    <tableColumn id="6" xr3:uid="{6BFADC92-E0C8-410D-AAB4-B0B21A4D8E30}" name="Action taken immediately and action taken to stop it happening again" dataDxfId="105"/>
    <tableColumn id="7" xr3:uid="{E914FCCB-72D5-491D-A1A7-212B89F88041}" name="Managed by or resolved by" dataDxfId="104"/>
  </tableColumns>
  <tableStyleInfo name="Table Style 1 2" showFirstColumn="0" showLastColumn="0" showRowStripes="1" showColumnStripes="0"/>
</table>
</file>

<file path=xl/tables/table3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1" xr:uid="{B9163224-B9E9-4A0A-A7B0-2E2AA65FBE57}" name="Table21" displayName="Table21" ref="A3:G366" totalsRowShown="0" headerRowDxfId="103" dataDxfId="102" tableBorderDxfId="101">
  <autoFilter ref="A3:G366" xr:uid="{B9163224-B9E9-4A0A-A7B0-2E2AA65FBE57}"/>
  <tableColumns count="7">
    <tableColumn id="6" xr3:uid="{01307F4B-54E4-462C-8A77-67BDCC112F73}" name="Date" dataDxfId="100"/>
    <tableColumn id="7" xr3:uid="{A0FB5079-423F-4FE8-B195-3880DA2DDA40}" name="Staff involved" dataDxfId="99"/>
    <tableColumn id="5" xr3:uid="{356D773F-949C-47C6-860B-9E153ABC70CF}" name="Person responsible for fixing the problem" dataDxfId="98"/>
    <tableColumn id="1" xr3:uid="{E7519CD0-ECE0-4B34-86FA-F708805D8C7D}" name="What went wrong?" dataDxfId="97"/>
    <tableColumn id="2" xr3:uid="{BAD03B24-1216-4A19-AFED-744A433FCAAC}" name="What did you do to fix it?" dataDxfId="96"/>
    <tableColumn id="3" xr3:uid="{E6B9D486-76F2-4CCF-9222-90B271C14125}" name="What did you do to stop it from happening again?" dataDxfId="95"/>
    <tableColumn id="4" xr3:uid="{C59F4CE1-0E4E-451B-AF62-A749DB54C014}" name="How did you keep food safe? How did you make sure no unsafe or unsuitable food was sold?" dataDxfId="94"/>
  </tableColumns>
  <tableStyleInfo name="Table Style 1 2" showFirstColumn="0" showLastColumn="0" showRowStripes="1" showColumnStripes="0"/>
</table>
</file>

<file path=xl/tables/table3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3" xr:uid="{1D329996-8E33-4A86-848F-87EEC0DAC58B}" name="Table23" displayName="Table23" ref="A3:H370" totalsRowShown="0" headerRowDxfId="93" dataDxfId="92">
  <autoFilter ref="A3:H370" xr:uid="{1D329996-8E33-4A86-848F-87EEC0DAC58B}"/>
  <tableColumns count="8">
    <tableColumn id="1" xr3:uid="{073841CC-AFEE-4A3E-BAAD-661EFD1B259F}" name="Supplier name and contact details" dataDxfId="91"/>
    <tableColumn id="3" xr3:uid="{2F83C8F5-432B-4B60-8A97-9666E4FE6E3A}" name="Manufacturer name and contact details" dataDxfId="90"/>
    <tableColumn id="5" xr3:uid="{2933EF50-4EBD-44BE-9AFB-8547E3811F17}" name="Product name" dataDxfId="89"/>
    <tableColumn id="6" xr3:uid="{BE785C3A-3C37-48F4-BEF0-08BB87B00829}" name="Brand" dataDxfId="88"/>
    <tableColumn id="7" xr3:uid="{6B879DDC-36EB-4A42-9FF5-CB372F101D6D}" name="Batch/Lot information" dataDxfId="87"/>
    <tableColumn id="2" xr3:uid="{D1C52050-538E-4287-8A04-29ACB70B1B25}" name="Best before/use by dates (if required)" dataDxfId="86"/>
    <tableColumn id="4" xr3:uid="{D6B9FFF8-FCDF-4F21-83F1-A44DA623AFB2}" name="Temperature °C of food on arrival (if it needs to be kept under temp control)" dataDxfId="85"/>
    <tableColumn id="8" xr3:uid="{2255428A-2E3D-4476-A6B2-0048904F3FAB}" name="Other information" dataDxfId="84"/>
  </tableColumns>
  <tableStyleInfo name="Table Style 1 2" showFirstColumn="0" showLastColumn="0" showRowStripes="1" showColumnStripes="0"/>
</table>
</file>

<file path=xl/tables/table3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5" xr:uid="{ACE392F3-015B-415C-98EC-3CB7E97CC2B9}" name="Table25" displayName="Table25" ref="A5:F520" totalsRowShown="0" headerRowDxfId="83" dataDxfId="81" headerRowBorderDxfId="82" tableBorderDxfId="80" totalsRowBorderDxfId="79">
  <autoFilter ref="A5:F520" xr:uid="{ACE392F3-015B-415C-98EC-3CB7E97CC2B9}"/>
  <tableColumns count="6">
    <tableColumn id="1" xr3:uid="{4E8790DF-0C5B-4F69-873D-7D3C65591521}" name="Batch" dataDxfId="78"/>
    <tableColumn id="2" xr3:uid="{C976E841-4978-411F-8D08-DBE9E57D01C4}" name="Date" dataDxfId="77"/>
    <tableColumn id="3" xr3:uid="{16FD1E7D-7909-4FBF-B3E9-BD8D034C5C74}" name="pH of rice" dataDxfId="76"/>
    <tableColumn id="5" xr3:uid="{D2D1D530-7C8D-44D1-83F9-537BB7EDFD7A}" name="Is this a batch check?" dataDxfId="75"/>
    <tableColumn id="6" xr3:uid="{E862486D-7EAF-4938-AA11-9296BB0A2E12}" name="Is this for proving your method?" dataDxfId="74"/>
    <tableColumn id="4" xr3:uid="{54C955AC-DDCE-48A9-8EEF-A52A2C14290A}" name="Checker's initials" dataDxfId="73"/>
  </tableColumns>
  <tableStyleInfo name="Table Style 2 2" showFirstColumn="0" showLastColumn="0" showRowStripes="1" showColumnStripes="0"/>
</table>
</file>

<file path=xl/tables/table3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7" xr:uid="{F3FF45AE-59B9-4D1B-AB63-9E26519935D1}" name="Table1228" displayName="Table1228" ref="A5:K200" totalsRowShown="0" headerRowDxfId="72" dataDxfId="71" tableBorderDxfId="70" totalsRowBorderDxfId="69">
  <autoFilter ref="A5:K200" xr:uid="{D98D6DBB-3C26-4868-A6F2-FD7D5D379139}"/>
  <tableColumns count="11">
    <tableColumn id="1" xr3:uid="{CBE84A51-FA28-4EC7-9F55-2F18DFE4378E}" name="Batch" dataDxfId="68"/>
    <tableColumn id="2" xr3:uid="{ECEEFB30-B455-4AA3-8422-ECC6158E4B8D}" name="Date" dataDxfId="67"/>
    <tableColumn id="3" xr3:uid="{FC65E3BF-6B8A-4AD1-87D8-E8527E45DC5E}" name="Start time" dataDxfId="66"/>
    <tableColumn id="4" xr3:uid="{D029F8B7-EF5C-45B0-942A-FD8450C284FD}" name="Temp °C at start time" dataDxfId="65"/>
    <tableColumn id="5" xr3:uid="{4D0D0DDB-0FFF-4951-8D4D-1477F1DD2BBC}" name="Time at 2nd temp check" dataDxfId="64"/>
    <tableColumn id="6" xr3:uid="{08003A9F-4DDD-4657-9A2C-05C92D5DC7C2}" name="Temp °C at 2nd check" dataDxfId="63"/>
    <tableColumn id="7" xr3:uid="{6EA7BC35-A282-4980-B97B-8D7496281DE5}" name="Time at 3rd temp check" dataDxfId="62"/>
    <tableColumn id="8" xr3:uid="{502EFCC0-2F19-454D-AEB1-DACF0C34AEFE}" name="Temp °C at 3rd check" dataDxfId="61"/>
    <tableColumn id="11" xr3:uid="{E3A6C926-CA70-4AEC-A14E-F86CDA5E2C83}" name="Is this a batch check?" dataDxfId="60"/>
    <tableColumn id="10" xr3:uid="{5B72E7C8-B52D-41A7-A7A8-F9DFE62EC875}" name="Is this for proving your method?" dataDxfId="59"/>
    <tableColumn id="9" xr3:uid="{352BB4AC-47CC-4021-AB0A-5BC0D296BC7D}" name="Checker's initials" dataDxfId="58"/>
  </tableColumns>
  <tableStyleInfo name="Table Style 2 2" showFirstColumn="0" showLastColumn="0" showRowStripes="1" showColumnStripes="0"/>
</table>
</file>

<file path=xl/tables/table3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9" xr:uid="{878C533D-286A-47C4-8C1C-B17FC0CFFFA1}" name="Table29" displayName="Table29" ref="A6:J369" totalsRowShown="0" headerRowDxfId="57" dataDxfId="56" tableBorderDxfId="55">
  <autoFilter ref="A6:J369" xr:uid="{878C533D-286A-47C4-8C1C-B17FC0CFFFA1}"/>
  <tableColumns count="10">
    <tableColumn id="1" xr3:uid="{91551553-C6B7-4DD9-947B-5D5A713D2558}" name="Batch" dataDxfId="54"/>
    <tableColumn id="2" xr3:uid="{81AC7EB9-4571-4AC5-95B2-8F9E3968C281}" name="Date" dataDxfId="53"/>
    <tableColumn id="3" xr3:uid="{FEABDED8-D790-4186-9A89-D14DB2E0BF79}" name="Time drying started" dataDxfId="52"/>
    <tableColumn id="4" xr3:uid="{56C06D6E-D691-4AD6-8ACC-0D69C363B0D4}" name="Start temp °C" dataDxfId="51"/>
    <tableColumn id="5" xr3:uid="{F7351217-2E58-4E40-9D8A-2C5716C18B4F}" name="Temp °C at half way" dataDxfId="50"/>
    <tableColumn id="6" xr3:uid="{44300AA7-2B2C-4040-A148-56048A2EE911}" name="Time drying finished" dataDxfId="49"/>
    <tableColumn id="7" xr3:uid="{368217F6-5920-45A6-8A9C-109289504AEC}" name="Action taken to correct drying if core temperature is greater than 25°C" dataDxfId="48"/>
    <tableColumn id="10" xr3:uid="{CBF3D75A-504F-4132-B5A1-8AFC22E120C2}" name="Is this a batch check?" dataDxfId="47"/>
    <tableColumn id="9" xr3:uid="{DA7AEB46-8701-4A87-B7C0-F280836A1AC6}" name="Is this for proving your method?" dataDxfId="46"/>
    <tableColumn id="8" xr3:uid="{6EF085F7-117F-49DD-8E62-166E903E854A}" name="Checker's initials" dataDxfId="45"/>
  </tableColumns>
  <tableStyleInfo name="Table Style 2 2" showFirstColumn="0" showLastColumn="0" showRowStripes="1" showColumnStripes="0"/>
</table>
</file>

<file path=xl/tables/table3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7" xr:uid="{F106B1E0-6129-47CA-814A-7F498A7750EB}" name="Table938" displayName="Table938" ref="A3:F351" totalsRowShown="0" headerRowDxfId="44" dataDxfId="43" tableBorderDxfId="42" totalsRowBorderDxfId="41">
  <autoFilter ref="A3:F351" xr:uid="{EDC7727C-89D9-4066-B61B-BFCF8505010B}"/>
  <tableColumns count="6">
    <tableColumn id="1" xr3:uid="{554661B1-5463-486B-9A08-842C9F53DBA2}" name="Food " dataDxfId="40"/>
    <tableColumn id="8" xr3:uid="{FDE1B142-05D4-40F1-90BA-7C39A41BFBC5}" name="Batch" dataDxfId="39"/>
    <tableColumn id="2" xr3:uid="{0627BC54-AFEB-4BF7-82CD-4EF24230CA86}" name="Date" dataDxfId="38"/>
    <tableColumn id="3" xr3:uid="{D077DB0D-399E-48A2-80FB-86F689F75A1C}" name="Temperature °C food is cooked to" dataDxfId="37"/>
    <tableColumn id="4" xr3:uid="{71AD554B-ABFF-4B61-92F0-2C451C5C547A}" name="Time at this temp" dataDxfId="36"/>
    <tableColumn id="5" xr3:uid="{E798248B-3190-4BC9-9493-ECE2764A3762}" name="Checker's initials" dataDxfId="35"/>
  </tableColumns>
  <tableStyleInfo name="Table Style 2 2" showFirstColumn="0" showLastColumn="0" showRowStripes="1" showColumnStripes="0"/>
</table>
</file>

<file path=xl/tables/table4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1" xr:uid="{8BEF0EAA-E193-4EB1-B784-BDCB63D4DFD2}" name="Table31" displayName="Table31" ref="A7:M373" totalsRowShown="0" headerRowDxfId="34" dataDxfId="32" headerRowBorderDxfId="33">
  <autoFilter ref="A7:M373" xr:uid="{8BEF0EAA-E193-4EB1-B784-BDCB63D4DFD2}"/>
  <tableColumns count="13">
    <tableColumn id="1" xr3:uid="{77DD7FFE-98F7-4F37-B189-13A793ABF1BB}" name="Batch" dataDxfId="31"/>
    <tableColumn id="11" xr3:uid="{F4D05AEA-F9A0-46C9-86A3-CB5A7A4CA49E}" name="Date" dataDxfId="30"/>
    <tableColumn id="2" xr3:uid="{BC6D6A89-000A-4926-BAF8-5BE375B87FA6}" name="Water bath temp °C before food was added" dataDxfId="29"/>
    <tableColumn id="3" xr3:uid="{6C41D232-EE4A-4442-992E-F3259D2D4BCA}" name="Time for food to reach internal temp" dataDxfId="28"/>
    <tableColumn id="4" xr3:uid="{123BBDEE-953A-4551-84C6-9DAA1F4E372B}" name="Internal temp °C of food at start of holding time" dataDxfId="27"/>
    <tableColumn id="5" xr3:uid="{DDEA0121-9EFB-43F7-A1C6-99C9035343BA}" name="Length of holding time" dataDxfId="26"/>
    <tableColumn id="6" xr3:uid="{0ED0121C-7673-4CEC-A87C-EA1933DCBDCE}" name="Internal temp °C of food at end of holding time" dataDxfId="25"/>
    <tableColumn id="7" xr3:uid="{32135011-3A1B-460E-950D-7BDBCA118D9F}" name="Cooling time (food cooled and stored for later service)" dataDxfId="24"/>
    <tableColumn id="8" xr3:uid="{BE188232-DA77-40A2-AF96-C530DB430F41}" name="Served immediately (optional)" dataDxfId="23"/>
    <tableColumn id="9" xr3:uid="{24A65D40-455D-4392-AD2C-F254CB76C3BB}" name="Chilled storage (optional)" dataDxfId="22"/>
    <tableColumn id="12" xr3:uid="{9BA1CD46-D1B1-4B25-9809-6FCC4717B744}" name="Is this a batch check?" dataDxfId="21"/>
    <tableColumn id="13" xr3:uid="{F152B6F5-2547-45BE-A017-1FB73B791408}" name="Is this for proving your method?" dataDxfId="20"/>
    <tableColumn id="10" xr3:uid="{77D531F7-E38C-47EF-A66F-081A82E8957B}" name="Checker's initials" dataDxfId="19"/>
  </tableColumns>
  <tableStyleInfo name="Table Style 2 2" showFirstColumn="0" showLastColumn="0" showRowStripes="1" showColumnStripes="0"/>
</table>
</file>

<file path=xl/tables/table4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4" xr:uid="{B9F9EACE-9BE7-4550-83DF-8C7273E44E59}" name="Table313435" displayName="Table313435" ref="A6:I371" totalsRowShown="0" headerRowDxfId="18" dataDxfId="17">
  <autoFilter ref="A6:I371" xr:uid="{B9F9EACE-9BE7-4550-83DF-8C7273E44E59}"/>
  <tableColumns count="9">
    <tableColumn id="1" xr3:uid="{A471F78A-7631-420F-9AD2-3AE7793851AC}" name="Date" dataDxfId="16"/>
    <tableColumn id="2" xr3:uid="{F7305784-EA9A-430B-90BA-814343FFD182}" name="Biltong number" dataDxfId="15"/>
    <tableColumn id="3" xr3:uid="{00F9D485-9FB8-4267-B58D-E4F16816AF9A}" name="Biltong thickness" dataDxfId="14"/>
    <tableColumn id="4" xr3:uid="{68E9D8DA-747A-466D-A942-80505693FEA1}" name="Biltong weight after slicing (grams)" dataDxfId="13"/>
    <tableColumn id="5" xr3:uid="{9D19A480-F0AB-42E8-8BF9-ABEBA77276EE}" name="Biltong weight after drying (grams)" dataDxfId="12"/>
    <tableColumn id="6" xr3:uid="{D8165577-0FF6-4CF0-9BF2-DE222020541A}" name="Weight loss (grams)" dataDxfId="11">
      <calculatedColumnFormula>D7-E7</calculatedColumnFormula>
    </tableColumn>
    <tableColumn id="7" xr3:uid="{C3E96C7F-8237-401E-8388-20853B150A87}" name="% weight loss" dataDxfId="10">
      <calculatedColumnFormula>F7/D7*100</calculatedColumnFormula>
    </tableColumn>
    <tableColumn id="8" xr3:uid="{23397B8B-E35E-4C77-8B8B-85D74E130AD4}" name="Laboratory water activity result" dataDxfId="9"/>
    <tableColumn id="10" xr3:uid="{ED1D80C4-23ED-4FB1-8776-600B6BF9B995}" name="Checker's initials" dataDxfId="8"/>
  </tableColumns>
  <tableStyleInfo name="Table Style 2 2" showFirstColumn="0" showLastColumn="0" showRowStripes="1" showColumnStripes="0"/>
</table>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table" Target="../tables/table1.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3" Type="http://schemas.openxmlformats.org/officeDocument/2006/relationships/printerSettings" Target="../printerSettings/printerSettings3.bin"/><Relationship Id="rId2" Type="http://schemas.openxmlformats.org/officeDocument/2006/relationships/hyperlink" Target="https://www.mpi.govt.nz/dmsdocument/70842" TargetMode="External"/><Relationship Id="rId1" Type="http://schemas.openxmlformats.org/officeDocument/2006/relationships/hyperlink" Target="http://www.mpi.govt.nz/steps-to-a-simply-safe-and-suitable-FCP" TargetMode="External"/><Relationship Id="rId4" Type="http://schemas.openxmlformats.org/officeDocument/2006/relationships/drawing" Target="../drawings/drawing2.xml"/></Relationships>
</file>

<file path=xl/worksheets/_rels/sheet4.xml.rels><?xml version="1.0" encoding="UTF-8" standalone="yes"?>
<Relationships xmlns="http://schemas.openxmlformats.org/package/2006/relationships"><Relationship Id="rId8" Type="http://schemas.openxmlformats.org/officeDocument/2006/relationships/table" Target="../tables/table8.xml"/><Relationship Id="rId3" Type="http://schemas.openxmlformats.org/officeDocument/2006/relationships/table" Target="../tables/table3.xml"/><Relationship Id="rId7" Type="http://schemas.openxmlformats.org/officeDocument/2006/relationships/table" Target="../tables/table7.xml"/><Relationship Id="rId2" Type="http://schemas.openxmlformats.org/officeDocument/2006/relationships/table" Target="../tables/table2.xml"/><Relationship Id="rId1" Type="http://schemas.openxmlformats.org/officeDocument/2006/relationships/printerSettings" Target="../printerSettings/printerSettings4.bin"/><Relationship Id="rId6" Type="http://schemas.openxmlformats.org/officeDocument/2006/relationships/table" Target="../tables/table6.xml"/><Relationship Id="rId11" Type="http://schemas.openxmlformats.org/officeDocument/2006/relationships/table" Target="../tables/table11.xml"/><Relationship Id="rId5" Type="http://schemas.openxmlformats.org/officeDocument/2006/relationships/table" Target="../tables/table5.xml"/><Relationship Id="rId10" Type="http://schemas.openxmlformats.org/officeDocument/2006/relationships/table" Target="../tables/table10.xml"/><Relationship Id="rId4" Type="http://schemas.openxmlformats.org/officeDocument/2006/relationships/table" Target="../tables/table4.xml"/><Relationship Id="rId9" Type="http://schemas.openxmlformats.org/officeDocument/2006/relationships/table" Target="../tables/table9.xml"/></Relationships>
</file>

<file path=xl/worksheets/_rels/sheet5.xml.rels><?xml version="1.0" encoding="UTF-8" standalone="yes"?>
<Relationships xmlns="http://schemas.openxmlformats.org/package/2006/relationships"><Relationship Id="rId2" Type="http://schemas.openxmlformats.org/officeDocument/2006/relationships/table" Target="../tables/table12.xml"/><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2" Type="http://schemas.openxmlformats.org/officeDocument/2006/relationships/table" Target="../tables/table13.xml"/><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2" Type="http://schemas.openxmlformats.org/officeDocument/2006/relationships/table" Target="../tables/table14.xml"/><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3" Type="http://schemas.openxmlformats.org/officeDocument/2006/relationships/printerSettings" Target="../printerSettings/printerSettings8.bin"/><Relationship Id="rId2" Type="http://schemas.openxmlformats.org/officeDocument/2006/relationships/hyperlink" Target="https://www.mpi.govt.nz/food-business/food-safety-registers-lists/" TargetMode="External"/><Relationship Id="rId1" Type="http://schemas.openxmlformats.org/officeDocument/2006/relationships/hyperlink" Target="https://www.mpi.govt.nz/food-business/food-safety-registers-lists/" TargetMode="External"/><Relationship Id="rId5" Type="http://schemas.openxmlformats.org/officeDocument/2006/relationships/table" Target="../tables/table15.xml"/><Relationship Id="rId4" Type="http://schemas.openxmlformats.org/officeDocument/2006/relationships/drawing" Target="../drawings/drawing3.xml"/></Relationships>
</file>

<file path=xl/worksheets/_rels/sheet9.xml.rels><?xml version="1.0" encoding="UTF-8" standalone="yes"?>
<Relationships xmlns="http://schemas.openxmlformats.org/package/2006/relationships"><Relationship Id="rId2" Type="http://schemas.openxmlformats.org/officeDocument/2006/relationships/table" Target="../tables/table16.xml"/><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2" Type="http://schemas.openxmlformats.org/officeDocument/2006/relationships/table" Target="../tables/table17.xml"/><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2" Type="http://schemas.openxmlformats.org/officeDocument/2006/relationships/table" Target="../tables/table18.xml"/><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2" Type="http://schemas.openxmlformats.org/officeDocument/2006/relationships/table" Target="../tables/table19.xml"/><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2" Type="http://schemas.openxmlformats.org/officeDocument/2006/relationships/table" Target="../tables/table20.xml"/><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2" Type="http://schemas.openxmlformats.org/officeDocument/2006/relationships/table" Target="../tables/table21.xml"/><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2" Type="http://schemas.openxmlformats.org/officeDocument/2006/relationships/table" Target="../tables/table22.xml"/><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2" Type="http://schemas.openxmlformats.org/officeDocument/2006/relationships/table" Target="../tables/table23.xml"/><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2" Type="http://schemas.openxmlformats.org/officeDocument/2006/relationships/table" Target="../tables/table24.xml"/><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2" Type="http://schemas.openxmlformats.org/officeDocument/2006/relationships/table" Target="../tables/table25.xml"/><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2" Type="http://schemas.openxmlformats.org/officeDocument/2006/relationships/table" Target="../tables/table26.xml"/><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2" Type="http://schemas.openxmlformats.org/officeDocument/2006/relationships/table" Target="../tables/table27.xml"/><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2" Type="http://schemas.openxmlformats.org/officeDocument/2006/relationships/table" Target="../tables/table28.xml"/><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2" Type="http://schemas.openxmlformats.org/officeDocument/2006/relationships/table" Target="../tables/table29.xml"/><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2" Type="http://schemas.openxmlformats.org/officeDocument/2006/relationships/table" Target="../tables/table30.xml"/><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2" Type="http://schemas.openxmlformats.org/officeDocument/2006/relationships/table" Target="../tables/table31.xml"/><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3" Type="http://schemas.openxmlformats.org/officeDocument/2006/relationships/table" Target="../tables/table32.xml"/><Relationship Id="rId2" Type="http://schemas.openxmlformats.org/officeDocument/2006/relationships/drawing" Target="../drawings/drawing4.xml"/><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table" Target="../tables/table33.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table" Target="../tables/table34.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table" Target="../tables/table35.xml"/><Relationship Id="rId1" Type="http://schemas.openxmlformats.org/officeDocument/2006/relationships/printerSettings" Target="../printerSettings/printerSettings28.bin"/></Relationships>
</file>

<file path=xl/worksheets/_rels/sheet29.xml.rels><?xml version="1.0" encoding="UTF-8" standalone="yes"?>
<Relationships xmlns="http://schemas.openxmlformats.org/package/2006/relationships"><Relationship Id="rId2" Type="http://schemas.openxmlformats.org/officeDocument/2006/relationships/table" Target="../tables/table36.xml"/><Relationship Id="rId1" Type="http://schemas.openxmlformats.org/officeDocument/2006/relationships/printerSettings" Target="../printerSettings/printerSettings29.bin"/></Relationships>
</file>

<file path=xl/worksheets/_rels/sheet30.xml.rels><?xml version="1.0" encoding="UTF-8" standalone="yes"?>
<Relationships xmlns="http://schemas.openxmlformats.org/package/2006/relationships"><Relationship Id="rId2" Type="http://schemas.openxmlformats.org/officeDocument/2006/relationships/table" Target="../tables/table37.xml"/><Relationship Id="rId1" Type="http://schemas.openxmlformats.org/officeDocument/2006/relationships/printerSettings" Target="../printerSettings/printerSettings30.bin"/></Relationships>
</file>

<file path=xl/worksheets/_rels/sheet31.xml.rels><?xml version="1.0" encoding="UTF-8" standalone="yes"?>
<Relationships xmlns="http://schemas.openxmlformats.org/package/2006/relationships"><Relationship Id="rId2" Type="http://schemas.openxmlformats.org/officeDocument/2006/relationships/table" Target="../tables/table38.xml"/><Relationship Id="rId1" Type="http://schemas.openxmlformats.org/officeDocument/2006/relationships/printerSettings" Target="../printerSettings/printerSettings31.bin"/></Relationships>
</file>

<file path=xl/worksheets/_rels/sheet32.xml.rels><?xml version="1.0" encoding="UTF-8" standalone="yes"?>
<Relationships xmlns="http://schemas.openxmlformats.org/package/2006/relationships"><Relationship Id="rId2" Type="http://schemas.openxmlformats.org/officeDocument/2006/relationships/table" Target="../tables/table39.xml"/><Relationship Id="rId1" Type="http://schemas.openxmlformats.org/officeDocument/2006/relationships/printerSettings" Target="../printerSettings/printerSettings32.bin"/></Relationships>
</file>

<file path=xl/worksheets/_rels/sheet33.xml.rels><?xml version="1.0" encoding="UTF-8" standalone="yes"?>
<Relationships xmlns="http://schemas.openxmlformats.org/package/2006/relationships"><Relationship Id="rId2" Type="http://schemas.openxmlformats.org/officeDocument/2006/relationships/table" Target="../tables/table40.xml"/><Relationship Id="rId1" Type="http://schemas.openxmlformats.org/officeDocument/2006/relationships/printerSettings" Target="../printerSettings/printerSettings33.bin"/></Relationships>
</file>

<file path=xl/worksheets/_rels/sheet34.xml.rels><?xml version="1.0" encoding="UTF-8" standalone="yes"?>
<Relationships xmlns="http://schemas.openxmlformats.org/package/2006/relationships"><Relationship Id="rId3" Type="http://schemas.openxmlformats.org/officeDocument/2006/relationships/drawing" Target="../drawings/drawing5.xml"/><Relationship Id="rId2" Type="http://schemas.openxmlformats.org/officeDocument/2006/relationships/printerSettings" Target="../printerSettings/printerSettings34.bin"/><Relationship Id="rId1" Type="http://schemas.openxmlformats.org/officeDocument/2006/relationships/hyperlink" Target="https://www.mpi.govt.nz/dmsdocument/70155/" TargetMode="External"/><Relationship Id="rId4" Type="http://schemas.openxmlformats.org/officeDocument/2006/relationships/table" Target="../tables/table41.xml"/></Relationships>
</file>

<file path=xl/worksheets/_rels/sheet35.xml.rels><?xml version="1.0" encoding="UTF-8" standalone="yes"?>
<Relationships xmlns="http://schemas.openxmlformats.org/package/2006/relationships"><Relationship Id="rId3" Type="http://schemas.openxmlformats.org/officeDocument/2006/relationships/drawing" Target="../drawings/drawing6.xml"/><Relationship Id="rId2" Type="http://schemas.openxmlformats.org/officeDocument/2006/relationships/printerSettings" Target="../printerSettings/printerSettings35.bin"/><Relationship Id="rId1" Type="http://schemas.openxmlformats.org/officeDocument/2006/relationships/hyperlink" Target="https://www.mpi.govt.nz/dmsdocument/70155/" TargetMode="External"/></Relationships>
</file>

<file path=xl/worksheets/_rels/sheet36.xml.rels><?xml version="1.0" encoding="UTF-8" standalone="yes"?>
<Relationships xmlns="http://schemas.openxmlformats.org/package/2006/relationships"><Relationship Id="rId1" Type="http://schemas.openxmlformats.org/officeDocument/2006/relationships/printerSettings" Target="../printerSettings/printerSettings36.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ADF81E7-11C8-4C0F-A5D6-B5BB1EA5E615}">
  <sheetPr>
    <tabColor rgb="FFFF99CC"/>
  </sheetPr>
  <dimension ref="A1:J506"/>
  <sheetViews>
    <sheetView tabSelected="1" showRuler="0" zoomScaleNormal="100" workbookViewId="0">
      <selection activeCell="D10" sqref="D10:G10"/>
      <extLst>
        <ext xmlns:xlsdti="http://schemas.microsoft.com/office/spreadsheetml/2023/showDataTypeIcons" uri="{77bfe23e-c014-4d31-8a63-9c772dbf06b6}">
          <xlsdti:showDataTypeIcons visible="0"/>
        </ext>
      </extLst>
    </sheetView>
  </sheetViews>
  <sheetFormatPr defaultColWidth="0" defaultRowHeight="14.5" x14ac:dyDescent="0.35"/>
  <cols>
    <col min="1" max="1" width="17.453125" customWidth="1"/>
    <col min="2" max="9" width="8.7265625" customWidth="1"/>
    <col min="10" max="10" width="2.26953125" customWidth="1"/>
    <col min="11" max="16384" width="8.7265625" hidden="1"/>
  </cols>
  <sheetData>
    <row r="1" spans="1:10" ht="71.5" x14ac:dyDescent="0.35">
      <c r="A1" s="286" t="s">
        <v>295</v>
      </c>
      <c r="B1" s="249"/>
      <c r="C1" s="249"/>
      <c r="D1" s="249"/>
      <c r="E1" s="249"/>
      <c r="F1" s="249"/>
      <c r="G1" s="249"/>
      <c r="H1" s="249"/>
      <c r="I1" s="249"/>
      <c r="J1" s="249"/>
    </row>
    <row r="2" spans="1:10" ht="15.5" x14ac:dyDescent="0.35">
      <c r="A2" s="380" t="s">
        <v>350</v>
      </c>
      <c r="B2" s="287"/>
      <c r="C2" s="249"/>
      <c r="D2" s="249"/>
      <c r="E2" s="249"/>
      <c r="F2" s="249"/>
      <c r="G2" s="249"/>
      <c r="H2" s="249"/>
      <c r="I2" s="249"/>
      <c r="J2" s="249"/>
    </row>
    <row r="3" spans="1:10" ht="15.5" x14ac:dyDescent="0.35">
      <c r="A3" s="287" t="s">
        <v>348</v>
      </c>
      <c r="B3" s="287"/>
      <c r="C3" s="249"/>
      <c r="D3" s="249"/>
      <c r="E3" s="249"/>
      <c r="F3" s="249"/>
      <c r="G3" s="249"/>
      <c r="H3" s="249"/>
      <c r="I3" s="249"/>
      <c r="J3" s="249"/>
    </row>
    <row r="4" spans="1:10" x14ac:dyDescent="0.35">
      <c r="A4" s="249"/>
      <c r="B4" s="249"/>
      <c r="C4" s="249"/>
      <c r="D4" s="249"/>
      <c r="E4" s="249"/>
      <c r="F4" s="249"/>
      <c r="G4" s="249"/>
      <c r="H4" s="249"/>
      <c r="I4" s="249"/>
      <c r="J4" s="249"/>
    </row>
    <row r="5" spans="1:10" x14ac:dyDescent="0.35">
      <c r="A5" s="249"/>
      <c r="B5" s="249"/>
      <c r="C5" s="249"/>
      <c r="D5" s="249"/>
      <c r="E5" s="249"/>
      <c r="F5" s="249"/>
      <c r="G5" s="249"/>
      <c r="H5" s="249"/>
      <c r="I5" s="249"/>
      <c r="J5" s="249"/>
    </row>
    <row r="6" spans="1:10" x14ac:dyDescent="0.35">
      <c r="A6" s="249"/>
      <c r="B6" s="249"/>
      <c r="C6" s="249"/>
      <c r="D6" s="249"/>
      <c r="E6" s="249"/>
      <c r="F6" s="249"/>
      <c r="G6" s="249"/>
      <c r="H6" s="249"/>
      <c r="I6" s="249"/>
      <c r="J6" s="249"/>
    </row>
    <row r="7" spans="1:10" x14ac:dyDescent="0.35">
      <c r="A7" s="249"/>
      <c r="B7" s="249"/>
      <c r="C7" s="249"/>
      <c r="D7" s="249"/>
      <c r="E7" s="249"/>
      <c r="F7" s="249"/>
      <c r="G7" s="249"/>
      <c r="H7" s="249"/>
      <c r="I7" s="249"/>
      <c r="J7" s="249"/>
    </row>
    <row r="8" spans="1:10" x14ac:dyDescent="0.35">
      <c r="A8" s="249"/>
      <c r="B8" s="249"/>
      <c r="C8" s="249"/>
      <c r="D8" s="249"/>
      <c r="E8" s="249"/>
      <c r="F8" s="249"/>
      <c r="G8" s="249"/>
      <c r="H8" s="249"/>
      <c r="I8" s="249"/>
      <c r="J8" s="249"/>
    </row>
    <row r="9" spans="1:10" x14ac:dyDescent="0.35">
      <c r="A9" s="249"/>
      <c r="B9" s="249"/>
      <c r="C9" s="249"/>
      <c r="D9" s="249"/>
      <c r="E9" s="249"/>
      <c r="F9" s="249"/>
      <c r="G9" s="249"/>
      <c r="H9" s="249"/>
      <c r="I9" s="249"/>
      <c r="J9" s="249"/>
    </row>
    <row r="10" spans="1:10" x14ac:dyDescent="0.35">
      <c r="A10" s="285"/>
      <c r="B10" s="249"/>
      <c r="C10" s="249"/>
      <c r="D10" s="289"/>
      <c r="E10" s="289"/>
      <c r="F10" s="289"/>
      <c r="G10" s="289"/>
      <c r="H10" s="249"/>
      <c r="I10" s="249"/>
      <c r="J10" s="249"/>
    </row>
    <row r="11" spans="1:10" x14ac:dyDescent="0.35">
      <c r="A11" s="249"/>
      <c r="B11" s="249"/>
      <c r="C11" s="249"/>
      <c r="D11" s="290"/>
      <c r="E11" s="290"/>
      <c r="F11" s="290"/>
      <c r="G11" s="290"/>
      <c r="H11" s="249"/>
      <c r="I11" s="249"/>
      <c r="J11" s="249"/>
    </row>
    <row r="12" spans="1:10" x14ac:dyDescent="0.35">
      <c r="A12" s="249"/>
      <c r="B12" s="249"/>
      <c r="C12" s="249"/>
      <c r="D12" s="249"/>
      <c r="E12" s="249"/>
      <c r="F12" s="249"/>
      <c r="G12" s="249"/>
      <c r="H12" s="249"/>
      <c r="I12" s="249"/>
      <c r="J12" s="249"/>
    </row>
    <row r="13" spans="1:10" x14ac:dyDescent="0.35">
      <c r="A13" s="249"/>
      <c r="B13" s="249"/>
      <c r="C13" s="249"/>
      <c r="D13" s="249"/>
      <c r="E13" s="249"/>
      <c r="F13" s="249"/>
      <c r="G13" s="249"/>
      <c r="H13" s="249"/>
      <c r="I13" s="249"/>
      <c r="J13" s="249"/>
    </row>
    <row r="14" spans="1:10" x14ac:dyDescent="0.35">
      <c r="A14" s="249"/>
      <c r="B14" s="249"/>
      <c r="C14" s="249"/>
      <c r="D14" s="249"/>
      <c r="E14" s="249"/>
      <c r="F14" s="249"/>
      <c r="G14" s="249"/>
      <c r="H14" s="249"/>
      <c r="I14" s="249"/>
      <c r="J14" s="249"/>
    </row>
    <row r="15" spans="1:10" x14ac:dyDescent="0.35">
      <c r="A15" s="249"/>
      <c r="B15" s="249"/>
      <c r="C15" s="249"/>
      <c r="D15" s="249"/>
      <c r="E15" s="249"/>
      <c r="F15" s="249"/>
      <c r="G15" s="249"/>
      <c r="H15" s="249"/>
      <c r="I15" s="249"/>
      <c r="J15" s="249"/>
    </row>
    <row r="16" spans="1:10" x14ac:dyDescent="0.35">
      <c r="A16" s="249"/>
      <c r="B16" s="249"/>
      <c r="C16" s="249"/>
      <c r="D16" s="249"/>
      <c r="E16" s="249"/>
      <c r="F16" s="249"/>
      <c r="G16" s="249"/>
      <c r="H16" s="249"/>
      <c r="I16" s="249"/>
      <c r="J16" s="249"/>
    </row>
    <row r="17" spans="1:10" x14ac:dyDescent="0.35">
      <c r="A17" s="249"/>
      <c r="B17" s="249"/>
      <c r="C17" s="249"/>
      <c r="D17" s="249"/>
      <c r="E17" s="249"/>
      <c r="F17" s="249"/>
      <c r="G17" s="249"/>
      <c r="H17" s="249"/>
      <c r="I17" s="249"/>
      <c r="J17" s="249"/>
    </row>
    <row r="18" spans="1:10" x14ac:dyDescent="0.35">
      <c r="A18" s="249"/>
      <c r="B18" s="249"/>
      <c r="C18" s="249"/>
      <c r="D18" s="249"/>
      <c r="E18" s="249"/>
      <c r="F18" s="249"/>
      <c r="G18" s="249"/>
      <c r="H18" s="249"/>
      <c r="I18" s="249"/>
      <c r="J18" s="249"/>
    </row>
    <row r="19" spans="1:10" x14ac:dyDescent="0.35">
      <c r="A19" s="249"/>
      <c r="B19" s="249"/>
      <c r="C19" s="249"/>
      <c r="D19" s="249"/>
      <c r="E19" s="249"/>
      <c r="F19" s="249"/>
      <c r="G19" s="249"/>
      <c r="H19" s="249"/>
      <c r="I19" s="249"/>
      <c r="J19" s="249"/>
    </row>
    <row r="20" spans="1:10" x14ac:dyDescent="0.35">
      <c r="A20" s="249"/>
      <c r="B20" s="249"/>
      <c r="C20" s="249"/>
      <c r="D20" s="249"/>
      <c r="E20" s="249"/>
      <c r="F20" s="249"/>
      <c r="G20" s="249"/>
      <c r="H20" s="249"/>
      <c r="I20" s="249"/>
      <c r="J20" s="249"/>
    </row>
    <row r="21" spans="1:10" x14ac:dyDescent="0.35">
      <c r="A21" s="249"/>
      <c r="B21" s="249"/>
      <c r="C21" s="249"/>
      <c r="D21" s="249"/>
      <c r="E21" s="249"/>
      <c r="F21" s="249"/>
      <c r="G21" s="249"/>
      <c r="H21" s="249"/>
      <c r="I21" s="249"/>
      <c r="J21" s="249"/>
    </row>
    <row r="22" spans="1:10" x14ac:dyDescent="0.35">
      <c r="A22" s="249"/>
      <c r="B22" s="249"/>
      <c r="C22" s="249"/>
      <c r="D22" s="249"/>
      <c r="E22" s="249"/>
      <c r="F22" s="249"/>
      <c r="G22" s="249"/>
      <c r="H22" s="249"/>
      <c r="I22" s="249"/>
      <c r="J22" s="249"/>
    </row>
    <row r="23" spans="1:10" x14ac:dyDescent="0.35">
      <c r="A23" s="249"/>
      <c r="B23" s="249"/>
      <c r="C23" s="249"/>
      <c r="D23" s="249"/>
      <c r="E23" s="249"/>
      <c r="F23" s="249"/>
      <c r="G23" s="249"/>
      <c r="H23" s="249"/>
      <c r="I23" s="249"/>
      <c r="J23" s="249"/>
    </row>
    <row r="24" spans="1:10" x14ac:dyDescent="0.35">
      <c r="A24" s="249"/>
      <c r="B24" s="249"/>
      <c r="C24" s="249"/>
      <c r="D24" s="249"/>
      <c r="E24" s="249"/>
      <c r="F24" s="249"/>
      <c r="G24" s="249"/>
      <c r="H24" s="249"/>
      <c r="I24" s="249"/>
      <c r="J24" s="249"/>
    </row>
    <row r="25" spans="1:10" x14ac:dyDescent="0.35">
      <c r="A25" s="249"/>
      <c r="B25" s="249"/>
      <c r="C25" s="249"/>
      <c r="D25" s="249"/>
      <c r="E25" s="249"/>
      <c r="F25" s="249"/>
      <c r="G25" s="249"/>
      <c r="H25" s="249"/>
      <c r="I25" s="249"/>
      <c r="J25" s="249"/>
    </row>
    <row r="26" spans="1:10" x14ac:dyDescent="0.35">
      <c r="A26" s="249"/>
      <c r="B26" s="249"/>
      <c r="C26" s="249"/>
      <c r="D26" s="249"/>
      <c r="E26" s="249"/>
      <c r="F26" s="249"/>
      <c r="G26" s="249"/>
      <c r="H26" s="249"/>
      <c r="I26" s="249"/>
      <c r="J26" s="249"/>
    </row>
    <row r="27" spans="1:10" x14ac:dyDescent="0.35">
      <c r="A27" s="249"/>
      <c r="B27" s="249"/>
      <c r="C27" s="249"/>
      <c r="D27" s="249"/>
      <c r="E27" s="249"/>
      <c r="F27" s="249"/>
      <c r="G27" s="249"/>
      <c r="H27" s="249"/>
      <c r="I27" s="249"/>
      <c r="J27" s="249"/>
    </row>
    <row r="28" spans="1:10" x14ac:dyDescent="0.35">
      <c r="A28" s="249"/>
      <c r="B28" s="249"/>
      <c r="C28" s="249"/>
      <c r="D28" s="249"/>
      <c r="E28" s="249"/>
      <c r="F28" s="249"/>
      <c r="G28" s="249"/>
      <c r="H28" s="249"/>
      <c r="I28" s="249"/>
      <c r="J28" s="249"/>
    </row>
    <row r="29" spans="1:10" x14ac:dyDescent="0.35">
      <c r="A29" s="249"/>
      <c r="B29" s="249"/>
      <c r="C29" s="249"/>
      <c r="D29" s="249"/>
      <c r="E29" s="249"/>
      <c r="F29" s="249"/>
      <c r="G29" s="249"/>
      <c r="H29" s="249"/>
      <c r="I29" s="249"/>
      <c r="J29" s="249"/>
    </row>
    <row r="30" spans="1:10" x14ac:dyDescent="0.35">
      <c r="A30" s="249"/>
      <c r="B30" s="249"/>
      <c r="C30" s="249"/>
      <c r="D30" s="249"/>
      <c r="E30" s="249"/>
      <c r="F30" s="249"/>
      <c r="G30" s="249"/>
      <c r="H30" s="249"/>
      <c r="I30" s="249"/>
      <c r="J30" s="249"/>
    </row>
    <row r="31" spans="1:10" x14ac:dyDescent="0.35">
      <c r="A31" s="249"/>
      <c r="B31" s="249"/>
      <c r="C31" s="249"/>
      <c r="D31" s="249"/>
      <c r="E31" s="249"/>
      <c r="F31" s="249"/>
      <c r="G31" s="249"/>
      <c r="H31" s="249"/>
      <c r="I31" s="249"/>
      <c r="J31" s="249"/>
    </row>
    <row r="32" spans="1:10" x14ac:dyDescent="0.35">
      <c r="A32" s="249"/>
      <c r="B32" s="249"/>
      <c r="C32" s="249"/>
      <c r="D32" s="249"/>
      <c r="E32" s="249"/>
      <c r="F32" s="249"/>
      <c r="G32" s="249"/>
      <c r="H32" s="249"/>
      <c r="I32" s="249"/>
      <c r="J32" s="249"/>
    </row>
    <row r="33" spans="1:10" x14ac:dyDescent="0.35">
      <c r="A33" s="249"/>
      <c r="B33" s="249"/>
      <c r="C33" s="249"/>
      <c r="D33" s="249"/>
      <c r="E33" s="249"/>
      <c r="F33" s="249"/>
      <c r="G33" s="249"/>
      <c r="H33" s="249"/>
      <c r="I33" s="249"/>
      <c r="J33" s="249"/>
    </row>
    <row r="34" spans="1:10" ht="79.5" customHeight="1" x14ac:dyDescent="0.35">
      <c r="A34" s="291" t="s">
        <v>347</v>
      </c>
      <c r="B34" s="291"/>
      <c r="C34" s="291"/>
      <c r="D34" s="291"/>
      <c r="E34" s="291"/>
      <c r="F34" s="291"/>
      <c r="G34" s="291"/>
      <c r="H34" s="291"/>
      <c r="I34" s="284"/>
      <c r="J34" s="284"/>
    </row>
    <row r="35" spans="1:10" x14ac:dyDescent="0.35">
      <c r="A35" s="249"/>
      <c r="B35" s="249"/>
      <c r="C35" s="249"/>
      <c r="D35" s="249"/>
      <c r="E35" s="249"/>
      <c r="F35" s="249"/>
      <c r="G35" s="249"/>
      <c r="H35" s="249"/>
      <c r="I35" s="249"/>
      <c r="J35" s="249"/>
    </row>
    <row r="36" spans="1:10" x14ac:dyDescent="0.35">
      <c r="A36" s="249"/>
      <c r="B36" s="249"/>
      <c r="C36" s="249"/>
      <c r="D36" s="249"/>
      <c r="E36" s="249"/>
      <c r="F36" s="249"/>
      <c r="G36" s="249"/>
      <c r="H36" s="249"/>
      <c r="I36" s="249"/>
      <c r="J36" s="249"/>
    </row>
    <row r="37" spans="1:10" x14ac:dyDescent="0.35">
      <c r="A37" s="249"/>
      <c r="B37" s="249"/>
      <c r="C37" s="249"/>
      <c r="D37" s="249"/>
      <c r="E37" s="249"/>
      <c r="F37" s="249"/>
      <c r="G37" s="249"/>
      <c r="H37" s="249"/>
      <c r="I37" s="249"/>
      <c r="J37" s="249"/>
    </row>
    <row r="38" spans="1:10" x14ac:dyDescent="0.35">
      <c r="A38" s="249"/>
      <c r="B38" s="249"/>
      <c r="C38" s="249"/>
      <c r="D38" s="249"/>
      <c r="E38" s="249"/>
      <c r="F38" s="249"/>
      <c r="G38" s="249"/>
      <c r="H38" s="249"/>
      <c r="I38" s="249"/>
      <c r="J38" s="249"/>
    </row>
    <row r="39" spans="1:10" x14ac:dyDescent="0.35">
      <c r="A39" s="249"/>
      <c r="B39" s="249"/>
      <c r="C39" s="249"/>
      <c r="D39" s="249"/>
      <c r="E39" s="249"/>
      <c r="F39" s="249"/>
      <c r="G39" s="249"/>
      <c r="H39" s="249"/>
      <c r="I39" s="249"/>
      <c r="J39" s="249"/>
    </row>
    <row r="40" spans="1:10" x14ac:dyDescent="0.35">
      <c r="A40" s="249"/>
      <c r="B40" s="249"/>
      <c r="C40" s="249"/>
      <c r="D40" s="249"/>
      <c r="E40" s="249"/>
      <c r="F40" s="249"/>
      <c r="G40" s="249"/>
      <c r="H40" s="249"/>
      <c r="I40" s="249"/>
      <c r="J40" s="249"/>
    </row>
    <row r="41" spans="1:10" x14ac:dyDescent="0.35">
      <c r="A41" s="249"/>
      <c r="B41" s="249"/>
      <c r="C41" s="249"/>
      <c r="D41" s="249"/>
      <c r="E41" s="249"/>
      <c r="F41" s="249"/>
      <c r="G41" s="249"/>
      <c r="H41" s="249"/>
      <c r="I41" s="249"/>
      <c r="J41" s="249"/>
    </row>
    <row r="42" spans="1:10" x14ac:dyDescent="0.35">
      <c r="A42" s="249"/>
      <c r="B42" s="249"/>
      <c r="C42" s="249"/>
      <c r="D42" s="249"/>
      <c r="E42" s="250"/>
      <c r="F42" s="249"/>
      <c r="G42" s="249"/>
      <c r="H42" s="249"/>
      <c r="I42" s="249"/>
      <c r="J42" s="251"/>
    </row>
    <row r="43" spans="1:10" x14ac:dyDescent="0.35">
      <c r="A43" s="249"/>
      <c r="B43" s="249"/>
      <c r="C43" s="249"/>
      <c r="D43" s="249"/>
      <c r="E43" s="250"/>
      <c r="F43" s="249"/>
      <c r="G43" s="249"/>
      <c r="H43" s="249"/>
      <c r="I43" s="249"/>
      <c r="J43" s="252"/>
    </row>
    <row r="506" ht="14" customHeight="1" x14ac:dyDescent="0.35"/>
  </sheetData>
  <mergeCells count="3">
    <mergeCell ref="D10:G10"/>
    <mergeCell ref="D11:G11"/>
    <mergeCell ref="A34:H34"/>
  </mergeCells>
  <pageMargins left="0.70866141732283472" right="0.70866141732283472" top="0.74803149606299213" bottom="0.74803149606299213" header="0.31496062992125984" footer="0.31496062992125984"/>
  <pageSetup paperSize="9" orientation="portrait" r:id="rId1"/>
  <headerFooter>
    <oddFooter xml:space="preserve">&amp;R
</oddFooter>
  </headerFooter>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58B0550-FFAF-400F-B125-09912FA02FBC}">
  <sheetPr>
    <tabColor rgb="FFFF99CC"/>
  </sheetPr>
  <dimension ref="A1:NEE96"/>
  <sheetViews>
    <sheetView topLeftCell="A11" workbookViewId="0">
      <selection activeCell="A18" sqref="A18"/>
    </sheetView>
  </sheetViews>
  <sheetFormatPr defaultRowHeight="30" customHeight="1" x14ac:dyDescent="0.35"/>
  <cols>
    <col min="1" max="1" width="83.81640625" style="9" customWidth="1"/>
    <col min="2" max="9598" width="0" hidden="1" customWidth="1"/>
    <col min="9599" max="9599" width="10.7265625" hidden="1" customWidth="1"/>
    <col min="9600" max="16384" width="0" hidden="1" customWidth="1"/>
  </cols>
  <sheetData>
    <row r="1" spans="1:2" ht="40.5" customHeight="1" x14ac:dyDescent="0.35">
      <c r="A1" s="281" t="s">
        <v>234</v>
      </c>
    </row>
    <row r="2" spans="1:2" ht="8.15" customHeight="1" x14ac:dyDescent="0.35">
      <c r="A2" s="194"/>
    </row>
    <row r="3" spans="1:2" ht="30" customHeight="1" x14ac:dyDescent="0.35">
      <c r="A3" s="258" t="s">
        <v>226</v>
      </c>
      <c r="B3" s="259"/>
    </row>
    <row r="4" spans="1:2" ht="30" customHeight="1" x14ac:dyDescent="0.35">
      <c r="A4" s="260" t="s">
        <v>241</v>
      </c>
      <c r="B4" s="259"/>
    </row>
    <row r="5" spans="1:2" ht="30" customHeight="1" x14ac:dyDescent="0.35">
      <c r="A5" s="260" t="s">
        <v>266</v>
      </c>
      <c r="B5" s="259"/>
    </row>
    <row r="6" spans="1:2" ht="30" customHeight="1" x14ac:dyDescent="0.35">
      <c r="A6" s="260" t="s">
        <v>271</v>
      </c>
      <c r="B6" s="259"/>
    </row>
    <row r="7" spans="1:2" ht="30" customHeight="1" x14ac:dyDescent="0.35">
      <c r="A7" s="261" t="s">
        <v>0</v>
      </c>
      <c r="B7" s="259"/>
    </row>
    <row r="8" spans="1:2" ht="30" customHeight="1" x14ac:dyDescent="0.35">
      <c r="A8" s="262" t="s">
        <v>227</v>
      </c>
      <c r="B8" s="259"/>
    </row>
    <row r="9" spans="1:2" ht="30" customHeight="1" x14ac:dyDescent="0.35">
      <c r="A9" s="262" t="s">
        <v>38</v>
      </c>
      <c r="B9" s="259"/>
    </row>
    <row r="10" spans="1:2" ht="30" customHeight="1" x14ac:dyDescent="0.35">
      <c r="A10" s="262" t="s">
        <v>4</v>
      </c>
      <c r="B10" s="259"/>
    </row>
    <row r="11" spans="1:2" ht="30" customHeight="1" x14ac:dyDescent="0.35">
      <c r="A11" s="263" t="s">
        <v>48</v>
      </c>
      <c r="B11" s="259"/>
    </row>
    <row r="12" spans="1:2" ht="30" customHeight="1" x14ac:dyDescent="0.35">
      <c r="A12" s="263" t="s">
        <v>300</v>
      </c>
      <c r="B12" s="259"/>
    </row>
    <row r="13" spans="1:2" ht="30" customHeight="1" x14ac:dyDescent="0.35">
      <c r="A13" s="263" t="s">
        <v>5</v>
      </c>
      <c r="B13" s="259"/>
    </row>
    <row r="14" spans="1:2" ht="30" customHeight="1" x14ac:dyDescent="0.35">
      <c r="A14" s="263" t="s">
        <v>65</v>
      </c>
      <c r="B14" s="259"/>
    </row>
    <row r="15" spans="1:2" ht="30" customHeight="1" x14ac:dyDescent="0.35">
      <c r="A15" s="263" t="s">
        <v>71</v>
      </c>
      <c r="B15" s="259"/>
    </row>
    <row r="16" spans="1:2" ht="30" customHeight="1" x14ac:dyDescent="0.35">
      <c r="A16" s="263" t="s">
        <v>74</v>
      </c>
      <c r="B16" s="259"/>
    </row>
    <row r="17" spans="1:2" ht="30" customHeight="1" x14ac:dyDescent="0.35">
      <c r="A17" s="263" t="s">
        <v>6</v>
      </c>
      <c r="B17" s="259"/>
    </row>
    <row r="18" spans="1:2" ht="30" customHeight="1" x14ac:dyDescent="0.35">
      <c r="A18" s="264" t="s">
        <v>301</v>
      </c>
      <c r="B18" s="259"/>
    </row>
    <row r="19" spans="1:2" ht="30" customHeight="1" x14ac:dyDescent="0.35">
      <c r="A19" s="264" t="s">
        <v>1</v>
      </c>
      <c r="B19" s="259"/>
    </row>
    <row r="20" spans="1:2" ht="30" customHeight="1" x14ac:dyDescent="0.35">
      <c r="A20" s="264" t="s">
        <v>85</v>
      </c>
      <c r="B20" s="259"/>
    </row>
    <row r="21" spans="1:2" ht="30" customHeight="1" x14ac:dyDescent="0.35">
      <c r="A21" s="265" t="s">
        <v>228</v>
      </c>
      <c r="B21" s="259"/>
    </row>
    <row r="22" spans="1:2" ht="30" customHeight="1" x14ac:dyDescent="0.35">
      <c r="A22" s="266" t="s">
        <v>229</v>
      </c>
      <c r="B22" s="259"/>
    </row>
    <row r="23" spans="1:2" ht="30" customHeight="1" x14ac:dyDescent="0.35">
      <c r="A23" s="266" t="s">
        <v>275</v>
      </c>
      <c r="B23" s="259"/>
    </row>
    <row r="24" spans="1:2" ht="30" customHeight="1" x14ac:dyDescent="0.35">
      <c r="A24" s="266" t="s">
        <v>117</v>
      </c>
      <c r="B24" s="259"/>
    </row>
    <row r="25" spans="1:2" ht="30" customHeight="1" x14ac:dyDescent="0.35">
      <c r="A25" s="267" t="s">
        <v>2</v>
      </c>
      <c r="B25" s="259"/>
    </row>
    <row r="26" spans="1:2" ht="30" customHeight="1" x14ac:dyDescent="0.35">
      <c r="A26" s="267" t="s">
        <v>276</v>
      </c>
      <c r="B26" s="259"/>
    </row>
    <row r="27" spans="1:2" ht="30" customHeight="1" x14ac:dyDescent="0.35">
      <c r="A27" s="267" t="s">
        <v>230</v>
      </c>
      <c r="B27" s="259"/>
    </row>
    <row r="28" spans="1:2" ht="30" customHeight="1" x14ac:dyDescent="0.35">
      <c r="A28" s="268" t="s">
        <v>302</v>
      </c>
      <c r="B28" s="259"/>
    </row>
    <row r="29" spans="1:2" ht="30" customHeight="1" x14ac:dyDescent="0.35">
      <c r="A29" s="268" t="s">
        <v>8</v>
      </c>
      <c r="B29" s="259"/>
    </row>
    <row r="30" spans="1:2" ht="30" customHeight="1" x14ac:dyDescent="0.35">
      <c r="A30" s="268" t="s">
        <v>298</v>
      </c>
      <c r="B30" s="259"/>
    </row>
    <row r="31" spans="1:2" ht="30" customHeight="1" x14ac:dyDescent="0.35">
      <c r="A31" s="268" t="s">
        <v>9</v>
      </c>
      <c r="B31" s="259"/>
    </row>
    <row r="32" spans="1:2" ht="30" customHeight="1" x14ac:dyDescent="0.35">
      <c r="A32" s="268" t="s">
        <v>10</v>
      </c>
      <c r="B32" s="259"/>
    </row>
    <row r="33" spans="1:2" ht="30" customHeight="1" x14ac:dyDescent="0.35">
      <c r="A33" s="268" t="s">
        <v>166</v>
      </c>
      <c r="B33" s="259"/>
    </row>
    <row r="34" spans="1:2" ht="30" customHeight="1" x14ac:dyDescent="0.35">
      <c r="A34" s="268" t="s">
        <v>303</v>
      </c>
      <c r="B34" s="259"/>
    </row>
    <row r="35" spans="1:2" ht="30" customHeight="1" x14ac:dyDescent="0.35">
      <c r="A35" s="258" t="s">
        <v>231</v>
      </c>
      <c r="B35" s="259"/>
    </row>
    <row r="36" spans="1:2" ht="30" customHeight="1" x14ac:dyDescent="0.35">
      <c r="A36" s="195"/>
      <c r="B36" s="259"/>
    </row>
    <row r="37" spans="1:2" ht="30" customHeight="1" x14ac:dyDescent="0.35">
      <c r="A37" s="43"/>
    </row>
    <row r="38" spans="1:2" ht="30" customHeight="1" x14ac:dyDescent="0.35">
      <c r="A38" s="43"/>
    </row>
    <row r="39" spans="1:2" ht="30" customHeight="1" x14ac:dyDescent="0.35">
      <c r="A39" s="43"/>
    </row>
    <row r="40" spans="1:2" ht="30" customHeight="1" x14ac:dyDescent="0.35">
      <c r="A40" s="43"/>
    </row>
    <row r="41" spans="1:2" ht="30" customHeight="1" x14ac:dyDescent="0.35">
      <c r="A41" s="43"/>
    </row>
    <row r="42" spans="1:2" ht="30" customHeight="1" x14ac:dyDescent="0.35">
      <c r="A42" s="43"/>
    </row>
    <row r="43" spans="1:2" ht="30" customHeight="1" x14ac:dyDescent="0.35">
      <c r="A43" s="43"/>
    </row>
    <row r="44" spans="1:2" ht="30" customHeight="1" x14ac:dyDescent="0.35">
      <c r="A44" s="43"/>
    </row>
    <row r="45" spans="1:2" ht="30" customHeight="1" x14ac:dyDescent="0.35">
      <c r="A45" s="43"/>
    </row>
    <row r="46" spans="1:2" ht="30" customHeight="1" x14ac:dyDescent="0.35">
      <c r="A46" s="43"/>
    </row>
    <row r="47" spans="1:2" ht="30" customHeight="1" x14ac:dyDescent="0.35">
      <c r="A47" s="43"/>
    </row>
    <row r="48" spans="1:2" ht="30" customHeight="1" x14ac:dyDescent="0.35">
      <c r="A48" s="43"/>
    </row>
    <row r="49" spans="1:1" ht="30" customHeight="1" x14ac:dyDescent="0.35">
      <c r="A49" s="43"/>
    </row>
    <row r="50" spans="1:1" ht="30" customHeight="1" x14ac:dyDescent="0.35">
      <c r="A50" s="43"/>
    </row>
    <row r="51" spans="1:1" ht="30" customHeight="1" x14ac:dyDescent="0.35">
      <c r="A51" s="43"/>
    </row>
    <row r="52" spans="1:1" ht="30" customHeight="1" x14ac:dyDescent="0.35">
      <c r="A52" s="43"/>
    </row>
    <row r="53" spans="1:1" ht="30" customHeight="1" x14ac:dyDescent="0.35">
      <c r="A53" s="43"/>
    </row>
    <row r="54" spans="1:1" ht="30" customHeight="1" x14ac:dyDescent="0.35">
      <c r="A54" s="43"/>
    </row>
    <row r="55" spans="1:1" ht="30" customHeight="1" x14ac:dyDescent="0.35">
      <c r="A55" s="43"/>
    </row>
    <row r="56" spans="1:1" ht="30" customHeight="1" x14ac:dyDescent="0.35">
      <c r="A56" s="43"/>
    </row>
    <row r="57" spans="1:1" ht="30" customHeight="1" x14ac:dyDescent="0.35">
      <c r="A57" s="43"/>
    </row>
    <row r="58" spans="1:1" ht="30" customHeight="1" x14ac:dyDescent="0.35">
      <c r="A58" s="43"/>
    </row>
    <row r="59" spans="1:1" ht="30" customHeight="1" x14ac:dyDescent="0.35">
      <c r="A59" s="43"/>
    </row>
    <row r="60" spans="1:1" ht="30" customHeight="1" x14ac:dyDescent="0.35">
      <c r="A60" s="43"/>
    </row>
    <row r="61" spans="1:1" ht="30" customHeight="1" x14ac:dyDescent="0.35">
      <c r="A61" s="43"/>
    </row>
    <row r="62" spans="1:1" ht="30" customHeight="1" x14ac:dyDescent="0.35">
      <c r="A62" s="43"/>
    </row>
    <row r="63" spans="1:1" ht="30" customHeight="1" x14ac:dyDescent="0.35">
      <c r="A63" s="43"/>
    </row>
    <row r="64" spans="1:1" ht="30" customHeight="1" x14ac:dyDescent="0.35">
      <c r="A64" s="43"/>
    </row>
    <row r="65" spans="1:1" ht="30" customHeight="1" x14ac:dyDescent="0.35">
      <c r="A65" s="43"/>
    </row>
    <row r="66" spans="1:1" ht="30" customHeight="1" x14ac:dyDescent="0.35">
      <c r="A66" s="43"/>
    </row>
    <row r="67" spans="1:1" ht="30" customHeight="1" x14ac:dyDescent="0.35">
      <c r="A67" s="43"/>
    </row>
    <row r="68" spans="1:1" ht="30" customHeight="1" x14ac:dyDescent="0.35">
      <c r="A68" s="43"/>
    </row>
    <row r="69" spans="1:1" ht="30" customHeight="1" x14ac:dyDescent="0.35">
      <c r="A69" s="43"/>
    </row>
    <row r="70" spans="1:1" ht="30" customHeight="1" x14ac:dyDescent="0.35">
      <c r="A70" s="43"/>
    </row>
    <row r="71" spans="1:1" ht="30" customHeight="1" x14ac:dyDescent="0.35">
      <c r="A71" s="43"/>
    </row>
    <row r="72" spans="1:1" ht="30" customHeight="1" x14ac:dyDescent="0.35">
      <c r="A72" s="43"/>
    </row>
    <row r="73" spans="1:1" ht="30" customHeight="1" x14ac:dyDescent="0.35">
      <c r="A73" s="43"/>
    </row>
    <row r="74" spans="1:1" ht="30" customHeight="1" x14ac:dyDescent="0.35">
      <c r="A74" s="43"/>
    </row>
    <row r="75" spans="1:1" ht="30" customHeight="1" x14ac:dyDescent="0.35">
      <c r="A75" s="43"/>
    </row>
    <row r="76" spans="1:1" ht="30" customHeight="1" x14ac:dyDescent="0.35">
      <c r="A76" s="43"/>
    </row>
    <row r="77" spans="1:1" ht="30" customHeight="1" x14ac:dyDescent="0.35">
      <c r="A77" s="43"/>
    </row>
    <row r="78" spans="1:1" ht="30" customHeight="1" x14ac:dyDescent="0.35">
      <c r="A78" s="43"/>
    </row>
    <row r="79" spans="1:1" ht="30" customHeight="1" x14ac:dyDescent="0.35">
      <c r="A79" s="43"/>
    </row>
    <row r="80" spans="1:1" ht="30" customHeight="1" x14ac:dyDescent="0.35">
      <c r="A80" s="43"/>
    </row>
    <row r="81" spans="1:1" ht="30" customHeight="1" x14ac:dyDescent="0.35">
      <c r="A81" s="43"/>
    </row>
    <row r="82" spans="1:1" ht="30" customHeight="1" x14ac:dyDescent="0.35">
      <c r="A82" s="43"/>
    </row>
    <row r="83" spans="1:1" ht="30" customHeight="1" x14ac:dyDescent="0.35">
      <c r="A83" s="43"/>
    </row>
    <row r="84" spans="1:1" ht="30" customHeight="1" x14ac:dyDescent="0.35">
      <c r="A84" s="43"/>
    </row>
    <row r="85" spans="1:1" ht="30" customHeight="1" x14ac:dyDescent="0.35">
      <c r="A85" s="43"/>
    </row>
    <row r="86" spans="1:1" ht="30" customHeight="1" x14ac:dyDescent="0.35">
      <c r="A86" s="43"/>
    </row>
    <row r="87" spans="1:1" ht="30" customHeight="1" x14ac:dyDescent="0.35">
      <c r="A87" s="43"/>
    </row>
    <row r="88" spans="1:1" ht="30" customHeight="1" x14ac:dyDescent="0.35">
      <c r="A88" s="43"/>
    </row>
    <row r="89" spans="1:1" ht="30" customHeight="1" x14ac:dyDescent="0.35">
      <c r="A89" s="43"/>
    </row>
    <row r="90" spans="1:1" ht="30" customHeight="1" x14ac:dyDescent="0.35">
      <c r="A90" s="43"/>
    </row>
    <row r="91" spans="1:1" ht="30" customHeight="1" x14ac:dyDescent="0.35">
      <c r="A91" s="43"/>
    </row>
    <row r="92" spans="1:1" ht="30" customHeight="1" x14ac:dyDescent="0.35">
      <c r="A92" s="43"/>
    </row>
    <row r="93" spans="1:1" ht="30" customHeight="1" x14ac:dyDescent="0.35">
      <c r="A93" s="43"/>
    </row>
    <row r="94" spans="1:1" ht="30" customHeight="1" x14ac:dyDescent="0.35">
      <c r="A94" s="43"/>
    </row>
    <row r="95" spans="1:1" ht="30" customHeight="1" x14ac:dyDescent="0.35">
      <c r="A95" s="43"/>
    </row>
    <row r="96" spans="1:1" ht="30" customHeight="1" x14ac:dyDescent="0.35">
      <c r="A96" s="44"/>
    </row>
  </sheetData>
  <hyperlinks>
    <hyperlink ref="A3" location="Instructions!A1" display="Instructions" xr:uid="{8E230708-0DEC-4D4A-A3DE-524BF1A4DEFB}"/>
    <hyperlink ref="A6" location="'Staff Training Records'!Print_Area" display="Staff training " xr:uid="{29F9E79F-2EF8-4833-958F-433C7B3D36A7}"/>
    <hyperlink ref="A7" location="'Staff sickness'!A1" display="Staff sickness" xr:uid="{F67B3A0F-05F1-4DAA-9592-99769A8B6735}"/>
    <hyperlink ref="A8" location="'My trusted suppliers'!Print_Titles" display="My trusted suppliers" xr:uid="{F5DF91E9-1564-4C44-A951-A7DB34AA8A8E}"/>
    <hyperlink ref="A9" location="'My trusted suppliers'!Print_Titles" display="Trusted supplier deliveries" xr:uid="{C1DED1CE-A896-465D-98D1-52625FA82B85}"/>
    <hyperlink ref="A10" location="'Fridge chiller temp checks'!Print_Area" display="Daily fridge/chiller temperature checks" xr:uid="{1853C8AF-0038-490A-AEA8-745703ED8F50}"/>
    <hyperlink ref="A11" location="'Cooking meat'!A1" display="Cooking poultry, minced meat and liver  - proving your method and batch checks" xr:uid="{D2306B93-2609-40EB-97BD-FA3D64094D6A}"/>
    <hyperlink ref="A12" location="Reheating!Print_Titles" display="Proving your reheating method works" xr:uid="{AAFB4068-2E3A-40C3-83F9-BEF74E0E272A}"/>
    <hyperlink ref="A13" location="'Cooling freshly cooked food1'!Print_Titles" display="Cooling freshly cooked food records - proving your method and batch checks" xr:uid="{4E1EEA4C-9AEC-43C4-B561-847B66750550}"/>
    <hyperlink ref="A14" location="'Using water activity'!Print_Titles" display="Using water activity to control bugs - proving your method and batch checks" xr:uid="{173EE1EC-FC30-4B81-B9FC-05A6896C0A72}"/>
    <hyperlink ref="A15" location="'Using acid'!Print_Titles" display="Using acid to control bugs - proving your method and batch checks" xr:uid="{EFAECEF7-AB5B-4205-A53A-98DF94B9A1C0}"/>
    <hyperlink ref="A16" location="'Hot smoking'!Print_Titles" display="Hot smoking to cook food - proving your method and batch checks" xr:uid="{FE30D784-024C-49A5-8985-D31312511AEC}"/>
    <hyperlink ref="A17" location="'Hot smoking... flavour'!Print_Area" display="Hot smoking to impart flavour to your food records" xr:uid="{4080E5FD-F639-4331-97FF-3221E1F72C9B}"/>
    <hyperlink ref="A18" location="'Transported food temperature ch'!Print_Titles" display="Transported food temperature checks           " xr:uid="{DAB18AB7-5A5D-4DAC-B107-82B502158F54}"/>
    <hyperlink ref="A19" location="'Allergens in your food '!Print_Titles" display="Allergens in your food" xr:uid="{A2AC2390-6EAC-4703-B0E4-3F3E907D7EA4}"/>
    <hyperlink ref="A20" location="'Allergens in your food '!Print_Titles" display="Selling your food to other businesses" xr:uid="{E47A582F-368D-4E02-A24C-24D904F9C9BB}"/>
    <hyperlink ref="A21" location="'Cleaning plan'!Print_Titles" display="Cleaning plan/schedule" xr:uid="{6BD00488-41B5-4C2F-9E91-272483917EBE}"/>
    <hyperlink ref="A22" location="'Cleaning tasks'!Print_Area" display="Dailly cleaning tasks" xr:uid="{10845746-B5ED-4877-8CF7-FE7CFC03C193}"/>
    <hyperlink ref="A23" location="'Maintenance checks'!Print_Titles" display="Equipment and facilities checks and repairs " xr:uid="{BD24B0FD-F1BD-4804-868F-4FB1A804AE1F}"/>
    <hyperlink ref="A24" location="'Thermometer check'!Print_Titles" display="Thermometer checks/calibration" xr:uid="{50635CB5-C58D-4023-A854-1A510B5A4E17}"/>
    <hyperlink ref="A25" location="'When something goes wrong'!Print_Titles" display="When something goes wrong" xr:uid="{748FDA8B-BDA2-430B-BE79-7897C38A01F0}"/>
    <hyperlink ref="A26" location="'Customer complaints'!Print_Titles" display="Customer complaints" xr:uid="{83D6BD93-B34E-4140-BBC2-F45BA9B9E2E2}"/>
    <hyperlink ref="A27" location="'Traceability '!Print_Titles" display="Traceability" xr:uid="{5DB1AAE7-EA19-4A56-8C85-8BC4CBD58177}"/>
    <hyperlink ref="A28" location="'Sushi rice pH'!Print_Titles" display="Making sushi with acidified rice - proving your method and batch checks" xr:uid="{2F99A243-8D30-414A-97DA-49350761AA61}"/>
    <hyperlink ref="A29" location="'Cooling sushi rice'!Print_Titles" display="Cooling acidified sushi rice - proving your method and batch checks" xr:uid="{967A64EB-75CF-4D99-B0A1-A7CDB8875E23}"/>
    <hyperlink ref="A30" location="'Chinese style roast duck'!Print_Titles" display="Chinese style roast duck - proving your method and batch checks" xr:uid="{713872B1-6768-41A0-AF0D-4129CD9A7B28}"/>
    <hyperlink ref="A31" location="'Doner kebab'!A1" display="Making doner kebab - batch checks" xr:uid="{25AB4B45-F362-4A53-BC81-E5ACC8C4CF0F}"/>
    <hyperlink ref="A32" location="'Sous vide'!Print_Titles" display="Sous vide - proving your method and batch checks" xr:uid="{D94A029F-3951-4CC5-B477-769F4CCF262C}"/>
    <hyperlink ref="A33" location="'Biltong setting up % wt loss'!A1" display="Biltong - Setting up the % weight loss method" xr:uid="{BC48B218-6B8C-40E7-BAC4-55745B1C88B8}"/>
    <hyperlink ref="A34" location="'Biltong batch'!A1" display="Recording each batch of biltong " xr:uid="{AE3A09EF-B7F3-4623-8B46-56CBEA91F559}"/>
    <hyperlink ref="A35" location="'drop down'!A1" display="Drop down lists" xr:uid="{BDC044CC-BC15-4E8C-B5EC-97C74C4149CC}"/>
    <hyperlink ref="A5" location="'Internal audit'!A1" display="Internal audit/verification" xr:uid="{BACE60DF-0CAB-4D9F-BF41-9D457DCDCF07}"/>
    <hyperlink ref="A4" location="'Opening &amp; closing'!A1" display="Opening and closing checks" xr:uid="{BF448E6A-BCD2-419F-AF30-0B4C9E05F76C}"/>
  </hyperlinks>
  <pageMargins left="0.70866141732283472" right="0.70866141732283472" top="0.74803149606299213" bottom="0.74803149606299213" header="0.31496062992125984" footer="0.31496062992125984"/>
  <pageSetup paperSize="9" orientation="portrait" r:id="rId1"/>
  <headerFooter>
    <oddFooter>&amp;L&amp;A&amp;C&amp;F&amp;R&amp;D</oddFooter>
  </headerFooter>
  <tableParts count="1">
    <tablePart r:id="rId2"/>
  </tableParts>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9E4F1E2-1416-4B6C-BC12-F9A628A6B663}">
  <sheetPr codeName="Sheet3">
    <tabColor rgb="FFFF99CC"/>
  </sheetPr>
  <dimension ref="A1:HTA21"/>
  <sheetViews>
    <sheetView showRowColHeaders="0" zoomScaleNormal="100" zoomScaleSheetLayoutView="104" workbookViewId="0">
      <selection activeCell="A14" sqref="A14"/>
    </sheetView>
  </sheetViews>
  <sheetFormatPr defaultColWidth="0" defaultRowHeight="14.5" x14ac:dyDescent="0.35"/>
  <cols>
    <col min="1" max="1" width="81" style="40" customWidth="1"/>
    <col min="2" max="2" width="13.26953125" style="42" customWidth="1"/>
    <col min="3" max="5929" width="0" style="41" hidden="1" customWidth="1"/>
    <col min="5930" max="16384" width="8.7265625" style="41" hidden="1"/>
  </cols>
  <sheetData>
    <row r="1" spans="1:3" ht="47.5" customHeight="1" x14ac:dyDescent="0.35">
      <c r="A1" s="281" t="s">
        <v>233</v>
      </c>
      <c r="B1" s="269" t="s">
        <v>293</v>
      </c>
      <c r="C1" s="259"/>
    </row>
    <row r="2" spans="1:3" ht="25" customHeight="1" x14ac:dyDescent="0.35">
      <c r="A2" s="280" t="s">
        <v>264</v>
      </c>
      <c r="B2" s="270"/>
    </row>
    <row r="3" spans="1:3" ht="55" customHeight="1" x14ac:dyDescent="0.35">
      <c r="A3" s="254" t="s">
        <v>270</v>
      </c>
      <c r="B3" s="270"/>
    </row>
    <row r="4" spans="1:3" ht="15.5" x14ac:dyDescent="0.35">
      <c r="A4" s="255" t="s">
        <v>316</v>
      </c>
      <c r="B4" s="259"/>
    </row>
    <row r="5" spans="1:3" ht="16" customHeight="1" x14ac:dyDescent="0.35">
      <c r="A5" s="254"/>
      <c r="B5" s="270"/>
    </row>
    <row r="6" spans="1:3" ht="85.5" customHeight="1" x14ac:dyDescent="0.35">
      <c r="A6" s="254" t="s">
        <v>306</v>
      </c>
      <c r="B6" s="270"/>
    </row>
    <row r="7" spans="1:3" ht="15.5" x14ac:dyDescent="0.35">
      <c r="A7" s="254"/>
      <c r="B7" s="270"/>
    </row>
    <row r="8" spans="1:3" ht="115.5" customHeight="1" x14ac:dyDescent="0.35">
      <c r="A8" s="254" t="s">
        <v>346</v>
      </c>
      <c r="B8" s="270"/>
    </row>
    <row r="9" spans="1:3" ht="14" customHeight="1" x14ac:dyDescent="0.35">
      <c r="A9" s="254"/>
      <c r="B9" s="270"/>
    </row>
    <row r="10" spans="1:3" ht="82.5" customHeight="1" x14ac:dyDescent="0.35">
      <c r="A10" s="288" t="s">
        <v>349</v>
      </c>
      <c r="B10" s="270"/>
    </row>
    <row r="11" spans="1:3" ht="15.5" x14ac:dyDescent="0.35">
      <c r="A11" s="253"/>
      <c r="B11" s="270"/>
    </row>
    <row r="12" spans="1:3" ht="27" customHeight="1" x14ac:dyDescent="0.35">
      <c r="A12" s="256"/>
      <c r="B12" s="270"/>
    </row>
    <row r="13" spans="1:3" ht="47.15" customHeight="1" x14ac:dyDescent="0.35">
      <c r="A13" s="256"/>
      <c r="B13" s="270"/>
    </row>
    <row r="14" spans="1:3" ht="56.15" customHeight="1" x14ac:dyDescent="0.35">
      <c r="A14" s="256"/>
      <c r="B14" s="270"/>
    </row>
    <row r="15" spans="1:3" ht="15.5" x14ac:dyDescent="0.35">
      <c r="A15" s="256"/>
      <c r="B15" s="270"/>
    </row>
    <row r="16" spans="1:3" ht="58.5" customHeight="1" x14ac:dyDescent="0.35">
      <c r="A16" s="256"/>
      <c r="B16" s="270"/>
    </row>
    <row r="17" spans="1:2" ht="15.5" x14ac:dyDescent="0.35">
      <c r="A17" s="256"/>
      <c r="B17" s="270"/>
    </row>
    <row r="18" spans="1:2" ht="44.15" customHeight="1" x14ac:dyDescent="0.35">
      <c r="A18" s="257"/>
      <c r="B18" s="270"/>
    </row>
    <row r="19" spans="1:2" ht="15.5" x14ac:dyDescent="0.35">
      <c r="A19" s="253"/>
      <c r="B19" s="270"/>
    </row>
    <row r="20" spans="1:2" ht="15.5" x14ac:dyDescent="0.35">
      <c r="A20" s="254"/>
      <c r="B20" s="270"/>
    </row>
    <row r="21" spans="1:2" ht="15.5" x14ac:dyDescent="0.35">
      <c r="A21" s="254"/>
      <c r="B21" s="270"/>
    </row>
  </sheetData>
  <hyperlinks>
    <hyperlink ref="A4" r:id="rId1" display="View the SSS here: www.mpi.govt.nz/steps-to-a-simply-safe-and-suitable-FCP" xr:uid="{5AD675B3-5387-4DBB-B7AF-873EA42241AC}"/>
    <hyperlink ref="B1" location="'Contents page'!A1" display="Return to contents " xr:uid="{9F7917BA-E5AF-4488-BB70-C88FDC3965FA}"/>
    <hyperlink ref="A10" r:id="rId2" display="https://www.mpi.govt.nz/dmsdocument/70842" xr:uid="{50119D96-472D-4D2A-883F-A29CDC987879}"/>
  </hyperlinks>
  <pageMargins left="0.70866141732283472" right="0.70866141732283472" top="0.74803149606299213" bottom="0.74803149606299213" header="0.31496062992125984" footer="0.31496062992125984"/>
  <pageSetup paperSize="9" orientation="portrait" r:id="rId3"/>
  <headerFooter>
    <oddHeader xml:space="preserve">&amp;R
</oddHeader>
    <oddFooter>&amp;L&amp;A&amp;C&amp;F&amp;R&amp;D</oddFooter>
  </headerFooter>
  <drawing r:id="rId4"/>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4F77004-36CF-4E7C-AB95-C430D2AD8A3A}">
  <sheetPr>
    <tabColor rgb="FF00405C"/>
  </sheetPr>
  <dimension ref="A1:H55"/>
  <sheetViews>
    <sheetView zoomScaleNormal="100" workbookViewId="0">
      <selection activeCell="H1" sqref="H1:XFD1048576"/>
    </sheetView>
  </sheetViews>
  <sheetFormatPr defaultColWidth="0" defaultRowHeight="14.5" x14ac:dyDescent="0.35"/>
  <cols>
    <col min="1" max="1" width="28.54296875" style="9" customWidth="1"/>
    <col min="2" max="2" width="11.453125" style="9" customWidth="1"/>
    <col min="3" max="3" width="14.1796875" style="9" customWidth="1"/>
    <col min="4" max="4" width="10.81640625" style="9" customWidth="1"/>
    <col min="5" max="5" width="28.1796875" style="6" customWidth="1"/>
    <col min="6" max="6" width="10.453125" style="6" customWidth="1"/>
    <col min="7" max="7" width="13.26953125" style="6" customWidth="1"/>
    <col min="8" max="8" width="0" style="6" hidden="1" customWidth="1"/>
    <col min="9" max="16384" width="8.7265625" hidden="1"/>
  </cols>
  <sheetData>
    <row r="1" spans="1:8" ht="35.15" customHeight="1" x14ac:dyDescent="0.35">
      <c r="A1" s="292" t="s">
        <v>241</v>
      </c>
      <c r="B1" s="292"/>
      <c r="C1" s="292"/>
      <c r="D1" s="292"/>
      <c r="E1" s="46"/>
      <c r="F1" s="46"/>
      <c r="G1" s="233" t="s">
        <v>294</v>
      </c>
    </row>
    <row r="2" spans="1:8" ht="54" customHeight="1" x14ac:dyDescent="0.35">
      <c r="A2" s="293" t="s">
        <v>304</v>
      </c>
      <c r="B2" s="293"/>
      <c r="C2" s="293"/>
      <c r="D2" s="293"/>
      <c r="E2" s="293"/>
      <c r="F2" s="293"/>
      <c r="G2" s="293"/>
    </row>
    <row r="3" spans="1:8" ht="15.5" x14ac:dyDescent="0.35">
      <c r="A3" s="197" t="s">
        <v>39</v>
      </c>
      <c r="B3" s="198"/>
      <c r="C3" s="198"/>
      <c r="D3" s="198"/>
      <c r="E3" s="199"/>
      <c r="F3" s="199"/>
      <c r="G3" s="199"/>
    </row>
    <row r="4" spans="1:8" ht="15.5" x14ac:dyDescent="0.35">
      <c r="A4" s="45"/>
      <c r="B4" s="45"/>
      <c r="C4" s="45"/>
      <c r="D4" s="45"/>
    </row>
    <row r="5" spans="1:8" ht="31" x14ac:dyDescent="0.35">
      <c r="A5" s="198" t="s">
        <v>242</v>
      </c>
      <c r="B5" s="198" t="s">
        <v>238</v>
      </c>
      <c r="C5" s="198" t="s">
        <v>237</v>
      </c>
      <c r="D5" s="200"/>
      <c r="E5" s="198" t="s">
        <v>243</v>
      </c>
      <c r="F5" s="198" t="s">
        <v>238</v>
      </c>
      <c r="G5" s="198" t="s">
        <v>237</v>
      </c>
      <c r="H5"/>
    </row>
    <row r="6" spans="1:8" ht="34.5" customHeight="1" x14ac:dyDescent="0.35">
      <c r="A6" s="45" t="s">
        <v>331</v>
      </c>
      <c r="B6" s="45"/>
      <c r="C6" s="45"/>
      <c r="D6" s="201"/>
      <c r="E6" s="132" t="s">
        <v>249</v>
      </c>
      <c r="F6" s="45"/>
      <c r="G6" s="202"/>
      <c r="H6"/>
    </row>
    <row r="7" spans="1:8" ht="54.65" customHeight="1" x14ac:dyDescent="0.35">
      <c r="A7" s="45" t="s">
        <v>246</v>
      </c>
      <c r="B7" s="45"/>
      <c r="C7" s="45"/>
      <c r="D7" s="201"/>
      <c r="E7" s="45" t="s">
        <v>247</v>
      </c>
      <c r="F7" s="45"/>
      <c r="G7" s="202"/>
      <c r="H7"/>
    </row>
    <row r="8" spans="1:8" ht="31" x14ac:dyDescent="0.35">
      <c r="A8" s="45" t="s">
        <v>262</v>
      </c>
      <c r="B8" s="45"/>
      <c r="C8" s="45"/>
      <c r="D8" s="201"/>
      <c r="E8" s="45" t="s">
        <v>248</v>
      </c>
      <c r="F8" s="45"/>
      <c r="G8" s="202"/>
      <c r="H8"/>
    </row>
    <row r="9" spans="1:8" ht="31" x14ac:dyDescent="0.35">
      <c r="A9" s="45" t="s">
        <v>252</v>
      </c>
      <c r="B9" s="45"/>
      <c r="C9" s="45"/>
      <c r="D9" s="201"/>
      <c r="E9" s="45" t="s">
        <v>251</v>
      </c>
      <c r="F9" s="45"/>
      <c r="G9" s="202"/>
      <c r="H9"/>
    </row>
    <row r="10" spans="1:8" ht="32.5" customHeight="1" x14ac:dyDescent="0.35">
      <c r="A10" s="45" t="s">
        <v>281</v>
      </c>
      <c r="B10" s="45"/>
      <c r="C10" s="45"/>
      <c r="D10" s="201"/>
      <c r="E10" s="45" t="s">
        <v>250</v>
      </c>
      <c r="F10" s="45"/>
      <c r="G10" s="202"/>
      <c r="H10"/>
    </row>
    <row r="11" spans="1:8" ht="15.5" x14ac:dyDescent="0.35">
      <c r="A11" s="45"/>
      <c r="B11" s="45"/>
      <c r="C11" s="45"/>
      <c r="D11" s="45"/>
    </row>
    <row r="12" spans="1:8" ht="15.5" x14ac:dyDescent="0.35">
      <c r="A12" s="45"/>
      <c r="B12" s="45"/>
      <c r="C12" s="45"/>
      <c r="D12" s="45"/>
    </row>
    <row r="13" spans="1:8" ht="15.5" x14ac:dyDescent="0.35">
      <c r="A13" s="45"/>
      <c r="B13" s="45"/>
      <c r="C13" s="45"/>
      <c r="D13" s="45"/>
    </row>
    <row r="14" spans="1:8" x14ac:dyDescent="0.35">
      <c r="A14" s="6"/>
      <c r="B14" s="6"/>
      <c r="C14" s="6"/>
      <c r="D14" s="6"/>
    </row>
    <row r="15" spans="1:8" x14ac:dyDescent="0.35">
      <c r="A15" s="6"/>
      <c r="B15" s="6"/>
      <c r="C15" s="6"/>
      <c r="D15" s="6"/>
    </row>
    <row r="16" spans="1:8" x14ac:dyDescent="0.35">
      <c r="A16" s="6"/>
      <c r="B16" s="6"/>
      <c r="C16" s="6"/>
      <c r="D16" s="6"/>
    </row>
    <row r="23" spans="1:7" ht="15.5" x14ac:dyDescent="0.35">
      <c r="A23" s="197" t="s">
        <v>39</v>
      </c>
      <c r="B23" s="198"/>
      <c r="C23" s="198"/>
      <c r="D23" s="198"/>
      <c r="E23" s="199"/>
      <c r="F23" s="199"/>
      <c r="G23" s="199"/>
    </row>
    <row r="24" spans="1:7" ht="15.5" x14ac:dyDescent="0.35">
      <c r="A24" s="45"/>
      <c r="B24" s="45"/>
      <c r="C24" s="45"/>
      <c r="D24" s="45"/>
    </row>
    <row r="25" spans="1:7" ht="31" x14ac:dyDescent="0.35">
      <c r="A25" s="198" t="s">
        <v>242</v>
      </c>
      <c r="B25" s="198" t="s">
        <v>238</v>
      </c>
      <c r="C25" s="198" t="s">
        <v>237</v>
      </c>
      <c r="D25" s="200"/>
      <c r="E25" s="198" t="s">
        <v>243</v>
      </c>
      <c r="F25" s="198" t="s">
        <v>238</v>
      </c>
      <c r="G25" s="198" t="s">
        <v>237</v>
      </c>
    </row>
    <row r="26" spans="1:7" ht="31" x14ac:dyDescent="0.35">
      <c r="A26" s="45" t="s">
        <v>261</v>
      </c>
      <c r="B26" s="45"/>
      <c r="C26" s="45"/>
      <c r="D26" s="201"/>
      <c r="E26" s="132" t="s">
        <v>249</v>
      </c>
      <c r="F26" s="45"/>
      <c r="G26" s="202"/>
    </row>
    <row r="27" spans="1:7" ht="62" x14ac:dyDescent="0.35">
      <c r="A27" s="45" t="s">
        <v>246</v>
      </c>
      <c r="B27" s="45"/>
      <c r="C27" s="45"/>
      <c r="D27" s="201"/>
      <c r="E27" s="45" t="s">
        <v>247</v>
      </c>
      <c r="F27" s="45"/>
      <c r="G27" s="202"/>
    </row>
    <row r="28" spans="1:7" ht="31" x14ac:dyDescent="0.35">
      <c r="A28" s="45" t="s">
        <v>262</v>
      </c>
      <c r="B28" s="45"/>
      <c r="C28" s="45"/>
      <c r="D28" s="201"/>
      <c r="E28" s="45" t="s">
        <v>248</v>
      </c>
      <c r="F28" s="45"/>
      <c r="G28" s="202"/>
    </row>
    <row r="29" spans="1:7" ht="31" x14ac:dyDescent="0.35">
      <c r="A29" s="45" t="s">
        <v>252</v>
      </c>
      <c r="B29" s="45"/>
      <c r="C29" s="45"/>
      <c r="D29" s="201"/>
      <c r="E29" s="45" t="s">
        <v>251</v>
      </c>
      <c r="F29" s="45"/>
      <c r="G29" s="202"/>
    </row>
    <row r="30" spans="1:7" ht="15.5" x14ac:dyDescent="0.35">
      <c r="A30" s="45"/>
      <c r="B30" s="45"/>
      <c r="C30" s="45"/>
      <c r="D30" s="201"/>
      <c r="E30" s="45" t="s">
        <v>250</v>
      </c>
      <c r="F30" s="45"/>
      <c r="G30" s="202"/>
    </row>
    <row r="31" spans="1:7" ht="15.5" x14ac:dyDescent="0.35">
      <c r="A31" s="197" t="s">
        <v>39</v>
      </c>
      <c r="B31" s="198"/>
      <c r="C31" s="198"/>
      <c r="D31" s="198"/>
      <c r="E31" s="199"/>
      <c r="F31" s="199"/>
      <c r="G31" s="199"/>
    </row>
    <row r="32" spans="1:7" ht="15.5" x14ac:dyDescent="0.35">
      <c r="A32" s="45"/>
      <c r="B32" s="45"/>
      <c r="C32" s="45"/>
      <c r="D32" s="45"/>
    </row>
    <row r="33" spans="1:7" ht="31" x14ac:dyDescent="0.35">
      <c r="A33" s="198" t="s">
        <v>242</v>
      </c>
      <c r="B33" s="198" t="s">
        <v>238</v>
      </c>
      <c r="C33" s="198" t="s">
        <v>237</v>
      </c>
      <c r="D33" s="200"/>
      <c r="E33" s="198" t="s">
        <v>243</v>
      </c>
      <c r="F33" s="198" t="s">
        <v>238</v>
      </c>
      <c r="G33" s="198" t="s">
        <v>237</v>
      </c>
    </row>
    <row r="34" spans="1:7" ht="31" x14ac:dyDescent="0.35">
      <c r="A34" s="45" t="s">
        <v>261</v>
      </c>
      <c r="B34" s="45"/>
      <c r="C34" s="45"/>
      <c r="D34" s="201"/>
      <c r="E34" s="132" t="s">
        <v>249</v>
      </c>
      <c r="F34" s="45"/>
      <c r="G34" s="202"/>
    </row>
    <row r="35" spans="1:7" ht="62" x14ac:dyDescent="0.35">
      <c r="A35" s="45" t="s">
        <v>246</v>
      </c>
      <c r="B35" s="45"/>
      <c r="C35" s="45"/>
      <c r="D35" s="201"/>
      <c r="E35" s="45" t="s">
        <v>247</v>
      </c>
      <c r="F35" s="45"/>
      <c r="G35" s="202"/>
    </row>
    <row r="36" spans="1:7" ht="31" x14ac:dyDescent="0.35">
      <c r="A36" s="45" t="s">
        <v>262</v>
      </c>
      <c r="B36" s="45"/>
      <c r="C36" s="45"/>
      <c r="D36" s="201"/>
      <c r="E36" s="45" t="s">
        <v>248</v>
      </c>
      <c r="F36" s="45"/>
      <c r="G36" s="202"/>
    </row>
    <row r="37" spans="1:7" ht="31" x14ac:dyDescent="0.35">
      <c r="A37" s="45" t="s">
        <v>252</v>
      </c>
      <c r="B37" s="45"/>
      <c r="C37" s="45"/>
      <c r="D37" s="201"/>
      <c r="E37" s="45" t="s">
        <v>251</v>
      </c>
      <c r="F37" s="45"/>
      <c r="G37" s="202"/>
    </row>
    <row r="38" spans="1:7" ht="15.5" x14ac:dyDescent="0.35">
      <c r="A38" s="45"/>
      <c r="B38" s="45"/>
      <c r="C38" s="45"/>
      <c r="D38" s="201"/>
      <c r="E38" s="45" t="s">
        <v>250</v>
      </c>
      <c r="F38" s="45"/>
      <c r="G38" s="202"/>
    </row>
    <row r="40" spans="1:7" ht="15.5" x14ac:dyDescent="0.35">
      <c r="A40" s="197" t="s">
        <v>39</v>
      </c>
      <c r="B40" s="198"/>
      <c r="C40" s="198"/>
      <c r="D40" s="198"/>
      <c r="E40" s="199"/>
      <c r="F40" s="199"/>
      <c r="G40" s="199"/>
    </row>
    <row r="41" spans="1:7" ht="15.5" x14ac:dyDescent="0.35">
      <c r="A41" s="45"/>
      <c r="B41" s="45"/>
      <c r="C41" s="45"/>
      <c r="D41" s="45"/>
    </row>
    <row r="42" spans="1:7" ht="31" x14ac:dyDescent="0.35">
      <c r="A42" s="198" t="s">
        <v>242</v>
      </c>
      <c r="B42" s="198" t="s">
        <v>238</v>
      </c>
      <c r="C42" s="198" t="s">
        <v>237</v>
      </c>
      <c r="D42" s="200"/>
      <c r="E42" s="198" t="s">
        <v>243</v>
      </c>
      <c r="F42" s="198" t="s">
        <v>238</v>
      </c>
      <c r="G42" s="198" t="s">
        <v>237</v>
      </c>
    </row>
    <row r="43" spans="1:7" ht="31" x14ac:dyDescent="0.35">
      <c r="A43" s="45" t="s">
        <v>261</v>
      </c>
      <c r="B43" s="45"/>
      <c r="C43" s="45"/>
      <c r="D43" s="201"/>
      <c r="E43" s="132" t="s">
        <v>249</v>
      </c>
      <c r="F43" s="45"/>
      <c r="G43" s="202"/>
    </row>
    <row r="44" spans="1:7" ht="62" x14ac:dyDescent="0.35">
      <c r="A44" s="45" t="s">
        <v>246</v>
      </c>
      <c r="B44" s="45"/>
      <c r="C44" s="45"/>
      <c r="D44" s="201"/>
      <c r="E44" s="45" t="s">
        <v>247</v>
      </c>
      <c r="F44" s="45"/>
      <c r="G44" s="202"/>
    </row>
    <row r="45" spans="1:7" ht="31" x14ac:dyDescent="0.35">
      <c r="A45" s="45" t="s">
        <v>262</v>
      </c>
      <c r="B45" s="45"/>
      <c r="C45" s="45"/>
      <c r="D45" s="201"/>
      <c r="E45" s="45" t="s">
        <v>248</v>
      </c>
      <c r="F45" s="45"/>
      <c r="G45" s="202"/>
    </row>
    <row r="46" spans="1:7" ht="31" x14ac:dyDescent="0.35">
      <c r="A46" s="45" t="s">
        <v>252</v>
      </c>
      <c r="B46" s="45"/>
      <c r="C46" s="45"/>
      <c r="D46" s="201"/>
      <c r="E46" s="45" t="s">
        <v>251</v>
      </c>
      <c r="F46" s="45"/>
      <c r="G46" s="202"/>
    </row>
    <row r="47" spans="1:7" ht="15.5" x14ac:dyDescent="0.35">
      <c r="A47" s="45"/>
      <c r="B47" s="45"/>
      <c r="C47" s="45"/>
      <c r="D47" s="201"/>
      <c r="E47" s="45" t="s">
        <v>250</v>
      </c>
      <c r="F47" s="45"/>
      <c r="G47" s="202"/>
    </row>
    <row r="48" spans="1:7" ht="15.5" x14ac:dyDescent="0.35">
      <c r="A48" s="197" t="s">
        <v>39</v>
      </c>
      <c r="B48" s="198"/>
      <c r="C48" s="198"/>
      <c r="D48" s="198"/>
      <c r="E48" s="199"/>
      <c r="F48" s="199"/>
      <c r="G48" s="199"/>
    </row>
    <row r="49" spans="1:7" ht="15.5" x14ac:dyDescent="0.35">
      <c r="A49" s="45"/>
      <c r="B49" s="45"/>
      <c r="C49" s="45"/>
      <c r="D49" s="45"/>
    </row>
    <row r="50" spans="1:7" ht="31" x14ac:dyDescent="0.35">
      <c r="A50" s="198" t="s">
        <v>242</v>
      </c>
      <c r="B50" s="198" t="s">
        <v>238</v>
      </c>
      <c r="C50" s="198" t="s">
        <v>237</v>
      </c>
      <c r="D50" s="200"/>
      <c r="E50" s="198" t="s">
        <v>243</v>
      </c>
      <c r="F50" s="198" t="s">
        <v>238</v>
      </c>
      <c r="G50" s="198" t="s">
        <v>237</v>
      </c>
    </row>
    <row r="51" spans="1:7" ht="31" x14ac:dyDescent="0.35">
      <c r="A51" s="45" t="s">
        <v>261</v>
      </c>
      <c r="B51" s="45"/>
      <c r="C51" s="45"/>
      <c r="D51" s="201"/>
      <c r="E51" s="132" t="s">
        <v>249</v>
      </c>
      <c r="F51" s="45"/>
      <c r="G51" s="202"/>
    </row>
    <row r="52" spans="1:7" ht="53.15" customHeight="1" x14ac:dyDescent="0.35">
      <c r="A52" s="45" t="s">
        <v>246</v>
      </c>
      <c r="B52" s="45"/>
      <c r="C52" s="45"/>
      <c r="D52" s="201"/>
      <c r="E52" s="45" t="s">
        <v>247</v>
      </c>
      <c r="F52" s="45"/>
      <c r="G52" s="202"/>
    </row>
    <row r="53" spans="1:7" ht="31" x14ac:dyDescent="0.35">
      <c r="A53" s="45" t="s">
        <v>262</v>
      </c>
      <c r="B53" s="45"/>
      <c r="C53" s="45"/>
      <c r="D53" s="201"/>
      <c r="E53" s="45" t="s">
        <v>248</v>
      </c>
      <c r="F53" s="45"/>
      <c r="G53" s="202"/>
    </row>
    <row r="54" spans="1:7" ht="31" x14ac:dyDescent="0.35">
      <c r="A54" s="45" t="s">
        <v>252</v>
      </c>
      <c r="B54" s="45"/>
      <c r="C54" s="45"/>
      <c r="D54" s="201"/>
      <c r="E54" s="45" t="s">
        <v>251</v>
      </c>
      <c r="F54" s="45"/>
      <c r="G54" s="202"/>
    </row>
    <row r="55" spans="1:7" ht="15.5" x14ac:dyDescent="0.35">
      <c r="A55" s="45"/>
      <c r="B55" s="45"/>
      <c r="C55" s="45"/>
      <c r="D55" s="201"/>
      <c r="E55" s="45" t="s">
        <v>250</v>
      </c>
      <c r="F55" s="45"/>
      <c r="G55" s="202"/>
    </row>
  </sheetData>
  <mergeCells count="2">
    <mergeCell ref="A1:D1"/>
    <mergeCell ref="A2:G2"/>
  </mergeCells>
  <hyperlinks>
    <hyperlink ref="G1" location="'Contents page'!A1" display="Return to contents" xr:uid="{74AC1883-6B0C-4318-A110-22C8F688584B}"/>
  </hyperlinks>
  <printOptions horizontalCentered="1" verticalCentered="1"/>
  <pageMargins left="0.70866141732283472" right="0.70866141732283472" top="0.74803149606299213" bottom="0.74803149606299213" header="0.31496062992125984" footer="0.31496062992125984"/>
  <pageSetup orientation="landscape" r:id="rId1"/>
  <headerFooter>
    <oddFooter>&amp;L&amp;A&amp;C&amp;F&amp;R&amp;D</oddFooter>
  </headerFooter>
  <tableParts count="10">
    <tablePart r:id="rId2"/>
    <tablePart r:id="rId3"/>
    <tablePart r:id="rId4"/>
    <tablePart r:id="rId5"/>
    <tablePart r:id="rId6"/>
    <tablePart r:id="rId7"/>
    <tablePart r:id="rId8"/>
    <tablePart r:id="rId9"/>
    <tablePart r:id="rId10"/>
    <tablePart r:id="rId11"/>
  </tableParts>
  <extLst>
    <ext xmlns:x14="http://schemas.microsoft.com/office/spreadsheetml/2009/9/main" uri="{CCE6A557-97BC-4b89-ADB6-D9C93CAAB3DF}">
      <x14:dataValidations xmlns:xm="http://schemas.microsoft.com/office/excel/2006/main" count="1">
        <x14:dataValidation type="list" allowBlank="1" showInputMessage="1" showErrorMessage="1" xr:uid="{5731CCC7-B5FC-41CB-9E63-3B4A0666ED84}">
          <x14:formula1>
            <xm:f>'drop down'!$A$3:$A$5</xm:f>
          </x14:formula1>
          <xm:sqref>B6:B10 B51:B55 B43:B47 B34:B38 B26:B30</xm:sqref>
        </x14:dataValidation>
      </x14:dataValidations>
    </ext>
  </extLst>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7F1F9DE-8AFD-428D-9ACC-44C50AC98053}">
  <sheetPr>
    <tabColor rgb="FF00405C"/>
  </sheetPr>
  <dimension ref="A1:E49"/>
  <sheetViews>
    <sheetView zoomScaleNormal="100" workbookViewId="0">
      <selection activeCell="A3" sqref="A3"/>
    </sheetView>
  </sheetViews>
  <sheetFormatPr defaultColWidth="0" defaultRowHeight="14.5" x14ac:dyDescent="0.35"/>
  <cols>
    <col min="1" max="1" width="36" style="9" customWidth="1"/>
    <col min="2" max="2" width="11.453125" style="9" customWidth="1"/>
    <col min="3" max="3" width="59.1796875" style="9" customWidth="1"/>
    <col min="4" max="4" width="11.54296875" style="9" customWidth="1"/>
    <col min="5" max="5" width="16.453125" hidden="1" customWidth="1"/>
    <col min="6" max="16384" width="8.7265625" hidden="1"/>
  </cols>
  <sheetData>
    <row r="1" spans="1:5" ht="27" customHeight="1" x14ac:dyDescent="0.35">
      <c r="A1" s="292" t="s">
        <v>265</v>
      </c>
      <c r="B1" s="292"/>
      <c r="C1" s="292"/>
      <c r="D1" s="234" t="s">
        <v>294</v>
      </c>
    </row>
    <row r="2" spans="1:5" ht="51" customHeight="1" x14ac:dyDescent="0.35">
      <c r="A2" s="293" t="s">
        <v>307</v>
      </c>
      <c r="B2" s="293"/>
      <c r="C2" s="293"/>
      <c r="D2" s="196"/>
    </row>
    <row r="3" spans="1:5" ht="23.15" customHeight="1" x14ac:dyDescent="0.35">
      <c r="A3" s="198" t="s">
        <v>333</v>
      </c>
      <c r="B3" s="198"/>
      <c r="C3" s="198"/>
      <c r="D3" s="198"/>
    </row>
    <row r="4" spans="1:5" ht="15.5" x14ac:dyDescent="0.35">
      <c r="A4" s="203"/>
      <c r="B4" s="80"/>
      <c r="C4" s="80"/>
      <c r="D4" s="80"/>
    </row>
    <row r="5" spans="1:5" ht="28" customHeight="1" x14ac:dyDescent="0.35">
      <c r="A5" s="198" t="s">
        <v>236</v>
      </c>
      <c r="B5" s="198" t="s">
        <v>238</v>
      </c>
      <c r="C5" s="198" t="s">
        <v>245</v>
      </c>
      <c r="D5" s="198" t="s">
        <v>237</v>
      </c>
      <c r="E5" s="47"/>
    </row>
    <row r="6" spans="1:5" ht="26.5" customHeight="1" x14ac:dyDescent="0.35">
      <c r="A6" s="45" t="s">
        <v>332</v>
      </c>
      <c r="B6" s="45"/>
      <c r="C6" s="45"/>
      <c r="D6" s="45"/>
    </row>
    <row r="7" spans="1:5" ht="35.15" customHeight="1" x14ac:dyDescent="0.35">
      <c r="A7" s="45" t="s">
        <v>239</v>
      </c>
      <c r="B7" s="45"/>
      <c r="C7" s="45"/>
      <c r="D7" s="45"/>
    </row>
    <row r="8" spans="1:5" ht="27.65" customHeight="1" x14ac:dyDescent="0.35">
      <c r="A8" s="45" t="s">
        <v>244</v>
      </c>
      <c r="B8" s="45"/>
      <c r="C8" s="45"/>
      <c r="D8" s="45"/>
    </row>
    <row r="9" spans="1:5" ht="36" customHeight="1" x14ac:dyDescent="0.35">
      <c r="A9" s="45" t="s">
        <v>256</v>
      </c>
      <c r="B9" s="45"/>
      <c r="C9" s="45"/>
      <c r="D9" s="45"/>
    </row>
    <row r="10" spans="1:5" ht="36.65" customHeight="1" x14ac:dyDescent="0.35">
      <c r="A10" s="45" t="s">
        <v>240</v>
      </c>
      <c r="B10" s="45"/>
      <c r="C10" s="45"/>
      <c r="D10" s="45"/>
    </row>
    <row r="11" spans="1:5" ht="22.5" customHeight="1" x14ac:dyDescent="0.35">
      <c r="A11" s="45" t="s">
        <v>259</v>
      </c>
      <c r="B11" s="45"/>
      <c r="C11" s="45"/>
      <c r="D11" s="45"/>
    </row>
    <row r="12" spans="1:5" ht="34" customHeight="1" x14ac:dyDescent="0.35">
      <c r="A12" s="45" t="s">
        <v>260</v>
      </c>
      <c r="B12" s="45"/>
      <c r="C12" s="45"/>
      <c r="D12" s="45"/>
    </row>
    <row r="13" spans="1:5" ht="35.15" customHeight="1" x14ac:dyDescent="0.35">
      <c r="A13" s="45" t="s">
        <v>254</v>
      </c>
      <c r="B13" s="45"/>
      <c r="C13" s="45"/>
      <c r="D13" s="45"/>
    </row>
    <row r="14" spans="1:5" ht="30" customHeight="1" x14ac:dyDescent="0.35">
      <c r="A14" s="45" t="s">
        <v>255</v>
      </c>
      <c r="B14" s="45"/>
      <c r="C14" s="45"/>
      <c r="D14" s="45"/>
    </row>
    <row r="15" spans="1:5" ht="31" customHeight="1" x14ac:dyDescent="0.35">
      <c r="A15" s="45" t="s">
        <v>253</v>
      </c>
      <c r="B15" s="45"/>
      <c r="C15" s="45"/>
      <c r="D15" s="45"/>
    </row>
    <row r="16" spans="1:5" ht="20.149999999999999" customHeight="1" x14ac:dyDescent="0.35">
      <c r="A16" s="45" t="s">
        <v>257</v>
      </c>
      <c r="B16" s="45"/>
      <c r="C16" s="45"/>
      <c r="D16" s="45"/>
    </row>
    <row r="17" spans="1:4" ht="32.15" customHeight="1" x14ac:dyDescent="0.35">
      <c r="A17" s="45" t="s">
        <v>258</v>
      </c>
      <c r="B17" s="45"/>
      <c r="C17" s="45"/>
      <c r="D17" s="45"/>
    </row>
    <row r="18" spans="1:4" ht="20.5" customHeight="1" x14ac:dyDescent="0.35">
      <c r="A18" s="45" t="s">
        <v>267</v>
      </c>
      <c r="B18" s="45"/>
      <c r="C18" s="45"/>
      <c r="D18" s="45"/>
    </row>
    <row r="19" spans="1:4" ht="15.5" x14ac:dyDescent="0.35">
      <c r="A19" s="45"/>
      <c r="B19" s="45"/>
      <c r="C19" s="45"/>
      <c r="D19" s="45"/>
    </row>
    <row r="20" spans="1:4" ht="15.5" x14ac:dyDescent="0.35">
      <c r="A20" s="45"/>
      <c r="B20" s="45"/>
      <c r="C20" s="45"/>
      <c r="D20" s="45"/>
    </row>
    <row r="21" spans="1:4" ht="15.5" x14ac:dyDescent="0.35">
      <c r="A21" s="10"/>
      <c r="B21" s="45"/>
      <c r="C21" s="45"/>
      <c r="D21" s="45"/>
    </row>
    <row r="22" spans="1:4" ht="15.5" x14ac:dyDescent="0.35">
      <c r="A22" s="10"/>
      <c r="B22" s="45"/>
      <c r="C22" s="45"/>
      <c r="D22" s="45"/>
    </row>
    <row r="23" spans="1:4" ht="15.5" x14ac:dyDescent="0.35">
      <c r="A23" s="10"/>
      <c r="B23" s="45"/>
      <c r="C23" s="45"/>
      <c r="D23" s="45"/>
    </row>
    <row r="24" spans="1:4" ht="15.5" x14ac:dyDescent="0.35">
      <c r="A24" s="10"/>
      <c r="B24" s="45"/>
      <c r="C24" s="45"/>
      <c r="D24" s="45"/>
    </row>
    <row r="25" spans="1:4" ht="15.5" x14ac:dyDescent="0.35">
      <c r="A25" s="10"/>
      <c r="B25" s="45"/>
      <c r="C25" s="45"/>
      <c r="D25" s="45"/>
    </row>
    <row r="26" spans="1:4" ht="15.5" x14ac:dyDescent="0.35">
      <c r="A26" s="10"/>
      <c r="B26" s="45"/>
      <c r="C26" s="45"/>
      <c r="D26" s="45"/>
    </row>
    <row r="27" spans="1:4" ht="15.5" x14ac:dyDescent="0.35">
      <c r="A27" s="10"/>
      <c r="B27" s="45"/>
      <c r="C27" s="45"/>
      <c r="D27" s="45"/>
    </row>
    <row r="28" spans="1:4" ht="15.5" x14ac:dyDescent="0.35">
      <c r="A28" s="10"/>
      <c r="B28" s="45"/>
      <c r="C28" s="45"/>
      <c r="D28" s="45"/>
    </row>
    <row r="29" spans="1:4" ht="15.5" x14ac:dyDescent="0.35">
      <c r="A29" s="10"/>
      <c r="B29" s="45"/>
      <c r="C29" s="45"/>
      <c r="D29" s="45"/>
    </row>
    <row r="30" spans="1:4" ht="15.5" x14ac:dyDescent="0.35">
      <c r="A30" s="10"/>
      <c r="B30" s="45"/>
      <c r="C30" s="45"/>
      <c r="D30" s="45"/>
    </row>
    <row r="31" spans="1:4" ht="15.5" x14ac:dyDescent="0.35">
      <c r="A31" s="10"/>
      <c r="B31" s="45"/>
      <c r="C31" s="45"/>
      <c r="D31" s="45"/>
    </row>
    <row r="32" spans="1:4" ht="15.5" x14ac:dyDescent="0.35">
      <c r="A32" s="10"/>
      <c r="B32" s="45"/>
      <c r="C32" s="45"/>
      <c r="D32" s="45"/>
    </row>
    <row r="33" spans="1:4" ht="15.5" x14ac:dyDescent="0.35">
      <c r="A33" s="10"/>
      <c r="B33" s="45"/>
      <c r="C33" s="45"/>
      <c r="D33" s="45"/>
    </row>
    <row r="34" spans="1:4" ht="15.5" x14ac:dyDescent="0.35">
      <c r="A34" s="10"/>
      <c r="B34" s="45"/>
      <c r="C34" s="45"/>
      <c r="D34" s="45"/>
    </row>
    <row r="35" spans="1:4" ht="15.5" x14ac:dyDescent="0.35">
      <c r="A35" s="10"/>
      <c r="B35" s="45"/>
      <c r="C35" s="45"/>
      <c r="D35" s="45"/>
    </row>
    <row r="36" spans="1:4" ht="15.5" x14ac:dyDescent="0.35">
      <c r="A36" s="10"/>
      <c r="B36" s="45"/>
      <c r="C36" s="45"/>
      <c r="D36" s="45"/>
    </row>
    <row r="37" spans="1:4" ht="15.5" x14ac:dyDescent="0.35">
      <c r="A37" s="10"/>
      <c r="B37" s="45"/>
      <c r="C37" s="45"/>
      <c r="D37" s="45"/>
    </row>
    <row r="38" spans="1:4" ht="15.5" x14ac:dyDescent="0.35">
      <c r="A38" s="10"/>
      <c r="B38" s="45"/>
      <c r="C38" s="45"/>
      <c r="D38" s="45"/>
    </row>
    <row r="39" spans="1:4" ht="15.5" x14ac:dyDescent="0.35">
      <c r="A39" s="10"/>
      <c r="B39" s="45"/>
      <c r="C39" s="45"/>
      <c r="D39" s="45"/>
    </row>
    <row r="40" spans="1:4" ht="15.5" x14ac:dyDescent="0.35">
      <c r="A40" s="10"/>
      <c r="B40" s="45"/>
      <c r="C40" s="45"/>
      <c r="D40" s="45"/>
    </row>
    <row r="41" spans="1:4" ht="15.5" x14ac:dyDescent="0.35">
      <c r="A41" s="10"/>
      <c r="B41" s="45"/>
      <c r="C41" s="45"/>
      <c r="D41" s="45"/>
    </row>
    <row r="42" spans="1:4" ht="15.5" x14ac:dyDescent="0.35">
      <c r="A42" s="10"/>
      <c r="B42" s="45"/>
      <c r="C42" s="45"/>
      <c r="D42" s="45"/>
    </row>
    <row r="43" spans="1:4" ht="15.5" x14ac:dyDescent="0.35">
      <c r="A43" s="10"/>
      <c r="B43" s="45"/>
      <c r="C43" s="45"/>
      <c r="D43" s="45"/>
    </row>
    <row r="44" spans="1:4" ht="15.5" x14ac:dyDescent="0.35">
      <c r="A44" s="10"/>
      <c r="B44" s="45"/>
      <c r="C44" s="45"/>
      <c r="D44" s="45"/>
    </row>
    <row r="45" spans="1:4" ht="15.5" x14ac:dyDescent="0.35">
      <c r="A45" s="10"/>
      <c r="B45" s="45"/>
      <c r="C45" s="45"/>
      <c r="D45" s="45"/>
    </row>
    <row r="46" spans="1:4" ht="15.5" x14ac:dyDescent="0.35">
      <c r="A46" s="10"/>
      <c r="B46" s="45"/>
      <c r="C46" s="45"/>
      <c r="D46" s="45"/>
    </row>
    <row r="47" spans="1:4" ht="15.5" x14ac:dyDescent="0.35">
      <c r="A47" s="10"/>
      <c r="B47" s="45"/>
      <c r="C47" s="45"/>
      <c r="D47" s="45"/>
    </row>
    <row r="48" spans="1:4" ht="15.5" x14ac:dyDescent="0.35">
      <c r="A48" s="10"/>
      <c r="B48" s="45"/>
      <c r="C48" s="45"/>
      <c r="D48" s="45"/>
    </row>
    <row r="49" spans="1:4" ht="15.5" x14ac:dyDescent="0.35">
      <c r="A49" s="10"/>
      <c r="B49" s="45"/>
      <c r="C49" s="45"/>
      <c r="D49" s="45"/>
    </row>
  </sheetData>
  <mergeCells count="2">
    <mergeCell ref="A1:C1"/>
    <mergeCell ref="A2:C2"/>
  </mergeCells>
  <hyperlinks>
    <hyperlink ref="D1" location="'Contents page'!A1" display="Return to contents" xr:uid="{98C2761C-743A-45BF-95B3-6C184E6C843F}"/>
  </hyperlinks>
  <printOptions horizontalCentered="1" verticalCentered="1"/>
  <pageMargins left="0.70866141732283472" right="0.70866141732283472" top="0.74803149606299213" bottom="0.74803149606299213" header="0.31496062992125984" footer="0.31496062992125984"/>
  <pageSetup pageOrder="overThenDown" orientation="landscape" r:id="rId1"/>
  <headerFooter>
    <oddFooter>&amp;L&amp;A&amp;C&amp;F&amp;R&amp;D</oddFooter>
  </headerFooter>
  <tableParts count="1">
    <tablePart r:id="rId2"/>
  </tableParts>
  <extLst>
    <ext xmlns:x14="http://schemas.microsoft.com/office/spreadsheetml/2009/9/main" uri="{CCE6A557-97BC-4b89-ADB6-D9C93CAAB3DF}">
      <x14:dataValidations xmlns:xm="http://schemas.microsoft.com/office/excel/2006/main" count="1">
        <x14:dataValidation type="list" allowBlank="1" showInputMessage="1" showErrorMessage="1" xr:uid="{5DA121A4-7B66-4F17-95CA-DBB1EA925B6B}">
          <x14:formula1>
            <xm:f>'drop down'!$A$3:$A$5</xm:f>
          </x14:formula1>
          <xm:sqref>B6:B20</xm:sqref>
        </x14:dataValidation>
      </x14:dataValidations>
    </ext>
  </extLst>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B293AE5-0A8E-4F76-8330-31EC368726E5}">
  <sheetPr>
    <tabColor rgb="FF00405C"/>
  </sheetPr>
  <dimension ref="A1:D51"/>
  <sheetViews>
    <sheetView zoomScaleNormal="100" workbookViewId="0">
      <pane ySplit="7" topLeftCell="A8" activePane="bottomLeft" state="frozen"/>
      <selection pane="bottomLeft" activeCell="PHK1" sqref="PHK1:XFD1048576"/>
    </sheetView>
  </sheetViews>
  <sheetFormatPr defaultColWidth="0" defaultRowHeight="14.5" x14ac:dyDescent="0.35"/>
  <cols>
    <col min="1" max="1" width="48.453125" customWidth="1"/>
    <col min="2" max="3" width="21.453125" customWidth="1"/>
    <col min="4" max="4" width="15.81640625" customWidth="1"/>
    <col min="5" max="5" width="0" hidden="1" customWidth="1"/>
  </cols>
  <sheetData>
    <row r="1" spans="1:4" ht="29" x14ac:dyDescent="0.35">
      <c r="A1" s="282" t="s">
        <v>299</v>
      </c>
      <c r="B1" s="39"/>
      <c r="C1" s="39"/>
      <c r="D1" s="234" t="s">
        <v>294</v>
      </c>
    </row>
    <row r="2" spans="1:4" ht="96" customHeight="1" x14ac:dyDescent="0.35">
      <c r="A2" s="293" t="s">
        <v>334</v>
      </c>
      <c r="B2" s="293"/>
      <c r="C2" s="293"/>
      <c r="D2" s="196"/>
    </row>
    <row r="3" spans="1:4" ht="29.5" customHeight="1" x14ac:dyDescent="0.35">
      <c r="A3" s="198" t="s">
        <v>286</v>
      </c>
      <c r="B3" s="198" t="s">
        <v>11</v>
      </c>
      <c r="C3" s="198" t="s">
        <v>12</v>
      </c>
      <c r="D3" s="198" t="s">
        <v>13</v>
      </c>
    </row>
    <row r="4" spans="1:4" ht="26.5" customHeight="1" x14ac:dyDescent="0.35">
      <c r="A4" s="204"/>
      <c r="B4" s="205"/>
      <c r="C4" s="204"/>
      <c r="D4" s="205"/>
    </row>
    <row r="5" spans="1:4" ht="15.5" x14ac:dyDescent="0.35">
      <c r="A5" s="294" t="s">
        <v>14</v>
      </c>
      <c r="B5" s="294"/>
      <c r="C5" s="294"/>
      <c r="D5" s="294"/>
    </row>
    <row r="6" spans="1:4" ht="24.65" customHeight="1" x14ac:dyDescent="0.35">
      <c r="A6" s="295"/>
      <c r="B6" s="296"/>
      <c r="C6" s="296"/>
      <c r="D6" s="296"/>
    </row>
    <row r="7" spans="1:4" ht="32.15" customHeight="1" x14ac:dyDescent="0.35">
      <c r="A7" s="198" t="s">
        <v>15</v>
      </c>
      <c r="B7" s="198" t="s">
        <v>287</v>
      </c>
      <c r="C7" s="198" t="s">
        <v>16</v>
      </c>
      <c r="D7" s="198" t="s">
        <v>17</v>
      </c>
    </row>
    <row r="8" spans="1:4" ht="46" customHeight="1" x14ac:dyDescent="0.35">
      <c r="A8" s="45" t="s">
        <v>269</v>
      </c>
      <c r="B8" s="132"/>
      <c r="C8" s="132"/>
      <c r="D8" s="77"/>
    </row>
    <row r="9" spans="1:4" ht="31" x14ac:dyDescent="0.35">
      <c r="A9" s="45" t="s">
        <v>282</v>
      </c>
      <c r="B9" s="132"/>
      <c r="C9" s="132"/>
      <c r="D9" s="77"/>
    </row>
    <row r="10" spans="1:4" ht="55.5" customHeight="1" x14ac:dyDescent="0.35">
      <c r="A10" s="45" t="s">
        <v>283</v>
      </c>
      <c r="B10" s="132"/>
      <c r="C10" s="132"/>
      <c r="D10" s="77"/>
    </row>
    <row r="11" spans="1:4" ht="31" x14ac:dyDescent="0.35">
      <c r="A11" s="45" t="s">
        <v>284</v>
      </c>
      <c r="B11" s="132"/>
      <c r="C11" s="132"/>
      <c r="D11" s="77"/>
    </row>
    <row r="12" spans="1:4" ht="31" x14ac:dyDescent="0.35">
      <c r="A12" s="45" t="s">
        <v>285</v>
      </c>
      <c r="B12" s="132"/>
      <c r="C12" s="132"/>
      <c r="D12" s="77"/>
    </row>
    <row r="13" spans="1:4" ht="15.5" x14ac:dyDescent="0.35">
      <c r="A13" s="45"/>
      <c r="B13" s="132"/>
      <c r="C13" s="132"/>
      <c r="D13" s="77"/>
    </row>
    <row r="14" spans="1:4" ht="15.5" x14ac:dyDescent="0.35">
      <c r="A14" s="45"/>
      <c r="B14" s="132"/>
      <c r="C14" s="132"/>
      <c r="D14" s="77"/>
    </row>
    <row r="15" spans="1:4" ht="15.5" x14ac:dyDescent="0.35">
      <c r="A15" s="45"/>
      <c r="B15" s="132"/>
      <c r="C15" s="132"/>
      <c r="D15" s="77"/>
    </row>
    <row r="16" spans="1:4" ht="15.5" x14ac:dyDescent="0.35">
      <c r="A16" s="45"/>
      <c r="B16" s="132"/>
      <c r="C16" s="132"/>
      <c r="D16" s="77"/>
    </row>
    <row r="17" spans="1:4" ht="15.5" x14ac:dyDescent="0.35">
      <c r="A17" s="45"/>
      <c r="B17" s="132"/>
      <c r="C17" s="132"/>
      <c r="D17" s="77"/>
    </row>
    <row r="18" spans="1:4" ht="15.5" x14ac:dyDescent="0.35">
      <c r="A18" s="45"/>
      <c r="B18" s="132"/>
      <c r="C18" s="132"/>
      <c r="D18" s="77"/>
    </row>
    <row r="19" spans="1:4" ht="15.5" x14ac:dyDescent="0.35">
      <c r="A19" s="45"/>
      <c r="B19" s="132"/>
      <c r="C19" s="132"/>
      <c r="D19" s="77"/>
    </row>
    <row r="20" spans="1:4" ht="15.5" x14ac:dyDescent="0.35">
      <c r="A20" s="45"/>
      <c r="B20" s="132"/>
      <c r="C20" s="132"/>
      <c r="D20" s="77"/>
    </row>
    <row r="21" spans="1:4" ht="15.5" x14ac:dyDescent="0.35">
      <c r="A21" s="45"/>
      <c r="B21" s="132"/>
      <c r="C21" s="132"/>
      <c r="D21" s="77"/>
    </row>
    <row r="22" spans="1:4" ht="15.5" x14ac:dyDescent="0.35">
      <c r="A22" s="45"/>
      <c r="B22" s="132"/>
      <c r="C22" s="132"/>
      <c r="D22" s="77"/>
    </row>
    <row r="23" spans="1:4" ht="15.5" x14ac:dyDescent="0.35">
      <c r="A23" s="45"/>
      <c r="B23" s="132"/>
      <c r="C23" s="132"/>
      <c r="D23" s="77"/>
    </row>
    <row r="24" spans="1:4" ht="15.5" x14ac:dyDescent="0.35">
      <c r="A24" s="45"/>
      <c r="B24" s="132"/>
      <c r="C24" s="132"/>
      <c r="D24" s="77"/>
    </row>
    <row r="25" spans="1:4" ht="15.5" x14ac:dyDescent="0.35">
      <c r="A25" s="45"/>
      <c r="B25" s="132"/>
      <c r="C25" s="132"/>
      <c r="D25" s="77"/>
    </row>
    <row r="26" spans="1:4" ht="15.5" x14ac:dyDescent="0.35">
      <c r="A26" s="45"/>
      <c r="B26" s="132"/>
      <c r="C26" s="132"/>
      <c r="D26" s="77"/>
    </row>
    <row r="27" spans="1:4" ht="15.5" x14ac:dyDescent="0.35">
      <c r="A27" s="45"/>
      <c r="B27" s="132"/>
      <c r="C27" s="132"/>
      <c r="D27" s="77"/>
    </row>
    <row r="28" spans="1:4" ht="15.5" x14ac:dyDescent="0.35">
      <c r="A28" s="45"/>
      <c r="B28" s="132"/>
      <c r="C28" s="132"/>
      <c r="D28" s="77"/>
    </row>
    <row r="29" spans="1:4" ht="15.5" x14ac:dyDescent="0.35">
      <c r="A29" s="45"/>
      <c r="B29" s="132"/>
      <c r="C29" s="132"/>
      <c r="D29" s="77"/>
    </row>
    <row r="30" spans="1:4" ht="15.5" x14ac:dyDescent="0.35">
      <c r="A30" s="45"/>
      <c r="B30" s="132"/>
      <c r="C30" s="132"/>
      <c r="D30" s="77"/>
    </row>
    <row r="31" spans="1:4" ht="15.5" x14ac:dyDescent="0.35">
      <c r="A31" s="45"/>
      <c r="B31" s="132"/>
      <c r="C31" s="132"/>
      <c r="D31" s="77"/>
    </row>
    <row r="32" spans="1:4" ht="15.5" x14ac:dyDescent="0.35">
      <c r="A32" s="45"/>
      <c r="B32" s="132"/>
      <c r="C32" s="132"/>
      <c r="D32" s="77"/>
    </row>
    <row r="33" spans="1:4" ht="15.5" x14ac:dyDescent="0.35">
      <c r="A33" s="45"/>
      <c r="B33" s="132"/>
      <c r="C33" s="132"/>
      <c r="D33" s="77"/>
    </row>
    <row r="34" spans="1:4" ht="15.5" x14ac:dyDescent="0.35">
      <c r="A34" s="45"/>
      <c r="B34" s="132"/>
      <c r="C34" s="132"/>
      <c r="D34" s="77"/>
    </row>
    <row r="35" spans="1:4" ht="15.5" x14ac:dyDescent="0.35">
      <c r="A35" s="45"/>
      <c r="B35" s="132"/>
      <c r="C35" s="132"/>
      <c r="D35" s="77"/>
    </row>
    <row r="36" spans="1:4" ht="15.5" x14ac:dyDescent="0.35">
      <c r="A36" s="45"/>
      <c r="B36" s="132"/>
      <c r="C36" s="132"/>
      <c r="D36" s="77"/>
    </row>
    <row r="37" spans="1:4" ht="15.5" x14ac:dyDescent="0.35">
      <c r="A37" s="45"/>
      <c r="B37" s="132"/>
      <c r="C37" s="132"/>
      <c r="D37" s="77"/>
    </row>
    <row r="38" spans="1:4" ht="15.5" x14ac:dyDescent="0.35">
      <c r="A38" s="45"/>
      <c r="B38" s="132"/>
      <c r="C38" s="132"/>
      <c r="D38" s="77"/>
    </row>
    <row r="39" spans="1:4" ht="15.5" x14ac:dyDescent="0.35">
      <c r="A39" s="45"/>
      <c r="B39" s="132"/>
      <c r="C39" s="132"/>
      <c r="D39" s="77"/>
    </row>
    <row r="40" spans="1:4" ht="15.5" x14ac:dyDescent="0.35">
      <c r="A40" s="45"/>
      <c r="B40" s="132"/>
      <c r="C40" s="132"/>
      <c r="D40" s="77"/>
    </row>
    <row r="41" spans="1:4" ht="15.5" x14ac:dyDescent="0.35">
      <c r="A41" s="45"/>
      <c r="B41" s="132"/>
      <c r="C41" s="132"/>
      <c r="D41" s="77"/>
    </row>
    <row r="42" spans="1:4" ht="15.5" x14ac:dyDescent="0.35">
      <c r="A42" s="45"/>
      <c r="B42" s="132"/>
      <c r="C42" s="132"/>
      <c r="D42" s="77"/>
    </row>
    <row r="43" spans="1:4" ht="15.5" x14ac:dyDescent="0.35">
      <c r="A43" s="45"/>
      <c r="B43" s="132"/>
      <c r="C43" s="132"/>
      <c r="D43" s="77"/>
    </row>
    <row r="44" spans="1:4" ht="15.5" x14ac:dyDescent="0.35">
      <c r="A44" s="45"/>
      <c r="B44" s="132"/>
      <c r="C44" s="132"/>
      <c r="D44" s="77"/>
    </row>
    <row r="45" spans="1:4" ht="15.5" x14ac:dyDescent="0.35">
      <c r="A45" s="45"/>
      <c r="B45" s="132"/>
      <c r="C45" s="132"/>
      <c r="D45" s="77"/>
    </row>
    <row r="46" spans="1:4" ht="15.5" x14ac:dyDescent="0.35">
      <c r="A46" s="45"/>
      <c r="B46" s="132"/>
      <c r="C46" s="132"/>
      <c r="D46" s="77"/>
    </row>
    <row r="47" spans="1:4" ht="15.5" x14ac:dyDescent="0.35">
      <c r="A47" s="45"/>
      <c r="B47" s="132"/>
      <c r="C47" s="132"/>
      <c r="D47" s="77"/>
    </row>
    <row r="48" spans="1:4" ht="15.5" x14ac:dyDescent="0.35">
      <c r="A48" s="45"/>
      <c r="B48" s="132"/>
      <c r="C48" s="132"/>
      <c r="D48" s="77"/>
    </row>
    <row r="49" spans="1:4" ht="15.5" x14ac:dyDescent="0.35">
      <c r="A49" s="45"/>
      <c r="B49" s="132"/>
      <c r="C49" s="132"/>
      <c r="D49" s="77"/>
    </row>
    <row r="50" spans="1:4" ht="15.5" x14ac:dyDescent="0.35">
      <c r="A50" s="45"/>
      <c r="B50" s="132"/>
      <c r="C50" s="132"/>
      <c r="D50" s="77"/>
    </row>
    <row r="51" spans="1:4" ht="15.5" x14ac:dyDescent="0.35">
      <c r="A51" s="132"/>
      <c r="B51" s="132"/>
      <c r="C51" s="132"/>
      <c r="D51" s="77"/>
    </row>
  </sheetData>
  <mergeCells count="3">
    <mergeCell ref="A2:C2"/>
    <mergeCell ref="A5:D5"/>
    <mergeCell ref="A6:D6"/>
  </mergeCells>
  <hyperlinks>
    <hyperlink ref="D1" location="'Contents page'!A1" display="Return to content" xr:uid="{3313F22A-C16F-46A7-9B9B-2459CE04D592}"/>
  </hyperlinks>
  <printOptions horizontalCentered="1" verticalCentered="1"/>
  <pageMargins left="0.70866141732283472" right="0.70866141732283472" top="0.74803149606299213" bottom="0.74803149606299213" header="0.31496062992125984" footer="0.31496062992125984"/>
  <pageSetup pageOrder="overThenDown" orientation="landscape" r:id="rId1"/>
  <headerFooter>
    <oddFooter>&amp;L&amp;A&amp;C&amp;F&amp;R&amp;D</oddFooter>
  </headerFooter>
  <tableParts count="1">
    <tablePart r:id="rId2"/>
  </tablePart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10">
    <tabColor rgb="FF0097DA"/>
  </sheetPr>
  <dimension ref="A1:Y366"/>
  <sheetViews>
    <sheetView topLeftCell="F1" zoomScaleNormal="100" zoomScaleSheetLayoutView="100" workbookViewId="0">
      <pane ySplit="3" topLeftCell="A4" activePane="bottomLeft" state="frozen"/>
      <selection activeCell="F1" sqref="F1"/>
      <selection pane="bottomLeft" activeCell="K18" sqref="K18"/>
    </sheetView>
  </sheetViews>
  <sheetFormatPr defaultColWidth="0" defaultRowHeight="14.5" x14ac:dyDescent="0.35"/>
  <cols>
    <col min="1" max="4" width="9.1796875" hidden="1" customWidth="1"/>
    <col min="5" max="5" width="8" hidden="1" customWidth="1"/>
    <col min="6" max="6" width="16.81640625" style="6" customWidth="1"/>
    <col min="7" max="7" width="27.81640625" style="6" customWidth="1"/>
    <col min="8" max="8" width="17.1796875" style="6" customWidth="1"/>
    <col min="9" max="9" width="16.81640625" style="6" customWidth="1"/>
    <col min="10" max="10" width="23.81640625" style="6" customWidth="1"/>
    <col min="11" max="11" width="16.81640625" style="6" customWidth="1"/>
    <col min="12" max="25" width="0" hidden="1" customWidth="1"/>
    <col min="26" max="16382" width="9.1796875" hidden="1"/>
    <col min="16383" max="16384" width="9.1796875" hidden="1" customWidth="1"/>
  </cols>
  <sheetData>
    <row r="1" spans="1:17" ht="24.65" customHeight="1" x14ac:dyDescent="0.35">
      <c r="F1" s="283" t="s">
        <v>0</v>
      </c>
      <c r="G1" s="271"/>
      <c r="H1" s="271"/>
      <c r="I1" s="271"/>
      <c r="J1" s="271"/>
      <c r="K1" s="272" t="s">
        <v>294</v>
      </c>
    </row>
    <row r="2" spans="1:17" ht="14.5" customHeight="1" x14ac:dyDescent="0.35">
      <c r="F2" s="297"/>
      <c r="G2" s="298"/>
      <c r="H2" s="298"/>
      <c r="I2" s="298"/>
      <c r="J2" s="298"/>
      <c r="K2" s="298"/>
      <c r="L2" s="4"/>
      <c r="M2" s="2"/>
      <c r="N2" s="2"/>
      <c r="O2" s="2"/>
    </row>
    <row r="3" spans="1:17" s="51" customFormat="1" ht="40.5" customHeight="1" x14ac:dyDescent="0.35">
      <c r="A3"/>
      <c r="B3" s="23"/>
      <c r="C3" s="23"/>
      <c r="D3" s="23"/>
      <c r="E3" s="23"/>
      <c r="F3" s="273" t="s">
        <v>18</v>
      </c>
      <c r="G3" s="273" t="s">
        <v>221</v>
      </c>
      <c r="H3" s="273" t="s">
        <v>19</v>
      </c>
      <c r="I3" s="273" t="s">
        <v>20</v>
      </c>
      <c r="J3" s="273" t="s">
        <v>222</v>
      </c>
      <c r="K3" s="273" t="s">
        <v>237</v>
      </c>
      <c r="L3" s="48"/>
      <c r="M3" s="49"/>
      <c r="N3" s="49"/>
      <c r="O3" s="49"/>
      <c r="P3" s="50"/>
      <c r="Q3" s="50"/>
    </row>
    <row r="4" spans="1:17" ht="15.5" x14ac:dyDescent="0.35">
      <c r="F4" s="130"/>
      <c r="G4" s="130"/>
      <c r="H4" s="206"/>
      <c r="I4" s="206"/>
      <c r="J4" s="130"/>
      <c r="K4" s="130"/>
      <c r="L4" s="3"/>
      <c r="M4" s="1"/>
      <c r="N4" s="1"/>
      <c r="O4" s="1"/>
      <c r="P4" s="1"/>
      <c r="Q4" s="1"/>
    </row>
    <row r="5" spans="1:17" ht="15.5" x14ac:dyDescent="0.35">
      <c r="F5" s="130"/>
      <c r="G5" s="130"/>
      <c r="H5" s="130"/>
      <c r="I5" s="130"/>
      <c r="J5" s="130"/>
      <c r="K5" s="130"/>
      <c r="L5" s="3"/>
      <c r="M5" s="1"/>
      <c r="N5" s="1"/>
      <c r="O5" s="1"/>
      <c r="P5" s="1"/>
      <c r="Q5" s="1"/>
    </row>
    <row r="6" spans="1:17" ht="15.5" x14ac:dyDescent="0.35">
      <c r="F6" s="130"/>
      <c r="G6" s="130"/>
      <c r="H6" s="130"/>
      <c r="I6" s="130"/>
      <c r="J6" s="130"/>
      <c r="K6" s="130"/>
      <c r="L6" s="3"/>
      <c r="M6" s="1"/>
      <c r="N6" s="1"/>
      <c r="O6" s="1"/>
      <c r="P6" s="1"/>
      <c r="Q6" s="1"/>
    </row>
    <row r="7" spans="1:17" ht="15.5" x14ac:dyDescent="0.35">
      <c r="F7" s="130"/>
      <c r="G7" s="130"/>
      <c r="H7" s="130"/>
      <c r="I7" s="130"/>
      <c r="J7" s="130"/>
      <c r="K7" s="130"/>
      <c r="L7" s="3"/>
      <c r="M7" s="1"/>
      <c r="N7" s="1"/>
      <c r="O7" s="1"/>
      <c r="P7" s="1"/>
      <c r="Q7" s="1"/>
    </row>
    <row r="8" spans="1:17" ht="15.5" x14ac:dyDescent="0.35">
      <c r="F8" s="130"/>
      <c r="G8" s="130"/>
      <c r="H8" s="130"/>
      <c r="I8" s="130"/>
      <c r="J8" s="130"/>
      <c r="K8" s="130"/>
      <c r="L8" s="3"/>
      <c r="M8" s="1"/>
      <c r="N8" s="1"/>
      <c r="O8" s="1"/>
      <c r="P8" s="1"/>
      <c r="Q8" s="1"/>
    </row>
    <row r="9" spans="1:17" ht="15.5" x14ac:dyDescent="0.35">
      <c r="F9" s="130"/>
      <c r="G9" s="130"/>
      <c r="H9" s="130"/>
      <c r="I9" s="130"/>
      <c r="J9" s="130"/>
      <c r="K9" s="130"/>
      <c r="L9" s="3"/>
      <c r="M9" s="1"/>
      <c r="N9" s="1"/>
      <c r="O9" s="1"/>
      <c r="P9" s="1"/>
      <c r="Q9" s="1"/>
    </row>
    <row r="10" spans="1:17" ht="15.5" x14ac:dyDescent="0.35">
      <c r="F10" s="130"/>
      <c r="G10" s="130"/>
      <c r="H10" s="130"/>
      <c r="I10" s="130"/>
      <c r="J10" s="130"/>
      <c r="K10" s="130"/>
      <c r="L10" s="3"/>
      <c r="M10" s="1"/>
      <c r="N10" s="1"/>
      <c r="O10" s="1"/>
      <c r="P10" s="1"/>
      <c r="Q10" s="1"/>
    </row>
    <row r="11" spans="1:17" ht="15.5" x14ac:dyDescent="0.35">
      <c r="F11" s="130"/>
      <c r="G11" s="130"/>
      <c r="H11" s="130"/>
      <c r="I11" s="130"/>
      <c r="J11" s="130"/>
      <c r="K11" s="130"/>
      <c r="L11" s="3"/>
      <c r="M11" s="1"/>
      <c r="N11" s="1"/>
      <c r="O11" s="1"/>
      <c r="P11" s="1"/>
      <c r="Q11" s="1"/>
    </row>
    <row r="12" spans="1:17" ht="15.5" x14ac:dyDescent="0.35">
      <c r="F12" s="130"/>
      <c r="G12" s="130"/>
      <c r="H12" s="130"/>
      <c r="I12" s="130"/>
      <c r="J12" s="130"/>
      <c r="K12" s="130"/>
      <c r="L12" s="3"/>
      <c r="M12" s="1"/>
      <c r="N12" s="1"/>
      <c r="O12" s="1"/>
      <c r="P12" s="1"/>
      <c r="Q12" s="1"/>
    </row>
    <row r="13" spans="1:17" ht="15.5" x14ac:dyDescent="0.35">
      <c r="F13" s="130"/>
      <c r="G13" s="130"/>
      <c r="H13" s="130"/>
      <c r="I13" s="130"/>
      <c r="J13" s="130"/>
      <c r="K13" s="130"/>
      <c r="L13" s="3"/>
      <c r="M13" s="1"/>
      <c r="N13" s="1"/>
      <c r="O13" s="1"/>
      <c r="P13" s="1"/>
      <c r="Q13" s="1"/>
    </row>
    <row r="14" spans="1:17" ht="15.5" x14ac:dyDescent="0.35">
      <c r="F14" s="130"/>
      <c r="G14" s="130"/>
      <c r="H14" s="130"/>
      <c r="I14" s="130"/>
      <c r="J14" s="130"/>
      <c r="K14" s="130"/>
      <c r="L14" s="3"/>
      <c r="M14" s="1"/>
      <c r="N14" s="1"/>
      <c r="O14" s="1"/>
      <c r="P14" s="1"/>
      <c r="Q14" s="1"/>
    </row>
    <row r="15" spans="1:17" ht="15.5" x14ac:dyDescent="0.35">
      <c r="F15" s="130"/>
      <c r="G15" s="130"/>
      <c r="H15" s="130"/>
      <c r="I15" s="130"/>
      <c r="J15" s="130"/>
      <c r="K15" s="130"/>
      <c r="L15" s="3"/>
      <c r="M15" s="1"/>
      <c r="N15" s="1"/>
      <c r="O15" s="1"/>
      <c r="P15" s="1"/>
      <c r="Q15" s="1"/>
    </row>
    <row r="16" spans="1:17" ht="15.5" x14ac:dyDescent="0.35">
      <c r="F16" s="130"/>
      <c r="G16" s="130"/>
      <c r="H16" s="130"/>
      <c r="I16" s="130"/>
      <c r="J16" s="130"/>
      <c r="K16" s="130"/>
      <c r="L16" s="3"/>
      <c r="M16" s="1"/>
      <c r="N16" s="1"/>
      <c r="O16" s="1"/>
      <c r="P16" s="1"/>
      <c r="Q16" s="1"/>
    </row>
    <row r="17" spans="6:11" ht="15.5" x14ac:dyDescent="0.35">
      <c r="F17" s="130"/>
      <c r="G17" s="130"/>
      <c r="H17" s="130"/>
      <c r="I17" s="130"/>
      <c r="J17" s="130"/>
      <c r="K17" s="130"/>
    </row>
    <row r="18" spans="6:11" ht="15.5" x14ac:dyDescent="0.35">
      <c r="F18" s="130"/>
      <c r="G18" s="130"/>
      <c r="H18" s="130"/>
      <c r="I18" s="130"/>
      <c r="J18" s="130"/>
      <c r="K18" s="130"/>
    </row>
    <row r="19" spans="6:11" ht="15.5" x14ac:dyDescent="0.35">
      <c r="F19" s="130"/>
      <c r="G19" s="130"/>
      <c r="H19" s="130"/>
      <c r="I19" s="130"/>
      <c r="J19" s="130"/>
      <c r="K19" s="130"/>
    </row>
    <row r="20" spans="6:11" ht="15.5" x14ac:dyDescent="0.35">
      <c r="F20" s="130"/>
      <c r="G20" s="130"/>
      <c r="H20" s="130"/>
      <c r="I20" s="130"/>
      <c r="J20" s="130"/>
      <c r="K20" s="130"/>
    </row>
    <row r="21" spans="6:11" ht="15.5" x14ac:dyDescent="0.35">
      <c r="F21" s="130"/>
      <c r="G21" s="130"/>
      <c r="H21" s="130"/>
      <c r="I21" s="130"/>
      <c r="J21" s="130"/>
      <c r="K21" s="130"/>
    </row>
    <row r="22" spans="6:11" ht="15.5" x14ac:dyDescent="0.35">
      <c r="F22" s="130"/>
      <c r="G22" s="130"/>
      <c r="H22" s="130"/>
      <c r="I22" s="130"/>
      <c r="J22" s="130"/>
      <c r="K22" s="130"/>
    </row>
    <row r="23" spans="6:11" ht="15.5" x14ac:dyDescent="0.35">
      <c r="F23" s="130"/>
      <c r="G23" s="130"/>
      <c r="H23" s="130"/>
      <c r="I23" s="130"/>
      <c r="J23" s="130"/>
      <c r="K23" s="130"/>
    </row>
    <row r="24" spans="6:11" ht="15.5" x14ac:dyDescent="0.35">
      <c r="F24" s="130"/>
      <c r="G24" s="130"/>
      <c r="H24" s="130"/>
      <c r="I24" s="130"/>
      <c r="J24" s="130"/>
      <c r="K24" s="130"/>
    </row>
    <row r="25" spans="6:11" ht="15.5" x14ac:dyDescent="0.35">
      <c r="F25" s="130"/>
      <c r="G25" s="130"/>
      <c r="H25" s="130"/>
      <c r="I25" s="130"/>
      <c r="J25" s="130"/>
      <c r="K25" s="130"/>
    </row>
    <row r="26" spans="6:11" ht="15.5" x14ac:dyDescent="0.35">
      <c r="F26" s="130"/>
      <c r="G26" s="130"/>
      <c r="H26" s="130"/>
      <c r="I26" s="130"/>
      <c r="J26" s="130"/>
      <c r="K26" s="130"/>
    </row>
    <row r="27" spans="6:11" ht="15.5" x14ac:dyDescent="0.35">
      <c r="F27" s="130"/>
      <c r="G27" s="130"/>
      <c r="H27" s="130"/>
      <c r="I27" s="130"/>
      <c r="J27" s="130"/>
      <c r="K27" s="130"/>
    </row>
    <row r="28" spans="6:11" ht="15.5" x14ac:dyDescent="0.35">
      <c r="F28" s="130"/>
      <c r="G28" s="130"/>
      <c r="H28" s="130"/>
      <c r="I28" s="130"/>
      <c r="J28" s="130"/>
      <c r="K28" s="130"/>
    </row>
    <row r="29" spans="6:11" ht="15.5" x14ac:dyDescent="0.35">
      <c r="F29" s="130"/>
      <c r="G29" s="130"/>
      <c r="H29" s="130"/>
      <c r="I29" s="130"/>
      <c r="J29" s="130"/>
      <c r="K29" s="130"/>
    </row>
    <row r="30" spans="6:11" ht="15.5" x14ac:dyDescent="0.35">
      <c r="F30" s="130"/>
      <c r="G30" s="130"/>
      <c r="H30" s="130"/>
      <c r="I30" s="130"/>
      <c r="J30" s="130"/>
      <c r="K30" s="130"/>
    </row>
    <row r="31" spans="6:11" ht="15.5" x14ac:dyDescent="0.35">
      <c r="F31" s="130"/>
      <c r="G31" s="130"/>
      <c r="H31" s="130"/>
      <c r="I31" s="130"/>
      <c r="J31" s="130"/>
      <c r="K31" s="130"/>
    </row>
    <row r="32" spans="6:11" ht="15.5" x14ac:dyDescent="0.35">
      <c r="F32" s="130"/>
      <c r="G32" s="130"/>
      <c r="H32" s="130"/>
      <c r="I32" s="130"/>
      <c r="J32" s="130"/>
      <c r="K32" s="130"/>
    </row>
    <row r="33" spans="6:11" ht="15.5" x14ac:dyDescent="0.35">
      <c r="F33" s="130"/>
      <c r="G33" s="130"/>
      <c r="H33" s="130"/>
      <c r="I33" s="130"/>
      <c r="J33" s="130"/>
      <c r="K33" s="130"/>
    </row>
    <row r="34" spans="6:11" ht="15.5" x14ac:dyDescent="0.35">
      <c r="F34" s="130"/>
      <c r="G34" s="130"/>
      <c r="H34" s="130"/>
      <c r="I34" s="130"/>
      <c r="J34" s="130"/>
      <c r="K34" s="130"/>
    </row>
    <row r="35" spans="6:11" ht="15.5" x14ac:dyDescent="0.35">
      <c r="F35" s="130"/>
      <c r="G35" s="130"/>
      <c r="H35" s="130"/>
      <c r="I35" s="130"/>
      <c r="J35" s="130"/>
      <c r="K35" s="130"/>
    </row>
    <row r="36" spans="6:11" ht="15.5" x14ac:dyDescent="0.35">
      <c r="F36" s="130"/>
      <c r="G36" s="130"/>
      <c r="H36" s="130"/>
      <c r="I36" s="130"/>
      <c r="J36" s="130"/>
      <c r="K36" s="130"/>
    </row>
    <row r="37" spans="6:11" ht="15.5" x14ac:dyDescent="0.35">
      <c r="F37" s="130"/>
      <c r="G37" s="130"/>
      <c r="H37" s="130"/>
      <c r="I37" s="130"/>
      <c r="J37" s="130"/>
      <c r="K37" s="130"/>
    </row>
    <row r="38" spans="6:11" ht="15.5" x14ac:dyDescent="0.35">
      <c r="F38" s="130"/>
      <c r="G38" s="130"/>
      <c r="H38" s="130"/>
      <c r="I38" s="130"/>
      <c r="J38" s="130"/>
      <c r="K38" s="130"/>
    </row>
    <row r="39" spans="6:11" ht="15.5" x14ac:dyDescent="0.35">
      <c r="F39" s="130"/>
      <c r="G39" s="130"/>
      <c r="H39" s="130"/>
      <c r="I39" s="130"/>
      <c r="J39" s="130"/>
      <c r="K39" s="130"/>
    </row>
    <row r="40" spans="6:11" ht="15.5" x14ac:dyDescent="0.35">
      <c r="F40" s="130"/>
      <c r="G40" s="130"/>
      <c r="H40" s="130"/>
      <c r="I40" s="130"/>
      <c r="J40" s="130"/>
      <c r="K40" s="130"/>
    </row>
    <row r="41" spans="6:11" ht="15.5" x14ac:dyDescent="0.35">
      <c r="F41" s="130"/>
      <c r="G41" s="130"/>
      <c r="H41" s="130"/>
      <c r="I41" s="130"/>
      <c r="J41" s="130"/>
      <c r="K41" s="130"/>
    </row>
    <row r="42" spans="6:11" ht="15.5" x14ac:dyDescent="0.35">
      <c r="F42" s="130"/>
      <c r="G42" s="130"/>
      <c r="H42" s="130"/>
      <c r="I42" s="130"/>
      <c r="J42" s="130"/>
      <c r="K42" s="130"/>
    </row>
    <row r="43" spans="6:11" ht="15.5" x14ac:dyDescent="0.35">
      <c r="F43" s="130"/>
      <c r="G43" s="130"/>
      <c r="H43" s="130"/>
      <c r="I43" s="130"/>
      <c r="J43" s="130"/>
      <c r="K43" s="130"/>
    </row>
    <row r="44" spans="6:11" ht="15.5" x14ac:dyDescent="0.35">
      <c r="F44" s="130"/>
      <c r="G44" s="130"/>
      <c r="H44" s="130"/>
      <c r="I44" s="130"/>
      <c r="J44" s="130"/>
      <c r="K44" s="130"/>
    </row>
    <row r="45" spans="6:11" ht="15.5" x14ac:dyDescent="0.35">
      <c r="F45" s="130"/>
      <c r="G45" s="130"/>
      <c r="H45" s="130"/>
      <c r="I45" s="130"/>
      <c r="J45" s="130"/>
      <c r="K45" s="130"/>
    </row>
    <row r="46" spans="6:11" ht="15.5" x14ac:dyDescent="0.35">
      <c r="F46" s="130"/>
      <c r="G46" s="130"/>
      <c r="H46" s="130"/>
      <c r="I46" s="130"/>
      <c r="J46" s="130"/>
      <c r="K46" s="130"/>
    </row>
    <row r="47" spans="6:11" ht="15.5" x14ac:dyDescent="0.35">
      <c r="F47" s="130"/>
      <c r="G47" s="130"/>
      <c r="H47" s="130"/>
      <c r="I47" s="130"/>
      <c r="J47" s="130"/>
      <c r="K47" s="130"/>
    </row>
    <row r="48" spans="6:11" ht="15.5" x14ac:dyDescent="0.35">
      <c r="F48" s="130"/>
      <c r="G48" s="130"/>
      <c r="H48" s="130"/>
      <c r="I48" s="130"/>
      <c r="J48" s="130"/>
      <c r="K48" s="130"/>
    </row>
    <row r="49" spans="6:11" ht="15.5" x14ac:dyDescent="0.35">
      <c r="F49" s="130"/>
      <c r="G49" s="130"/>
      <c r="H49" s="130"/>
      <c r="I49" s="130"/>
      <c r="J49" s="130"/>
      <c r="K49" s="130"/>
    </row>
    <row r="50" spans="6:11" ht="15.5" x14ac:dyDescent="0.35">
      <c r="F50" s="130"/>
      <c r="G50" s="130"/>
      <c r="H50" s="130"/>
      <c r="I50" s="130"/>
      <c r="J50" s="130"/>
      <c r="K50" s="130"/>
    </row>
    <row r="51" spans="6:11" ht="15.5" x14ac:dyDescent="0.35">
      <c r="F51" s="130"/>
      <c r="G51" s="130"/>
      <c r="H51" s="130"/>
      <c r="I51" s="130"/>
      <c r="J51" s="130"/>
      <c r="K51" s="130"/>
    </row>
    <row r="52" spans="6:11" ht="15.5" x14ac:dyDescent="0.35">
      <c r="F52" s="130"/>
      <c r="G52" s="130"/>
      <c r="H52" s="130"/>
      <c r="I52" s="130"/>
      <c r="J52" s="130"/>
      <c r="K52" s="130"/>
    </row>
    <row r="53" spans="6:11" ht="15.5" x14ac:dyDescent="0.35">
      <c r="F53" s="130"/>
      <c r="G53" s="130"/>
      <c r="H53" s="130"/>
      <c r="I53" s="130"/>
      <c r="J53" s="130"/>
      <c r="K53" s="130"/>
    </row>
    <row r="54" spans="6:11" ht="15.5" x14ac:dyDescent="0.35">
      <c r="F54" s="130"/>
      <c r="G54" s="130"/>
      <c r="H54" s="130"/>
      <c r="I54" s="130"/>
      <c r="J54" s="130"/>
      <c r="K54" s="130"/>
    </row>
    <row r="55" spans="6:11" ht="15.5" x14ac:dyDescent="0.35">
      <c r="F55" s="130"/>
      <c r="G55" s="130"/>
      <c r="H55" s="130"/>
      <c r="I55" s="130"/>
      <c r="J55" s="130"/>
      <c r="K55" s="130"/>
    </row>
    <row r="56" spans="6:11" ht="15.5" x14ac:dyDescent="0.35">
      <c r="F56" s="130"/>
      <c r="G56" s="130"/>
      <c r="H56" s="130"/>
      <c r="I56" s="130"/>
      <c r="J56" s="130"/>
      <c r="K56" s="130"/>
    </row>
    <row r="57" spans="6:11" ht="15.5" x14ac:dyDescent="0.35">
      <c r="F57" s="130"/>
      <c r="G57" s="130"/>
      <c r="H57" s="130"/>
      <c r="I57" s="130"/>
      <c r="J57" s="130"/>
      <c r="K57" s="130"/>
    </row>
    <row r="58" spans="6:11" ht="15.5" x14ac:dyDescent="0.35">
      <c r="F58" s="130"/>
      <c r="G58" s="130"/>
      <c r="H58" s="130"/>
      <c r="I58" s="130"/>
      <c r="J58" s="130"/>
      <c r="K58" s="130"/>
    </row>
    <row r="59" spans="6:11" ht="15.5" x14ac:dyDescent="0.35">
      <c r="F59" s="130"/>
      <c r="G59" s="130"/>
      <c r="H59" s="130"/>
      <c r="I59" s="130"/>
      <c r="J59" s="130"/>
      <c r="K59" s="130"/>
    </row>
    <row r="60" spans="6:11" ht="15.5" x14ac:dyDescent="0.35">
      <c r="F60" s="130"/>
      <c r="G60" s="130"/>
      <c r="H60" s="130"/>
      <c r="I60" s="130"/>
      <c r="J60" s="130"/>
      <c r="K60" s="130"/>
    </row>
    <row r="61" spans="6:11" ht="15.5" x14ac:dyDescent="0.35">
      <c r="F61" s="130"/>
      <c r="G61" s="130"/>
      <c r="H61" s="130"/>
      <c r="I61" s="130"/>
      <c r="J61" s="130"/>
      <c r="K61" s="130"/>
    </row>
    <row r="62" spans="6:11" ht="15.5" x14ac:dyDescent="0.35">
      <c r="F62" s="130"/>
      <c r="G62" s="130"/>
      <c r="H62" s="130"/>
      <c r="I62" s="130"/>
      <c r="J62" s="130"/>
      <c r="K62" s="130"/>
    </row>
    <row r="63" spans="6:11" ht="15.5" x14ac:dyDescent="0.35">
      <c r="F63" s="130"/>
      <c r="G63" s="130"/>
      <c r="H63" s="130"/>
      <c r="I63" s="130"/>
      <c r="J63" s="130"/>
      <c r="K63" s="130"/>
    </row>
    <row r="64" spans="6:11" ht="15.5" x14ac:dyDescent="0.35">
      <c r="F64" s="130"/>
      <c r="G64" s="130"/>
      <c r="H64" s="130"/>
      <c r="I64" s="130"/>
      <c r="J64" s="130"/>
      <c r="K64" s="130"/>
    </row>
    <row r="65" spans="6:11" ht="15.5" x14ac:dyDescent="0.35">
      <c r="F65" s="130"/>
      <c r="G65" s="130"/>
      <c r="H65" s="130"/>
      <c r="I65" s="130"/>
      <c r="J65" s="130"/>
      <c r="K65" s="130"/>
    </row>
    <row r="66" spans="6:11" ht="15.5" x14ac:dyDescent="0.35">
      <c r="F66" s="130"/>
      <c r="G66" s="130"/>
      <c r="H66" s="130"/>
      <c r="I66" s="130"/>
      <c r="J66" s="130"/>
      <c r="K66" s="130"/>
    </row>
    <row r="67" spans="6:11" ht="15.5" x14ac:dyDescent="0.35">
      <c r="F67" s="130"/>
      <c r="G67" s="130"/>
      <c r="H67" s="130"/>
      <c r="I67" s="130"/>
      <c r="J67" s="130"/>
      <c r="K67" s="130"/>
    </row>
    <row r="68" spans="6:11" ht="15.5" x14ac:dyDescent="0.35">
      <c r="F68" s="130"/>
      <c r="G68" s="130"/>
      <c r="H68" s="130"/>
      <c r="I68" s="130"/>
      <c r="J68" s="130"/>
      <c r="K68" s="130"/>
    </row>
    <row r="69" spans="6:11" ht="15.5" x14ac:dyDescent="0.35">
      <c r="F69" s="130"/>
      <c r="G69" s="130"/>
      <c r="H69" s="130"/>
      <c r="I69" s="130"/>
      <c r="J69" s="130"/>
      <c r="K69" s="130"/>
    </row>
    <row r="70" spans="6:11" ht="15.5" x14ac:dyDescent="0.35">
      <c r="F70" s="130"/>
      <c r="G70" s="130"/>
      <c r="H70" s="130"/>
      <c r="I70" s="130"/>
      <c r="J70" s="130"/>
      <c r="K70" s="130"/>
    </row>
    <row r="71" spans="6:11" ht="15.5" x14ac:dyDescent="0.35">
      <c r="F71" s="130"/>
      <c r="G71" s="130"/>
      <c r="H71" s="130"/>
      <c r="I71" s="130"/>
      <c r="J71" s="130"/>
      <c r="K71" s="130"/>
    </row>
    <row r="72" spans="6:11" ht="15.5" x14ac:dyDescent="0.35">
      <c r="F72" s="130"/>
      <c r="G72" s="130"/>
      <c r="H72" s="130"/>
      <c r="I72" s="130"/>
      <c r="J72" s="130"/>
      <c r="K72" s="130"/>
    </row>
    <row r="73" spans="6:11" ht="15.5" x14ac:dyDescent="0.35">
      <c r="F73" s="130"/>
      <c r="G73" s="130"/>
      <c r="H73" s="130"/>
      <c r="I73" s="130"/>
      <c r="J73" s="130"/>
      <c r="K73" s="130"/>
    </row>
    <row r="74" spans="6:11" ht="15.5" x14ac:dyDescent="0.35">
      <c r="F74" s="130"/>
      <c r="G74" s="130"/>
      <c r="H74" s="130"/>
      <c r="I74" s="130"/>
      <c r="J74" s="130"/>
      <c r="K74" s="130"/>
    </row>
    <row r="75" spans="6:11" ht="15.5" x14ac:dyDescent="0.35">
      <c r="F75" s="130"/>
      <c r="G75" s="130"/>
      <c r="H75" s="130"/>
      <c r="I75" s="130"/>
      <c r="J75" s="130"/>
      <c r="K75" s="130"/>
    </row>
    <row r="76" spans="6:11" ht="15.5" x14ac:dyDescent="0.35">
      <c r="F76" s="130"/>
      <c r="G76" s="130"/>
      <c r="H76" s="130"/>
      <c r="I76" s="130"/>
      <c r="J76" s="130"/>
      <c r="K76" s="130"/>
    </row>
    <row r="77" spans="6:11" ht="15.5" x14ac:dyDescent="0.35">
      <c r="F77" s="130"/>
      <c r="G77" s="130"/>
      <c r="H77" s="130"/>
      <c r="I77" s="130"/>
      <c r="J77" s="130"/>
      <c r="K77" s="130"/>
    </row>
    <row r="78" spans="6:11" ht="15.5" x14ac:dyDescent="0.35">
      <c r="F78" s="130"/>
      <c r="G78" s="130"/>
      <c r="H78" s="130"/>
      <c r="I78" s="130"/>
      <c r="J78" s="130"/>
      <c r="K78" s="130"/>
    </row>
    <row r="79" spans="6:11" ht="15.5" x14ac:dyDescent="0.35">
      <c r="F79" s="130"/>
      <c r="G79" s="130"/>
      <c r="H79" s="130"/>
      <c r="I79" s="130"/>
      <c r="J79" s="130"/>
      <c r="K79" s="130"/>
    </row>
    <row r="80" spans="6:11" ht="15.5" x14ac:dyDescent="0.35">
      <c r="F80" s="130"/>
      <c r="G80" s="130"/>
      <c r="H80" s="130"/>
      <c r="I80" s="130"/>
      <c r="J80" s="130"/>
      <c r="K80" s="130"/>
    </row>
    <row r="81" spans="6:11" ht="15.5" x14ac:dyDescent="0.35">
      <c r="F81" s="130"/>
      <c r="G81" s="130"/>
      <c r="H81" s="130"/>
      <c r="I81" s="130"/>
      <c r="J81" s="130"/>
      <c r="K81" s="130"/>
    </row>
    <row r="82" spans="6:11" ht="15.5" x14ac:dyDescent="0.35">
      <c r="F82" s="130"/>
      <c r="G82" s="130"/>
      <c r="H82" s="130"/>
      <c r="I82" s="130"/>
      <c r="J82" s="130"/>
      <c r="K82" s="130"/>
    </row>
    <row r="83" spans="6:11" ht="15.5" x14ac:dyDescent="0.35">
      <c r="F83" s="130"/>
      <c r="G83" s="130"/>
      <c r="H83" s="130"/>
      <c r="I83" s="130"/>
      <c r="J83" s="130"/>
      <c r="K83" s="130"/>
    </row>
    <row r="84" spans="6:11" ht="15.5" x14ac:dyDescent="0.35">
      <c r="F84" s="130"/>
      <c r="G84" s="130"/>
      <c r="H84" s="130"/>
      <c r="I84" s="130"/>
      <c r="J84" s="130"/>
      <c r="K84" s="130"/>
    </row>
    <row r="85" spans="6:11" ht="15.5" x14ac:dyDescent="0.35">
      <c r="F85" s="130"/>
      <c r="G85" s="130"/>
      <c r="H85" s="130"/>
      <c r="I85" s="130"/>
      <c r="J85" s="130"/>
      <c r="K85" s="130"/>
    </row>
    <row r="86" spans="6:11" ht="15.5" x14ac:dyDescent="0.35">
      <c r="F86" s="130"/>
      <c r="G86" s="130"/>
      <c r="H86" s="130"/>
      <c r="I86" s="130"/>
      <c r="J86" s="130"/>
      <c r="K86" s="130"/>
    </row>
    <row r="87" spans="6:11" ht="15.5" x14ac:dyDescent="0.35">
      <c r="F87" s="130"/>
      <c r="G87" s="130"/>
      <c r="H87" s="130"/>
      <c r="I87" s="130"/>
      <c r="J87" s="130"/>
      <c r="K87" s="130"/>
    </row>
    <row r="88" spans="6:11" ht="15.5" x14ac:dyDescent="0.35">
      <c r="F88" s="130"/>
      <c r="G88" s="130"/>
      <c r="H88" s="130"/>
      <c r="I88" s="130"/>
      <c r="J88" s="130"/>
      <c r="K88" s="130"/>
    </row>
    <row r="89" spans="6:11" ht="15.5" x14ac:dyDescent="0.35">
      <c r="F89" s="130"/>
      <c r="G89" s="130"/>
      <c r="H89" s="130"/>
      <c r="I89" s="130"/>
      <c r="J89" s="130"/>
      <c r="K89" s="130"/>
    </row>
    <row r="90" spans="6:11" ht="15.5" x14ac:dyDescent="0.35">
      <c r="F90" s="130"/>
      <c r="G90" s="130"/>
      <c r="H90" s="130"/>
      <c r="I90" s="130"/>
      <c r="J90" s="130"/>
      <c r="K90" s="130"/>
    </row>
    <row r="91" spans="6:11" ht="15.5" x14ac:dyDescent="0.35">
      <c r="F91" s="130"/>
      <c r="G91" s="130"/>
      <c r="H91" s="130"/>
      <c r="I91" s="130"/>
      <c r="J91" s="130"/>
      <c r="K91" s="130"/>
    </row>
    <row r="92" spans="6:11" ht="15.5" x14ac:dyDescent="0.35">
      <c r="F92" s="130"/>
      <c r="G92" s="130"/>
      <c r="H92" s="130"/>
      <c r="I92" s="130"/>
      <c r="J92" s="130"/>
      <c r="K92" s="130"/>
    </row>
    <row r="93" spans="6:11" ht="15.5" x14ac:dyDescent="0.35">
      <c r="F93" s="130"/>
      <c r="G93" s="130"/>
      <c r="H93" s="130"/>
      <c r="I93" s="130"/>
      <c r="J93" s="130"/>
      <c r="K93" s="130"/>
    </row>
    <row r="94" spans="6:11" ht="15.5" x14ac:dyDescent="0.35">
      <c r="F94" s="130"/>
      <c r="G94" s="130"/>
      <c r="H94" s="130"/>
      <c r="I94" s="130"/>
      <c r="J94" s="130"/>
      <c r="K94" s="130"/>
    </row>
    <row r="95" spans="6:11" ht="15.5" x14ac:dyDescent="0.35">
      <c r="F95" s="130"/>
      <c r="G95" s="130"/>
      <c r="H95" s="130"/>
      <c r="I95" s="130"/>
      <c r="J95" s="130"/>
      <c r="K95" s="130"/>
    </row>
    <row r="96" spans="6:11" ht="15.5" x14ac:dyDescent="0.35">
      <c r="F96" s="130"/>
      <c r="G96" s="130"/>
      <c r="H96" s="130"/>
      <c r="I96" s="130"/>
      <c r="J96" s="130"/>
      <c r="K96" s="130"/>
    </row>
    <row r="97" spans="6:11" ht="15.5" x14ac:dyDescent="0.35">
      <c r="F97" s="130"/>
      <c r="G97" s="130"/>
      <c r="H97" s="130"/>
      <c r="I97" s="130"/>
      <c r="J97" s="130"/>
      <c r="K97" s="130"/>
    </row>
    <row r="98" spans="6:11" ht="15.5" x14ac:dyDescent="0.35">
      <c r="F98" s="130"/>
      <c r="G98" s="130"/>
      <c r="H98" s="130"/>
      <c r="I98" s="130"/>
      <c r="J98" s="130"/>
      <c r="K98" s="130"/>
    </row>
    <row r="99" spans="6:11" ht="15.5" x14ac:dyDescent="0.35">
      <c r="F99" s="130"/>
      <c r="G99" s="130"/>
      <c r="H99" s="130"/>
      <c r="I99" s="130"/>
      <c r="J99" s="130"/>
      <c r="K99" s="130"/>
    </row>
    <row r="100" spans="6:11" ht="15.5" x14ac:dyDescent="0.35">
      <c r="F100" s="130"/>
      <c r="G100" s="130"/>
      <c r="H100" s="130"/>
      <c r="I100" s="130"/>
      <c r="J100" s="130"/>
      <c r="K100" s="130"/>
    </row>
    <row r="101" spans="6:11" ht="15.5" x14ac:dyDescent="0.35">
      <c r="F101" s="130"/>
      <c r="G101" s="130"/>
      <c r="H101" s="130"/>
      <c r="I101" s="130"/>
      <c r="J101" s="130"/>
      <c r="K101" s="130"/>
    </row>
    <row r="102" spans="6:11" ht="15.5" x14ac:dyDescent="0.35">
      <c r="F102" s="130"/>
      <c r="G102" s="130"/>
      <c r="H102" s="130"/>
      <c r="I102" s="130"/>
      <c r="J102" s="130"/>
      <c r="K102" s="130"/>
    </row>
    <row r="103" spans="6:11" ht="15.5" x14ac:dyDescent="0.35">
      <c r="F103" s="130"/>
      <c r="G103" s="130"/>
      <c r="H103" s="130"/>
      <c r="I103" s="130"/>
      <c r="J103" s="130"/>
      <c r="K103" s="130"/>
    </row>
    <row r="104" spans="6:11" ht="15.5" x14ac:dyDescent="0.35">
      <c r="F104" s="130"/>
      <c r="G104" s="130"/>
      <c r="H104" s="130"/>
      <c r="I104" s="130"/>
      <c r="J104" s="130"/>
      <c r="K104" s="130"/>
    </row>
    <row r="105" spans="6:11" ht="15.5" x14ac:dyDescent="0.35">
      <c r="F105" s="130"/>
      <c r="G105" s="130"/>
      <c r="H105" s="130"/>
      <c r="I105" s="130"/>
      <c r="J105" s="130"/>
      <c r="K105" s="130"/>
    </row>
    <row r="106" spans="6:11" ht="15.5" x14ac:dyDescent="0.35">
      <c r="F106" s="130"/>
      <c r="G106" s="130"/>
      <c r="H106" s="130"/>
      <c r="I106" s="130"/>
      <c r="J106" s="130"/>
      <c r="K106" s="130"/>
    </row>
    <row r="107" spans="6:11" ht="15.5" x14ac:dyDescent="0.35">
      <c r="F107" s="130"/>
      <c r="G107" s="130"/>
      <c r="H107" s="130"/>
      <c r="I107" s="130"/>
      <c r="J107" s="130"/>
      <c r="K107" s="130"/>
    </row>
    <row r="108" spans="6:11" ht="15.5" x14ac:dyDescent="0.35">
      <c r="F108" s="130"/>
      <c r="G108" s="130"/>
      <c r="H108" s="130"/>
      <c r="I108" s="130"/>
      <c r="J108" s="130"/>
      <c r="K108" s="130"/>
    </row>
    <row r="109" spans="6:11" ht="15.5" x14ac:dyDescent="0.35">
      <c r="F109" s="130"/>
      <c r="G109" s="130"/>
      <c r="H109" s="130"/>
      <c r="I109" s="130"/>
      <c r="J109" s="130"/>
      <c r="K109" s="130"/>
    </row>
    <row r="110" spans="6:11" ht="15.5" x14ac:dyDescent="0.35">
      <c r="F110" s="130"/>
      <c r="G110" s="130"/>
      <c r="H110" s="130"/>
      <c r="I110" s="130"/>
      <c r="J110" s="130"/>
      <c r="K110" s="130"/>
    </row>
    <row r="111" spans="6:11" ht="15.5" x14ac:dyDescent="0.35">
      <c r="F111" s="130"/>
      <c r="G111" s="130"/>
      <c r="H111" s="130"/>
      <c r="I111" s="130"/>
      <c r="J111" s="130"/>
      <c r="K111" s="130"/>
    </row>
    <row r="112" spans="6:11" ht="15.5" x14ac:dyDescent="0.35">
      <c r="F112" s="130"/>
      <c r="G112" s="130"/>
      <c r="H112" s="130"/>
      <c r="I112" s="130"/>
      <c r="J112" s="130"/>
      <c r="K112" s="130"/>
    </row>
    <row r="113" spans="6:11" ht="15.5" x14ac:dyDescent="0.35">
      <c r="F113" s="130"/>
      <c r="G113" s="130"/>
      <c r="H113" s="130"/>
      <c r="I113" s="130"/>
      <c r="J113" s="130"/>
      <c r="K113" s="130"/>
    </row>
    <row r="114" spans="6:11" ht="15.5" x14ac:dyDescent="0.35">
      <c r="F114" s="130"/>
      <c r="G114" s="130"/>
      <c r="H114" s="130"/>
      <c r="I114" s="130"/>
      <c r="J114" s="130"/>
      <c r="K114" s="130"/>
    </row>
    <row r="115" spans="6:11" ht="15.5" x14ac:dyDescent="0.35">
      <c r="F115" s="130"/>
      <c r="G115" s="130"/>
      <c r="H115" s="130"/>
      <c r="I115" s="130"/>
      <c r="J115" s="130"/>
      <c r="K115" s="130"/>
    </row>
    <row r="116" spans="6:11" ht="15.5" x14ac:dyDescent="0.35">
      <c r="F116" s="130"/>
      <c r="G116" s="130"/>
      <c r="H116" s="130"/>
      <c r="I116" s="130"/>
      <c r="J116" s="130"/>
      <c r="K116" s="130"/>
    </row>
    <row r="117" spans="6:11" ht="15.5" x14ac:dyDescent="0.35">
      <c r="F117" s="130"/>
      <c r="G117" s="130"/>
      <c r="H117" s="130"/>
      <c r="I117" s="130"/>
      <c r="J117" s="130"/>
      <c r="K117" s="130"/>
    </row>
    <row r="118" spans="6:11" ht="15.5" x14ac:dyDescent="0.35">
      <c r="F118" s="130"/>
      <c r="G118" s="130"/>
      <c r="H118" s="130"/>
      <c r="I118" s="130"/>
      <c r="J118" s="130"/>
      <c r="K118" s="130"/>
    </row>
    <row r="119" spans="6:11" ht="15.5" x14ac:dyDescent="0.35">
      <c r="F119" s="130"/>
      <c r="G119" s="130"/>
      <c r="H119" s="130"/>
      <c r="I119" s="130"/>
      <c r="J119" s="130"/>
      <c r="K119" s="130"/>
    </row>
    <row r="120" spans="6:11" ht="15.5" x14ac:dyDescent="0.35">
      <c r="F120" s="130"/>
      <c r="G120" s="130"/>
      <c r="H120" s="130"/>
      <c r="I120" s="130"/>
      <c r="J120" s="130"/>
      <c r="K120" s="130"/>
    </row>
    <row r="121" spans="6:11" ht="15.5" x14ac:dyDescent="0.35">
      <c r="F121" s="130"/>
      <c r="G121" s="130"/>
      <c r="H121" s="130"/>
      <c r="I121" s="130"/>
      <c r="J121" s="130"/>
      <c r="K121" s="130"/>
    </row>
    <row r="122" spans="6:11" ht="15.5" x14ac:dyDescent="0.35">
      <c r="F122" s="130"/>
      <c r="G122" s="130"/>
      <c r="H122" s="130"/>
      <c r="I122" s="130"/>
      <c r="J122" s="130"/>
      <c r="K122" s="130"/>
    </row>
    <row r="123" spans="6:11" ht="15.5" x14ac:dyDescent="0.35">
      <c r="F123" s="130"/>
      <c r="G123" s="130"/>
      <c r="H123" s="130"/>
      <c r="I123" s="130"/>
      <c r="J123" s="130"/>
      <c r="K123" s="130"/>
    </row>
    <row r="124" spans="6:11" ht="15.5" x14ac:dyDescent="0.35">
      <c r="F124" s="130"/>
      <c r="G124" s="130"/>
      <c r="H124" s="130"/>
      <c r="I124" s="130"/>
      <c r="J124" s="130"/>
      <c r="K124" s="130"/>
    </row>
    <row r="125" spans="6:11" ht="15.5" x14ac:dyDescent="0.35">
      <c r="F125" s="130"/>
      <c r="G125" s="130"/>
      <c r="H125" s="130"/>
      <c r="I125" s="130"/>
      <c r="J125" s="130"/>
      <c r="K125" s="130"/>
    </row>
    <row r="126" spans="6:11" ht="15.5" x14ac:dyDescent="0.35">
      <c r="F126" s="130"/>
      <c r="G126" s="130"/>
      <c r="H126" s="130"/>
      <c r="I126" s="130"/>
      <c r="J126" s="130"/>
      <c r="K126" s="130"/>
    </row>
    <row r="127" spans="6:11" ht="15.5" x14ac:dyDescent="0.35">
      <c r="F127" s="130"/>
      <c r="G127" s="130"/>
      <c r="H127" s="130"/>
      <c r="I127" s="130"/>
      <c r="J127" s="130"/>
      <c r="K127" s="130"/>
    </row>
    <row r="128" spans="6:11" ht="15.5" x14ac:dyDescent="0.35">
      <c r="F128" s="130"/>
      <c r="G128" s="130"/>
      <c r="H128" s="130"/>
      <c r="I128" s="130"/>
      <c r="J128" s="130"/>
      <c r="K128" s="130"/>
    </row>
    <row r="129" spans="6:11" ht="15.5" x14ac:dyDescent="0.35">
      <c r="F129" s="130"/>
      <c r="G129" s="130"/>
      <c r="H129" s="130"/>
      <c r="I129" s="130"/>
      <c r="J129" s="130"/>
      <c r="K129" s="130"/>
    </row>
    <row r="130" spans="6:11" ht="15.5" x14ac:dyDescent="0.35">
      <c r="F130" s="130"/>
      <c r="G130" s="130"/>
      <c r="H130" s="130"/>
      <c r="I130" s="130"/>
      <c r="J130" s="130"/>
      <c r="K130" s="130"/>
    </row>
    <row r="131" spans="6:11" ht="15.5" x14ac:dyDescent="0.35">
      <c r="F131" s="130"/>
      <c r="G131" s="130"/>
      <c r="H131" s="130"/>
      <c r="I131" s="130"/>
      <c r="J131" s="130"/>
      <c r="K131" s="130"/>
    </row>
    <row r="132" spans="6:11" ht="15.5" x14ac:dyDescent="0.35">
      <c r="F132" s="130"/>
      <c r="G132" s="130"/>
      <c r="H132" s="130"/>
      <c r="I132" s="130"/>
      <c r="J132" s="130"/>
      <c r="K132" s="130"/>
    </row>
    <row r="133" spans="6:11" ht="15.5" x14ac:dyDescent="0.35">
      <c r="F133" s="130"/>
      <c r="G133" s="130"/>
      <c r="H133" s="130"/>
      <c r="I133" s="130"/>
      <c r="J133" s="130"/>
      <c r="K133" s="130"/>
    </row>
    <row r="134" spans="6:11" ht="15.5" x14ac:dyDescent="0.35">
      <c r="F134" s="130"/>
      <c r="G134" s="130"/>
      <c r="H134" s="130"/>
      <c r="I134" s="130"/>
      <c r="J134" s="130"/>
      <c r="K134" s="130"/>
    </row>
    <row r="135" spans="6:11" ht="15.5" x14ac:dyDescent="0.35">
      <c r="F135" s="130"/>
      <c r="G135" s="130"/>
      <c r="H135" s="130"/>
      <c r="I135" s="130"/>
      <c r="J135" s="130"/>
      <c r="K135" s="130"/>
    </row>
    <row r="136" spans="6:11" ht="15.5" x14ac:dyDescent="0.35">
      <c r="F136" s="130"/>
      <c r="G136" s="130"/>
      <c r="H136" s="130"/>
      <c r="I136" s="130"/>
      <c r="J136" s="130"/>
      <c r="K136" s="130"/>
    </row>
    <row r="137" spans="6:11" ht="15.5" x14ac:dyDescent="0.35">
      <c r="F137" s="130"/>
      <c r="G137" s="130"/>
      <c r="H137" s="130"/>
      <c r="I137" s="130"/>
      <c r="J137" s="130"/>
      <c r="K137" s="130"/>
    </row>
    <row r="138" spans="6:11" ht="15.5" x14ac:dyDescent="0.35">
      <c r="F138" s="130"/>
      <c r="G138" s="130"/>
      <c r="H138" s="130"/>
      <c r="I138" s="130"/>
      <c r="J138" s="130"/>
      <c r="K138" s="130"/>
    </row>
    <row r="139" spans="6:11" ht="15.5" x14ac:dyDescent="0.35">
      <c r="F139" s="130"/>
      <c r="G139" s="130"/>
      <c r="H139" s="130"/>
      <c r="I139" s="130"/>
      <c r="J139" s="130"/>
      <c r="K139" s="130"/>
    </row>
    <row r="140" spans="6:11" ht="15.5" x14ac:dyDescent="0.35">
      <c r="F140" s="130"/>
      <c r="G140" s="130"/>
      <c r="H140" s="130"/>
      <c r="I140" s="130"/>
      <c r="J140" s="130"/>
      <c r="K140" s="130"/>
    </row>
    <row r="141" spans="6:11" ht="15.5" x14ac:dyDescent="0.35">
      <c r="F141" s="130"/>
      <c r="G141" s="130"/>
      <c r="H141" s="130"/>
      <c r="I141" s="130"/>
      <c r="J141" s="130"/>
      <c r="K141" s="130"/>
    </row>
    <row r="142" spans="6:11" ht="15.5" x14ac:dyDescent="0.35">
      <c r="F142" s="130"/>
      <c r="G142" s="130"/>
      <c r="H142" s="130"/>
      <c r="I142" s="130"/>
      <c r="J142" s="130"/>
      <c r="K142" s="130"/>
    </row>
    <row r="143" spans="6:11" ht="15.5" x14ac:dyDescent="0.35">
      <c r="F143" s="130"/>
      <c r="G143" s="130"/>
      <c r="H143" s="130"/>
      <c r="I143" s="130"/>
      <c r="J143" s="130"/>
      <c r="K143" s="130"/>
    </row>
    <row r="144" spans="6:11" ht="15.5" x14ac:dyDescent="0.35">
      <c r="F144" s="130"/>
      <c r="G144" s="130"/>
      <c r="H144" s="130"/>
      <c r="I144" s="130"/>
      <c r="J144" s="130"/>
      <c r="K144" s="130"/>
    </row>
    <row r="145" spans="6:11" ht="15.5" x14ac:dyDescent="0.35">
      <c r="F145" s="130"/>
      <c r="G145" s="130"/>
      <c r="H145" s="130"/>
      <c r="I145" s="130"/>
      <c r="J145" s="130"/>
      <c r="K145" s="130"/>
    </row>
    <row r="146" spans="6:11" ht="15.5" x14ac:dyDescent="0.35">
      <c r="F146" s="130"/>
      <c r="G146" s="130"/>
      <c r="H146" s="130"/>
      <c r="I146" s="130"/>
      <c r="J146" s="130"/>
      <c r="K146" s="130"/>
    </row>
    <row r="147" spans="6:11" ht="15.5" x14ac:dyDescent="0.35">
      <c r="F147" s="130"/>
      <c r="G147" s="130"/>
      <c r="H147" s="130"/>
      <c r="I147" s="130"/>
      <c r="J147" s="130"/>
      <c r="K147" s="130"/>
    </row>
    <row r="148" spans="6:11" ht="15.5" x14ac:dyDescent="0.35">
      <c r="F148" s="130"/>
      <c r="G148" s="130"/>
      <c r="H148" s="130"/>
      <c r="I148" s="130"/>
      <c r="J148" s="130"/>
      <c r="K148" s="130"/>
    </row>
    <row r="149" spans="6:11" ht="15.5" x14ac:dyDescent="0.35">
      <c r="F149" s="130"/>
      <c r="G149" s="130"/>
      <c r="H149" s="130"/>
      <c r="I149" s="130"/>
      <c r="J149" s="130"/>
      <c r="K149" s="130"/>
    </row>
    <row r="150" spans="6:11" ht="15.5" x14ac:dyDescent="0.35">
      <c r="F150" s="130"/>
      <c r="G150" s="130"/>
      <c r="H150" s="130"/>
      <c r="I150" s="130"/>
      <c r="J150" s="130"/>
      <c r="K150" s="130"/>
    </row>
    <row r="151" spans="6:11" ht="15.5" x14ac:dyDescent="0.35">
      <c r="F151" s="130"/>
      <c r="G151" s="130"/>
      <c r="H151" s="130"/>
      <c r="I151" s="130"/>
      <c r="J151" s="130"/>
      <c r="K151" s="130"/>
    </row>
    <row r="152" spans="6:11" ht="15.5" x14ac:dyDescent="0.35">
      <c r="F152" s="130"/>
      <c r="G152" s="130"/>
      <c r="H152" s="130"/>
      <c r="I152" s="130"/>
      <c r="J152" s="130"/>
      <c r="K152" s="130"/>
    </row>
    <row r="153" spans="6:11" ht="15.5" x14ac:dyDescent="0.35">
      <c r="F153" s="130"/>
      <c r="G153" s="130"/>
      <c r="H153" s="130"/>
      <c r="I153" s="130"/>
      <c r="J153" s="130"/>
      <c r="K153" s="130"/>
    </row>
    <row r="154" spans="6:11" ht="15.5" x14ac:dyDescent="0.35">
      <c r="F154" s="130"/>
      <c r="G154" s="130"/>
      <c r="H154" s="130"/>
      <c r="I154" s="130"/>
      <c r="J154" s="130"/>
      <c r="K154" s="130"/>
    </row>
    <row r="155" spans="6:11" ht="15.5" x14ac:dyDescent="0.35">
      <c r="F155" s="130"/>
      <c r="G155" s="130"/>
      <c r="H155" s="130"/>
      <c r="I155" s="130"/>
      <c r="J155" s="130"/>
      <c r="K155" s="130"/>
    </row>
    <row r="156" spans="6:11" ht="15.5" x14ac:dyDescent="0.35">
      <c r="F156" s="130"/>
      <c r="G156" s="130"/>
      <c r="H156" s="130"/>
      <c r="I156" s="130"/>
      <c r="J156" s="130"/>
      <c r="K156" s="130"/>
    </row>
    <row r="157" spans="6:11" ht="15.5" x14ac:dyDescent="0.35">
      <c r="F157" s="130"/>
      <c r="G157" s="130"/>
      <c r="H157" s="130"/>
      <c r="I157" s="130"/>
      <c r="J157" s="130"/>
      <c r="K157" s="130"/>
    </row>
    <row r="158" spans="6:11" ht="15.5" x14ac:dyDescent="0.35">
      <c r="F158" s="130"/>
      <c r="G158" s="130"/>
      <c r="H158" s="130"/>
      <c r="I158" s="130"/>
      <c r="J158" s="130"/>
      <c r="K158" s="130"/>
    </row>
    <row r="159" spans="6:11" ht="15.5" x14ac:dyDescent="0.35">
      <c r="F159" s="130"/>
      <c r="G159" s="130"/>
      <c r="H159" s="130"/>
      <c r="I159" s="130"/>
      <c r="J159" s="130"/>
      <c r="K159" s="130"/>
    </row>
    <row r="160" spans="6:11" ht="15.5" x14ac:dyDescent="0.35">
      <c r="F160" s="130"/>
      <c r="G160" s="130"/>
      <c r="H160" s="130"/>
      <c r="I160" s="130"/>
      <c r="J160" s="130"/>
      <c r="K160" s="130"/>
    </row>
    <row r="161" spans="6:11" ht="15.5" x14ac:dyDescent="0.35">
      <c r="F161" s="130"/>
      <c r="G161" s="130"/>
      <c r="H161" s="130"/>
      <c r="I161" s="130"/>
      <c r="J161" s="130"/>
      <c r="K161" s="130"/>
    </row>
    <row r="162" spans="6:11" ht="15.5" x14ac:dyDescent="0.35">
      <c r="F162" s="130"/>
      <c r="G162" s="130"/>
      <c r="H162" s="130"/>
      <c r="I162" s="130"/>
      <c r="J162" s="130"/>
      <c r="K162" s="130"/>
    </row>
    <row r="163" spans="6:11" ht="15.5" x14ac:dyDescent="0.35">
      <c r="F163" s="130"/>
      <c r="G163" s="130"/>
      <c r="H163" s="130"/>
      <c r="I163" s="130"/>
      <c r="J163" s="130"/>
      <c r="K163" s="130"/>
    </row>
    <row r="164" spans="6:11" ht="15.5" x14ac:dyDescent="0.35">
      <c r="F164" s="130"/>
      <c r="G164" s="130"/>
      <c r="H164" s="130"/>
      <c r="I164" s="130"/>
      <c r="J164" s="130"/>
      <c r="K164" s="130"/>
    </row>
    <row r="165" spans="6:11" ht="15.5" x14ac:dyDescent="0.35">
      <c r="F165" s="130"/>
      <c r="G165" s="130"/>
      <c r="H165" s="130"/>
      <c r="I165" s="130"/>
      <c r="J165" s="130"/>
      <c r="K165" s="130"/>
    </row>
    <row r="166" spans="6:11" ht="15.5" x14ac:dyDescent="0.35">
      <c r="F166" s="130"/>
      <c r="G166" s="130"/>
      <c r="H166" s="130"/>
      <c r="I166" s="130"/>
      <c r="J166" s="130"/>
      <c r="K166" s="130"/>
    </row>
    <row r="167" spans="6:11" ht="15.5" x14ac:dyDescent="0.35">
      <c r="F167" s="130"/>
      <c r="G167" s="130"/>
      <c r="H167" s="130"/>
      <c r="I167" s="130"/>
      <c r="J167" s="130"/>
      <c r="K167" s="130"/>
    </row>
    <row r="168" spans="6:11" ht="15.5" x14ac:dyDescent="0.35">
      <c r="F168" s="130"/>
      <c r="G168" s="130"/>
      <c r="H168" s="130"/>
      <c r="I168" s="130"/>
      <c r="J168" s="130"/>
      <c r="K168" s="130"/>
    </row>
    <row r="169" spans="6:11" ht="15.5" x14ac:dyDescent="0.35">
      <c r="F169" s="130"/>
      <c r="G169" s="130"/>
      <c r="H169" s="130"/>
      <c r="I169" s="130"/>
      <c r="J169" s="130"/>
      <c r="K169" s="130"/>
    </row>
    <row r="170" spans="6:11" ht="15.5" x14ac:dyDescent="0.35">
      <c r="F170" s="130"/>
      <c r="G170" s="130"/>
      <c r="H170" s="130"/>
      <c r="I170" s="130"/>
      <c r="J170" s="130"/>
      <c r="K170" s="130"/>
    </row>
    <row r="171" spans="6:11" ht="15.5" x14ac:dyDescent="0.35">
      <c r="F171" s="130"/>
      <c r="G171" s="130"/>
      <c r="H171" s="130"/>
      <c r="I171" s="130"/>
      <c r="J171" s="130"/>
      <c r="K171" s="130"/>
    </row>
    <row r="172" spans="6:11" ht="15.5" x14ac:dyDescent="0.35">
      <c r="F172" s="130"/>
      <c r="G172" s="130"/>
      <c r="H172" s="130"/>
      <c r="I172" s="130"/>
      <c r="J172" s="130"/>
      <c r="K172" s="130"/>
    </row>
    <row r="173" spans="6:11" ht="15.5" x14ac:dyDescent="0.35">
      <c r="F173" s="130"/>
      <c r="G173" s="130"/>
      <c r="H173" s="130"/>
      <c r="I173" s="130"/>
      <c r="J173" s="130"/>
      <c r="K173" s="130"/>
    </row>
    <row r="174" spans="6:11" ht="15.5" x14ac:dyDescent="0.35">
      <c r="F174" s="130"/>
      <c r="G174" s="130"/>
      <c r="H174" s="130"/>
      <c r="I174" s="130"/>
      <c r="J174" s="130"/>
      <c r="K174" s="130"/>
    </row>
    <row r="175" spans="6:11" ht="15.5" x14ac:dyDescent="0.35">
      <c r="F175" s="130"/>
      <c r="G175" s="130"/>
      <c r="H175" s="130"/>
      <c r="I175" s="130"/>
      <c r="J175" s="130"/>
      <c r="K175" s="130"/>
    </row>
    <row r="176" spans="6:11" ht="15.5" x14ac:dyDescent="0.35">
      <c r="F176" s="130"/>
      <c r="G176" s="130"/>
      <c r="H176" s="130"/>
      <c r="I176" s="130"/>
      <c r="J176" s="130"/>
      <c r="K176" s="130"/>
    </row>
    <row r="177" spans="6:11" ht="15.5" x14ac:dyDescent="0.35">
      <c r="F177" s="130"/>
      <c r="G177" s="130"/>
      <c r="H177" s="130"/>
      <c r="I177" s="130"/>
      <c r="J177" s="130"/>
      <c r="K177" s="130"/>
    </row>
    <row r="178" spans="6:11" ht="15.5" x14ac:dyDescent="0.35">
      <c r="F178" s="130"/>
      <c r="G178" s="130"/>
      <c r="H178" s="130"/>
      <c r="I178" s="130"/>
      <c r="J178" s="130"/>
      <c r="K178" s="130"/>
    </row>
    <row r="179" spans="6:11" ht="15.5" x14ac:dyDescent="0.35">
      <c r="F179" s="130"/>
      <c r="G179" s="130"/>
      <c r="H179" s="130"/>
      <c r="I179" s="130"/>
      <c r="J179" s="130"/>
      <c r="K179" s="130"/>
    </row>
    <row r="180" spans="6:11" ht="15.5" x14ac:dyDescent="0.35">
      <c r="F180" s="130"/>
      <c r="G180" s="130"/>
      <c r="H180" s="130"/>
      <c r="I180" s="130"/>
      <c r="J180" s="130"/>
      <c r="K180" s="130"/>
    </row>
    <row r="181" spans="6:11" ht="15.5" x14ac:dyDescent="0.35">
      <c r="F181" s="130"/>
      <c r="G181" s="130"/>
      <c r="H181" s="130"/>
      <c r="I181" s="130"/>
      <c r="J181" s="130"/>
      <c r="K181" s="130"/>
    </row>
    <row r="182" spans="6:11" ht="15.5" x14ac:dyDescent="0.35">
      <c r="F182" s="130"/>
      <c r="G182" s="130"/>
      <c r="H182" s="130"/>
      <c r="I182" s="130"/>
      <c r="J182" s="130"/>
      <c r="K182" s="130"/>
    </row>
    <row r="183" spans="6:11" ht="15.5" x14ac:dyDescent="0.35">
      <c r="F183" s="130"/>
      <c r="G183" s="130"/>
      <c r="H183" s="130"/>
      <c r="I183" s="130"/>
      <c r="J183" s="130"/>
      <c r="K183" s="130"/>
    </row>
    <row r="184" spans="6:11" ht="15.5" x14ac:dyDescent="0.35">
      <c r="F184" s="130"/>
      <c r="G184" s="130"/>
      <c r="H184" s="130"/>
      <c r="I184" s="130"/>
      <c r="J184" s="130"/>
      <c r="K184" s="130"/>
    </row>
    <row r="185" spans="6:11" ht="15.5" x14ac:dyDescent="0.35">
      <c r="F185" s="130"/>
      <c r="G185" s="130"/>
      <c r="H185" s="130"/>
      <c r="I185" s="130"/>
      <c r="J185" s="130"/>
      <c r="K185" s="130"/>
    </row>
    <row r="186" spans="6:11" ht="15.5" x14ac:dyDescent="0.35">
      <c r="F186" s="130"/>
      <c r="G186" s="130"/>
      <c r="H186" s="130"/>
      <c r="I186" s="130"/>
      <c r="J186" s="130"/>
      <c r="K186" s="130"/>
    </row>
    <row r="187" spans="6:11" ht="15.5" x14ac:dyDescent="0.35">
      <c r="F187" s="130"/>
      <c r="G187" s="130"/>
      <c r="H187" s="130"/>
      <c r="I187" s="130"/>
      <c r="J187" s="130"/>
      <c r="K187" s="130"/>
    </row>
    <row r="188" spans="6:11" ht="15.5" x14ac:dyDescent="0.35">
      <c r="F188" s="130"/>
      <c r="G188" s="130"/>
      <c r="H188" s="130"/>
      <c r="I188" s="130"/>
      <c r="J188" s="130"/>
      <c r="K188" s="130"/>
    </row>
    <row r="189" spans="6:11" ht="15.5" x14ac:dyDescent="0.35">
      <c r="F189" s="130"/>
      <c r="G189" s="130"/>
      <c r="H189" s="130"/>
      <c r="I189" s="130"/>
      <c r="J189" s="130"/>
      <c r="K189" s="130"/>
    </row>
    <row r="190" spans="6:11" ht="15.5" x14ac:dyDescent="0.35">
      <c r="F190" s="130"/>
      <c r="G190" s="130"/>
      <c r="H190" s="130"/>
      <c r="I190" s="130"/>
      <c r="J190" s="130"/>
      <c r="K190" s="130"/>
    </row>
    <row r="191" spans="6:11" ht="15.5" x14ac:dyDescent="0.35">
      <c r="F191" s="130"/>
      <c r="G191" s="130"/>
      <c r="H191" s="130"/>
      <c r="I191" s="130"/>
      <c r="J191" s="130"/>
      <c r="K191" s="130"/>
    </row>
    <row r="192" spans="6:11" ht="15.5" x14ac:dyDescent="0.35">
      <c r="F192" s="130"/>
      <c r="G192" s="130"/>
      <c r="H192" s="130"/>
      <c r="I192" s="130"/>
      <c r="J192" s="130"/>
      <c r="K192" s="130"/>
    </row>
    <row r="193" spans="6:11" ht="15.5" x14ac:dyDescent="0.35">
      <c r="F193" s="130"/>
      <c r="G193" s="130"/>
      <c r="H193" s="130"/>
      <c r="I193" s="130"/>
      <c r="J193" s="130"/>
      <c r="K193" s="130"/>
    </row>
    <row r="194" spans="6:11" ht="15.5" x14ac:dyDescent="0.35">
      <c r="F194" s="130"/>
      <c r="G194" s="130"/>
      <c r="H194" s="130"/>
      <c r="I194" s="130"/>
      <c r="J194" s="130"/>
      <c r="K194" s="130"/>
    </row>
    <row r="195" spans="6:11" ht="15.5" x14ac:dyDescent="0.35">
      <c r="F195" s="130"/>
      <c r="G195" s="130"/>
      <c r="H195" s="130"/>
      <c r="I195" s="130"/>
      <c r="J195" s="130"/>
      <c r="K195" s="130"/>
    </row>
    <row r="196" spans="6:11" ht="15.5" x14ac:dyDescent="0.35">
      <c r="F196" s="130"/>
      <c r="G196" s="130"/>
      <c r="H196" s="130"/>
      <c r="I196" s="130"/>
      <c r="J196" s="130"/>
      <c r="K196" s="130"/>
    </row>
    <row r="197" spans="6:11" ht="15.5" x14ac:dyDescent="0.35">
      <c r="F197" s="130"/>
      <c r="G197" s="130"/>
      <c r="H197" s="130"/>
      <c r="I197" s="130"/>
      <c r="J197" s="130"/>
      <c r="K197" s="130"/>
    </row>
    <row r="198" spans="6:11" ht="15.5" x14ac:dyDescent="0.35">
      <c r="F198" s="130"/>
      <c r="G198" s="130"/>
      <c r="H198" s="130"/>
      <c r="I198" s="130"/>
      <c r="J198" s="130"/>
      <c r="K198" s="130"/>
    </row>
    <row r="199" spans="6:11" ht="15.5" x14ac:dyDescent="0.35">
      <c r="F199" s="130"/>
      <c r="G199" s="130"/>
      <c r="H199" s="130"/>
      <c r="I199" s="130"/>
      <c r="J199" s="130"/>
      <c r="K199" s="130"/>
    </row>
    <row r="200" spans="6:11" ht="15.5" x14ac:dyDescent="0.35">
      <c r="F200" s="130"/>
      <c r="G200" s="130"/>
      <c r="H200" s="130"/>
      <c r="I200" s="130"/>
      <c r="J200" s="130"/>
      <c r="K200" s="130"/>
    </row>
    <row r="201" spans="6:11" ht="15.5" x14ac:dyDescent="0.35">
      <c r="F201" s="130"/>
      <c r="G201" s="130"/>
      <c r="H201" s="130"/>
      <c r="I201" s="130"/>
      <c r="J201" s="130"/>
      <c r="K201" s="130"/>
    </row>
    <row r="202" spans="6:11" ht="15.5" x14ac:dyDescent="0.35">
      <c r="F202" s="130"/>
      <c r="G202" s="130"/>
      <c r="H202" s="130"/>
      <c r="I202" s="130"/>
      <c r="J202" s="130"/>
      <c r="K202" s="130"/>
    </row>
    <row r="203" spans="6:11" ht="15.5" x14ac:dyDescent="0.35">
      <c r="F203" s="130"/>
      <c r="G203" s="130"/>
      <c r="H203" s="130"/>
      <c r="I203" s="130"/>
      <c r="J203" s="130"/>
      <c r="K203" s="130"/>
    </row>
    <row r="204" spans="6:11" ht="15.5" x14ac:dyDescent="0.35">
      <c r="F204" s="130"/>
      <c r="G204" s="130"/>
      <c r="H204" s="130"/>
      <c r="I204" s="130"/>
      <c r="J204" s="130"/>
      <c r="K204" s="130"/>
    </row>
    <row r="205" spans="6:11" ht="15.5" x14ac:dyDescent="0.35">
      <c r="F205" s="130"/>
      <c r="G205" s="130"/>
      <c r="H205" s="130"/>
      <c r="I205" s="130"/>
      <c r="J205" s="130"/>
      <c r="K205" s="130"/>
    </row>
    <row r="206" spans="6:11" ht="15.5" x14ac:dyDescent="0.35">
      <c r="F206" s="130"/>
      <c r="G206" s="130"/>
      <c r="H206" s="130"/>
      <c r="I206" s="130"/>
      <c r="J206" s="130"/>
      <c r="K206" s="130"/>
    </row>
    <row r="207" spans="6:11" ht="15.5" x14ac:dyDescent="0.35">
      <c r="F207" s="130"/>
      <c r="G207" s="130"/>
      <c r="H207" s="130"/>
      <c r="I207" s="130"/>
      <c r="J207" s="130"/>
      <c r="K207" s="130"/>
    </row>
    <row r="208" spans="6:11" ht="15.5" x14ac:dyDescent="0.35">
      <c r="F208" s="130"/>
      <c r="G208" s="130"/>
      <c r="H208" s="130"/>
      <c r="I208" s="130"/>
      <c r="J208" s="130"/>
      <c r="K208" s="130"/>
    </row>
    <row r="209" spans="6:11" ht="15.5" x14ac:dyDescent="0.35">
      <c r="F209" s="130"/>
      <c r="G209" s="130"/>
      <c r="H209" s="130"/>
      <c r="I209" s="130"/>
      <c r="J209" s="130"/>
      <c r="K209" s="130"/>
    </row>
    <row r="210" spans="6:11" ht="15.5" x14ac:dyDescent="0.35">
      <c r="F210" s="130"/>
      <c r="G210" s="130"/>
      <c r="H210" s="130"/>
      <c r="I210" s="130"/>
      <c r="J210" s="130"/>
      <c r="K210" s="130"/>
    </row>
    <row r="211" spans="6:11" ht="15.5" x14ac:dyDescent="0.35">
      <c r="F211" s="130"/>
      <c r="G211" s="130"/>
      <c r="H211" s="130"/>
      <c r="I211" s="130"/>
      <c r="J211" s="130"/>
      <c r="K211" s="130"/>
    </row>
    <row r="212" spans="6:11" ht="15.5" x14ac:dyDescent="0.35">
      <c r="F212" s="130"/>
      <c r="G212" s="130"/>
      <c r="H212" s="130"/>
      <c r="I212" s="130"/>
      <c r="J212" s="130"/>
      <c r="K212" s="130"/>
    </row>
    <row r="213" spans="6:11" ht="15.5" x14ac:dyDescent="0.35">
      <c r="F213" s="130"/>
      <c r="G213" s="130"/>
      <c r="H213" s="130"/>
      <c r="I213" s="130"/>
      <c r="J213" s="130"/>
      <c r="K213" s="130"/>
    </row>
    <row r="214" spans="6:11" ht="15.5" x14ac:dyDescent="0.35">
      <c r="F214" s="130"/>
      <c r="G214" s="130"/>
      <c r="H214" s="130"/>
      <c r="I214" s="130"/>
      <c r="J214" s="130"/>
      <c r="K214" s="130"/>
    </row>
    <row r="215" spans="6:11" ht="15.5" x14ac:dyDescent="0.35">
      <c r="F215" s="130"/>
      <c r="G215" s="130"/>
      <c r="H215" s="130"/>
      <c r="I215" s="130"/>
      <c r="J215" s="130"/>
      <c r="K215" s="130"/>
    </row>
    <row r="216" spans="6:11" ht="15.5" x14ac:dyDescent="0.35">
      <c r="F216" s="130"/>
      <c r="G216" s="130"/>
      <c r="H216" s="130"/>
      <c r="I216" s="130"/>
      <c r="J216" s="130"/>
      <c r="K216" s="130"/>
    </row>
    <row r="217" spans="6:11" ht="15.5" x14ac:dyDescent="0.35">
      <c r="F217" s="130"/>
      <c r="G217" s="130"/>
      <c r="H217" s="130"/>
      <c r="I217" s="130"/>
      <c r="J217" s="130"/>
      <c r="K217" s="130"/>
    </row>
    <row r="218" spans="6:11" ht="15.5" x14ac:dyDescent="0.35">
      <c r="F218" s="130"/>
      <c r="G218" s="130"/>
      <c r="H218" s="130"/>
      <c r="I218" s="130"/>
      <c r="J218" s="130"/>
      <c r="K218" s="130"/>
    </row>
    <row r="219" spans="6:11" ht="15.5" x14ac:dyDescent="0.35">
      <c r="F219" s="130"/>
      <c r="G219" s="130"/>
      <c r="H219" s="130"/>
      <c r="I219" s="130"/>
      <c r="J219" s="130"/>
      <c r="K219" s="130"/>
    </row>
    <row r="220" spans="6:11" ht="15.5" x14ac:dyDescent="0.35">
      <c r="F220" s="130"/>
      <c r="G220" s="130"/>
      <c r="H220" s="130"/>
      <c r="I220" s="130"/>
      <c r="J220" s="130"/>
      <c r="K220" s="130"/>
    </row>
    <row r="221" spans="6:11" ht="15.5" x14ac:dyDescent="0.35">
      <c r="F221" s="130"/>
      <c r="G221" s="130"/>
      <c r="H221" s="130"/>
      <c r="I221" s="130"/>
      <c r="J221" s="130"/>
      <c r="K221" s="130"/>
    </row>
    <row r="222" spans="6:11" ht="15.5" x14ac:dyDescent="0.35">
      <c r="F222" s="130"/>
      <c r="G222" s="130"/>
      <c r="H222" s="130"/>
      <c r="I222" s="130"/>
      <c r="J222" s="130"/>
      <c r="K222" s="130"/>
    </row>
    <row r="223" spans="6:11" ht="15.5" x14ac:dyDescent="0.35">
      <c r="F223" s="130"/>
      <c r="G223" s="130"/>
      <c r="H223" s="130"/>
      <c r="I223" s="130"/>
      <c r="J223" s="130"/>
      <c r="K223" s="130"/>
    </row>
    <row r="224" spans="6:11" ht="15.5" x14ac:dyDescent="0.35">
      <c r="F224" s="130"/>
      <c r="G224" s="130"/>
      <c r="H224" s="130"/>
      <c r="I224" s="130"/>
      <c r="J224" s="130"/>
      <c r="K224" s="130"/>
    </row>
    <row r="225" spans="6:11" ht="15.5" x14ac:dyDescent="0.35">
      <c r="F225" s="130"/>
      <c r="G225" s="130"/>
      <c r="H225" s="130"/>
      <c r="I225" s="130"/>
      <c r="J225" s="130"/>
      <c r="K225" s="130"/>
    </row>
    <row r="226" spans="6:11" ht="15.5" x14ac:dyDescent="0.35">
      <c r="F226" s="130"/>
      <c r="G226" s="130"/>
      <c r="H226" s="130"/>
      <c r="I226" s="130"/>
      <c r="J226" s="130"/>
      <c r="K226" s="130"/>
    </row>
    <row r="227" spans="6:11" ht="15.5" x14ac:dyDescent="0.35">
      <c r="F227" s="130"/>
      <c r="G227" s="130"/>
      <c r="H227" s="130"/>
      <c r="I227" s="130"/>
      <c r="J227" s="130"/>
      <c r="K227" s="130"/>
    </row>
    <row r="228" spans="6:11" ht="15.5" x14ac:dyDescent="0.35">
      <c r="F228" s="130"/>
      <c r="G228" s="130"/>
      <c r="H228" s="130"/>
      <c r="I228" s="130"/>
      <c r="J228" s="130"/>
      <c r="K228" s="130"/>
    </row>
    <row r="229" spans="6:11" ht="15.5" x14ac:dyDescent="0.35">
      <c r="F229" s="130"/>
      <c r="G229" s="130"/>
      <c r="H229" s="130"/>
      <c r="I229" s="130"/>
      <c r="J229" s="130"/>
      <c r="K229" s="130"/>
    </row>
    <row r="230" spans="6:11" ht="15.5" x14ac:dyDescent="0.35">
      <c r="F230" s="130"/>
      <c r="G230" s="130"/>
      <c r="H230" s="130"/>
      <c r="I230" s="130"/>
      <c r="J230" s="130"/>
      <c r="K230" s="130"/>
    </row>
    <row r="231" spans="6:11" ht="15.5" x14ac:dyDescent="0.35">
      <c r="F231" s="130"/>
      <c r="G231" s="130"/>
      <c r="H231" s="130"/>
      <c r="I231" s="130"/>
      <c r="J231" s="130"/>
      <c r="K231" s="130"/>
    </row>
    <row r="232" spans="6:11" ht="15.5" x14ac:dyDescent="0.35">
      <c r="F232" s="130"/>
      <c r="G232" s="130"/>
      <c r="H232" s="130"/>
      <c r="I232" s="130"/>
      <c r="J232" s="130"/>
      <c r="K232" s="130"/>
    </row>
    <row r="233" spans="6:11" ht="15.5" x14ac:dyDescent="0.35">
      <c r="F233" s="130"/>
      <c r="G233" s="130"/>
      <c r="H233" s="130"/>
      <c r="I233" s="130"/>
      <c r="J233" s="130"/>
      <c r="K233" s="130"/>
    </row>
    <row r="234" spans="6:11" ht="15.5" x14ac:dyDescent="0.35">
      <c r="F234" s="130"/>
      <c r="G234" s="130"/>
      <c r="H234" s="130"/>
      <c r="I234" s="130"/>
      <c r="J234" s="130"/>
      <c r="K234" s="130"/>
    </row>
    <row r="235" spans="6:11" ht="15.5" x14ac:dyDescent="0.35">
      <c r="F235" s="130"/>
      <c r="G235" s="130"/>
      <c r="H235" s="130"/>
      <c r="I235" s="130"/>
      <c r="J235" s="130"/>
      <c r="K235" s="130"/>
    </row>
    <row r="236" spans="6:11" ht="15.5" x14ac:dyDescent="0.35">
      <c r="F236" s="130"/>
      <c r="G236" s="130"/>
      <c r="H236" s="130"/>
      <c r="I236" s="130"/>
      <c r="J236" s="130"/>
      <c r="K236" s="130"/>
    </row>
    <row r="237" spans="6:11" ht="15.5" x14ac:dyDescent="0.35">
      <c r="F237" s="130"/>
      <c r="G237" s="130"/>
      <c r="H237" s="130"/>
      <c r="I237" s="130"/>
      <c r="J237" s="130"/>
      <c r="K237" s="130"/>
    </row>
    <row r="238" spans="6:11" ht="15.5" x14ac:dyDescent="0.35">
      <c r="F238" s="130"/>
      <c r="G238" s="130"/>
      <c r="H238" s="130"/>
      <c r="I238" s="130"/>
      <c r="J238" s="130"/>
      <c r="K238" s="130"/>
    </row>
    <row r="239" spans="6:11" ht="15.5" x14ac:dyDescent="0.35">
      <c r="F239" s="130"/>
      <c r="G239" s="130"/>
      <c r="H239" s="130"/>
      <c r="I239" s="130"/>
      <c r="J239" s="130"/>
      <c r="K239" s="130"/>
    </row>
    <row r="240" spans="6:11" ht="15.5" x14ac:dyDescent="0.35">
      <c r="F240" s="130"/>
      <c r="G240" s="130"/>
      <c r="H240" s="130"/>
      <c r="I240" s="130"/>
      <c r="J240" s="130"/>
      <c r="K240" s="130"/>
    </row>
    <row r="241" spans="6:11" ht="15.5" x14ac:dyDescent="0.35">
      <c r="F241" s="130"/>
      <c r="G241" s="130"/>
      <c r="H241" s="130"/>
      <c r="I241" s="130"/>
      <c r="J241" s="130"/>
      <c r="K241" s="130"/>
    </row>
    <row r="242" spans="6:11" ht="15.5" x14ac:dyDescent="0.35">
      <c r="F242" s="130"/>
      <c r="G242" s="130"/>
      <c r="H242" s="130"/>
      <c r="I242" s="130"/>
      <c r="J242" s="130"/>
      <c r="K242" s="130"/>
    </row>
    <row r="243" spans="6:11" ht="15.5" x14ac:dyDescent="0.35">
      <c r="F243" s="130"/>
      <c r="G243" s="130"/>
      <c r="H243" s="130"/>
      <c r="I243" s="130"/>
      <c r="J243" s="130"/>
      <c r="K243" s="130"/>
    </row>
    <row r="244" spans="6:11" ht="15.5" x14ac:dyDescent="0.35">
      <c r="F244" s="130"/>
      <c r="G244" s="130"/>
      <c r="H244" s="130"/>
      <c r="I244" s="130"/>
      <c r="J244" s="130"/>
      <c r="K244" s="130"/>
    </row>
    <row r="245" spans="6:11" ht="15.5" x14ac:dyDescent="0.35">
      <c r="F245" s="130"/>
      <c r="G245" s="130"/>
      <c r="H245" s="130"/>
      <c r="I245" s="130"/>
      <c r="J245" s="130"/>
      <c r="K245" s="130"/>
    </row>
    <row r="246" spans="6:11" ht="15.5" x14ac:dyDescent="0.35">
      <c r="F246" s="130"/>
      <c r="G246" s="130"/>
      <c r="H246" s="130"/>
      <c r="I246" s="130"/>
      <c r="J246" s="130"/>
      <c r="K246" s="130"/>
    </row>
    <row r="247" spans="6:11" ht="15.5" x14ac:dyDescent="0.35">
      <c r="F247" s="130"/>
      <c r="G247" s="130"/>
      <c r="H247" s="130"/>
      <c r="I247" s="130"/>
      <c r="J247" s="130"/>
      <c r="K247" s="130"/>
    </row>
    <row r="248" spans="6:11" ht="15.5" x14ac:dyDescent="0.35">
      <c r="F248" s="130"/>
      <c r="G248" s="130"/>
      <c r="H248" s="130"/>
      <c r="I248" s="130"/>
      <c r="J248" s="130"/>
      <c r="K248" s="130"/>
    </row>
    <row r="249" spans="6:11" ht="15.5" x14ac:dyDescent="0.35">
      <c r="F249" s="130"/>
      <c r="G249" s="130"/>
      <c r="H249" s="130"/>
      <c r="I249" s="130"/>
      <c r="J249" s="130"/>
      <c r="K249" s="130"/>
    </row>
    <row r="250" spans="6:11" ht="15.5" x14ac:dyDescent="0.35">
      <c r="F250" s="130"/>
      <c r="G250" s="130"/>
      <c r="H250" s="130"/>
      <c r="I250" s="130"/>
      <c r="J250" s="130"/>
      <c r="K250" s="130"/>
    </row>
    <row r="251" spans="6:11" ht="15.5" x14ac:dyDescent="0.35">
      <c r="F251" s="130"/>
      <c r="G251" s="130"/>
      <c r="H251" s="130"/>
      <c r="I251" s="130"/>
      <c r="J251" s="130"/>
      <c r="K251" s="130"/>
    </row>
    <row r="252" spans="6:11" ht="15.5" x14ac:dyDescent="0.35">
      <c r="F252" s="130"/>
      <c r="G252" s="130"/>
      <c r="H252" s="130"/>
      <c r="I252" s="130"/>
      <c r="J252" s="130"/>
      <c r="K252" s="130"/>
    </row>
    <row r="253" spans="6:11" ht="15.5" x14ac:dyDescent="0.35">
      <c r="F253" s="130"/>
      <c r="G253" s="130"/>
      <c r="H253" s="130"/>
      <c r="I253" s="130"/>
      <c r="J253" s="130"/>
      <c r="K253" s="130"/>
    </row>
    <row r="254" spans="6:11" ht="15.5" x14ac:dyDescent="0.35">
      <c r="F254" s="130"/>
      <c r="G254" s="130"/>
      <c r="H254" s="130"/>
      <c r="I254" s="130"/>
      <c r="J254" s="130"/>
      <c r="K254" s="130"/>
    </row>
    <row r="255" spans="6:11" ht="15.5" x14ac:dyDescent="0.35">
      <c r="F255" s="130"/>
      <c r="G255" s="130"/>
      <c r="H255" s="130"/>
      <c r="I255" s="130"/>
      <c r="J255" s="130"/>
      <c r="K255" s="130"/>
    </row>
    <row r="256" spans="6:11" ht="15.5" x14ac:dyDescent="0.35">
      <c r="F256" s="130"/>
      <c r="G256" s="130"/>
      <c r="H256" s="130"/>
      <c r="I256" s="130"/>
      <c r="J256" s="130"/>
      <c r="K256" s="130"/>
    </row>
    <row r="257" spans="6:11" ht="15.5" x14ac:dyDescent="0.35">
      <c r="F257" s="130"/>
      <c r="G257" s="130"/>
      <c r="H257" s="130"/>
      <c r="I257" s="130"/>
      <c r="J257" s="130"/>
      <c r="K257" s="130"/>
    </row>
    <row r="258" spans="6:11" ht="15.5" x14ac:dyDescent="0.35">
      <c r="F258" s="130"/>
      <c r="G258" s="130"/>
      <c r="H258" s="130"/>
      <c r="I258" s="130"/>
      <c r="J258" s="130"/>
      <c r="K258" s="130"/>
    </row>
    <row r="259" spans="6:11" ht="15.5" x14ac:dyDescent="0.35">
      <c r="F259" s="130"/>
      <c r="G259" s="130"/>
      <c r="H259" s="130"/>
      <c r="I259" s="130"/>
      <c r="J259" s="130"/>
      <c r="K259" s="130"/>
    </row>
    <row r="260" spans="6:11" ht="15.5" x14ac:dyDescent="0.35">
      <c r="F260" s="130"/>
      <c r="G260" s="130"/>
      <c r="H260" s="130"/>
      <c r="I260" s="130"/>
      <c r="J260" s="130"/>
      <c r="K260" s="130"/>
    </row>
    <row r="261" spans="6:11" ht="15.5" x14ac:dyDescent="0.35">
      <c r="F261" s="130"/>
      <c r="G261" s="130"/>
      <c r="H261" s="130"/>
      <c r="I261" s="130"/>
      <c r="J261" s="130"/>
      <c r="K261" s="130"/>
    </row>
    <row r="262" spans="6:11" ht="15.5" x14ac:dyDescent="0.35">
      <c r="F262" s="130"/>
      <c r="G262" s="130"/>
      <c r="H262" s="130"/>
      <c r="I262" s="130"/>
      <c r="J262" s="130"/>
      <c r="K262" s="130"/>
    </row>
    <row r="263" spans="6:11" ht="15.5" x14ac:dyDescent="0.35">
      <c r="F263" s="130"/>
      <c r="G263" s="130"/>
      <c r="H263" s="130"/>
      <c r="I263" s="130"/>
      <c r="J263" s="130"/>
      <c r="K263" s="130"/>
    </row>
    <row r="264" spans="6:11" ht="15.5" x14ac:dyDescent="0.35">
      <c r="F264" s="130"/>
      <c r="G264" s="130"/>
      <c r="H264" s="130"/>
      <c r="I264" s="130"/>
      <c r="J264" s="130"/>
      <c r="K264" s="130"/>
    </row>
    <row r="265" spans="6:11" ht="15.5" x14ac:dyDescent="0.35">
      <c r="F265" s="130"/>
      <c r="G265" s="130"/>
      <c r="H265" s="130"/>
      <c r="I265" s="130"/>
      <c r="J265" s="130"/>
      <c r="K265" s="130"/>
    </row>
    <row r="266" spans="6:11" ht="15.5" x14ac:dyDescent="0.35">
      <c r="F266" s="130"/>
      <c r="G266" s="130"/>
      <c r="H266" s="130"/>
      <c r="I266" s="130"/>
      <c r="J266" s="130"/>
      <c r="K266" s="130"/>
    </row>
    <row r="267" spans="6:11" ht="15.5" x14ac:dyDescent="0.35">
      <c r="F267" s="130"/>
      <c r="G267" s="130"/>
      <c r="H267" s="130"/>
      <c r="I267" s="130"/>
      <c r="J267" s="130"/>
      <c r="K267" s="130"/>
    </row>
    <row r="268" spans="6:11" ht="15.5" x14ac:dyDescent="0.35">
      <c r="F268" s="130"/>
      <c r="G268" s="130"/>
      <c r="H268" s="130"/>
      <c r="I268" s="130"/>
      <c r="J268" s="130"/>
      <c r="K268" s="130"/>
    </row>
    <row r="269" spans="6:11" ht="15.5" x14ac:dyDescent="0.35">
      <c r="F269" s="130"/>
      <c r="G269" s="130"/>
      <c r="H269" s="130"/>
      <c r="I269" s="130"/>
      <c r="J269" s="130"/>
      <c r="K269" s="130"/>
    </row>
    <row r="270" spans="6:11" ht="15.5" x14ac:dyDescent="0.35">
      <c r="F270" s="130"/>
      <c r="G270" s="130"/>
      <c r="H270" s="130"/>
      <c r="I270" s="130"/>
      <c r="J270" s="130"/>
      <c r="K270" s="130"/>
    </row>
    <row r="271" spans="6:11" ht="15.5" x14ac:dyDescent="0.35">
      <c r="F271" s="130"/>
      <c r="G271" s="130"/>
      <c r="H271" s="130"/>
      <c r="I271" s="130"/>
      <c r="J271" s="130"/>
      <c r="K271" s="130"/>
    </row>
    <row r="272" spans="6:11" ht="15.5" x14ac:dyDescent="0.35">
      <c r="F272" s="130"/>
      <c r="G272" s="130"/>
      <c r="H272" s="130"/>
      <c r="I272" s="130"/>
      <c r="J272" s="130"/>
      <c r="K272" s="130"/>
    </row>
    <row r="273" spans="6:11" ht="15.5" x14ac:dyDescent="0.35">
      <c r="F273" s="130"/>
      <c r="G273" s="130"/>
      <c r="H273" s="130"/>
      <c r="I273" s="130"/>
      <c r="J273" s="130"/>
      <c r="K273" s="130"/>
    </row>
    <row r="274" spans="6:11" ht="15.5" x14ac:dyDescent="0.35">
      <c r="F274" s="130"/>
      <c r="G274" s="130"/>
      <c r="H274" s="130"/>
      <c r="I274" s="130"/>
      <c r="J274" s="130"/>
      <c r="K274" s="130"/>
    </row>
    <row r="275" spans="6:11" ht="15.5" x14ac:dyDescent="0.35">
      <c r="F275" s="130"/>
      <c r="G275" s="130"/>
      <c r="H275" s="130"/>
      <c r="I275" s="130"/>
      <c r="J275" s="130"/>
      <c r="K275" s="130"/>
    </row>
    <row r="276" spans="6:11" ht="15.5" x14ac:dyDescent="0.35">
      <c r="F276" s="130"/>
      <c r="G276" s="130"/>
      <c r="H276" s="130"/>
      <c r="I276" s="130"/>
      <c r="J276" s="130"/>
      <c r="K276" s="130"/>
    </row>
    <row r="277" spans="6:11" ht="15.5" x14ac:dyDescent="0.35">
      <c r="F277" s="130"/>
      <c r="G277" s="130"/>
      <c r="H277" s="130"/>
      <c r="I277" s="130"/>
      <c r="J277" s="130"/>
      <c r="K277" s="130"/>
    </row>
    <row r="278" spans="6:11" ht="15.5" x14ac:dyDescent="0.35">
      <c r="F278" s="130"/>
      <c r="G278" s="130"/>
      <c r="H278" s="130"/>
      <c r="I278" s="130"/>
      <c r="J278" s="130"/>
      <c r="K278" s="130"/>
    </row>
    <row r="279" spans="6:11" ht="15.5" x14ac:dyDescent="0.35">
      <c r="F279" s="130"/>
      <c r="G279" s="130"/>
      <c r="H279" s="130"/>
      <c r="I279" s="130"/>
      <c r="J279" s="130"/>
      <c r="K279" s="130"/>
    </row>
    <row r="280" spans="6:11" ht="15.5" x14ac:dyDescent="0.35">
      <c r="F280" s="130"/>
      <c r="G280" s="130"/>
      <c r="H280" s="130"/>
      <c r="I280" s="130"/>
      <c r="J280" s="130"/>
      <c r="K280" s="130"/>
    </row>
    <row r="281" spans="6:11" ht="15.5" x14ac:dyDescent="0.35">
      <c r="F281" s="130"/>
      <c r="G281" s="130"/>
      <c r="H281" s="130"/>
      <c r="I281" s="130"/>
      <c r="J281" s="130"/>
      <c r="K281" s="130"/>
    </row>
    <row r="282" spans="6:11" ht="15.5" x14ac:dyDescent="0.35">
      <c r="F282" s="130"/>
      <c r="G282" s="130"/>
      <c r="H282" s="130"/>
      <c r="I282" s="130"/>
      <c r="J282" s="130"/>
      <c r="K282" s="130"/>
    </row>
    <row r="283" spans="6:11" ht="15.5" x14ac:dyDescent="0.35">
      <c r="F283" s="130"/>
      <c r="G283" s="130"/>
      <c r="H283" s="130"/>
      <c r="I283" s="130"/>
      <c r="J283" s="130"/>
      <c r="K283" s="130"/>
    </row>
    <row r="284" spans="6:11" ht="15.5" x14ac:dyDescent="0.35">
      <c r="F284" s="130"/>
      <c r="G284" s="130"/>
      <c r="H284" s="130"/>
      <c r="I284" s="130"/>
      <c r="J284" s="130"/>
      <c r="K284" s="130"/>
    </row>
    <row r="285" spans="6:11" ht="15.5" x14ac:dyDescent="0.35">
      <c r="F285" s="130"/>
      <c r="G285" s="130"/>
      <c r="H285" s="130"/>
      <c r="I285" s="130"/>
      <c r="J285" s="130"/>
      <c r="K285" s="130"/>
    </row>
    <row r="286" spans="6:11" ht="15.5" x14ac:dyDescent="0.35">
      <c r="F286" s="130"/>
      <c r="G286" s="130"/>
      <c r="H286" s="130"/>
      <c r="I286" s="130"/>
      <c r="J286" s="130"/>
      <c r="K286" s="130"/>
    </row>
    <row r="287" spans="6:11" ht="15.5" x14ac:dyDescent="0.35">
      <c r="F287" s="130"/>
      <c r="G287" s="130"/>
      <c r="H287" s="130"/>
      <c r="I287" s="130"/>
      <c r="J287" s="130"/>
      <c r="K287" s="130"/>
    </row>
    <row r="288" spans="6:11" ht="15.5" x14ac:dyDescent="0.35">
      <c r="F288" s="130"/>
      <c r="G288" s="130"/>
      <c r="H288" s="130"/>
      <c r="I288" s="130"/>
      <c r="J288" s="130"/>
      <c r="K288" s="130"/>
    </row>
    <row r="289" spans="6:11" ht="15.5" x14ac:dyDescent="0.35">
      <c r="F289" s="130"/>
      <c r="G289" s="130"/>
      <c r="H289" s="130"/>
      <c r="I289" s="130"/>
      <c r="J289" s="130"/>
      <c r="K289" s="130"/>
    </row>
    <row r="290" spans="6:11" ht="15.5" x14ac:dyDescent="0.35">
      <c r="F290" s="130"/>
      <c r="G290" s="130"/>
      <c r="H290" s="130"/>
      <c r="I290" s="130"/>
      <c r="J290" s="130"/>
      <c r="K290" s="130"/>
    </row>
    <row r="291" spans="6:11" ht="15.5" x14ac:dyDescent="0.35">
      <c r="F291" s="130"/>
      <c r="G291" s="130"/>
      <c r="H291" s="130"/>
      <c r="I291" s="130"/>
      <c r="J291" s="130"/>
      <c r="K291" s="130"/>
    </row>
    <row r="292" spans="6:11" ht="15.5" x14ac:dyDescent="0.35">
      <c r="F292" s="130"/>
      <c r="G292" s="130"/>
      <c r="H292" s="130"/>
      <c r="I292" s="130"/>
      <c r="J292" s="130"/>
      <c r="K292" s="130"/>
    </row>
    <row r="293" spans="6:11" ht="15.5" x14ac:dyDescent="0.35">
      <c r="F293" s="130"/>
      <c r="G293" s="130"/>
      <c r="H293" s="130"/>
      <c r="I293" s="130"/>
      <c r="J293" s="130"/>
      <c r="K293" s="130"/>
    </row>
    <row r="294" spans="6:11" ht="15.5" x14ac:dyDescent="0.35">
      <c r="F294" s="130"/>
      <c r="G294" s="130"/>
      <c r="H294" s="130"/>
      <c r="I294" s="130"/>
      <c r="J294" s="130"/>
      <c r="K294" s="130"/>
    </row>
    <row r="295" spans="6:11" ht="15.5" x14ac:dyDescent="0.35">
      <c r="F295" s="130"/>
      <c r="G295" s="130"/>
      <c r="H295" s="130"/>
      <c r="I295" s="130"/>
      <c r="J295" s="130"/>
      <c r="K295" s="130"/>
    </row>
    <row r="296" spans="6:11" ht="15.5" x14ac:dyDescent="0.35">
      <c r="F296" s="130"/>
      <c r="G296" s="130"/>
      <c r="H296" s="130"/>
      <c r="I296" s="130"/>
      <c r="J296" s="130"/>
      <c r="K296" s="130"/>
    </row>
    <row r="297" spans="6:11" ht="15.5" x14ac:dyDescent="0.35">
      <c r="F297" s="130"/>
      <c r="G297" s="130"/>
      <c r="H297" s="130"/>
      <c r="I297" s="130"/>
      <c r="J297" s="130"/>
      <c r="K297" s="130"/>
    </row>
    <row r="298" spans="6:11" ht="15.5" x14ac:dyDescent="0.35">
      <c r="F298" s="130"/>
      <c r="G298" s="130"/>
      <c r="H298" s="130"/>
      <c r="I298" s="130"/>
      <c r="J298" s="130"/>
      <c r="K298" s="130"/>
    </row>
    <row r="299" spans="6:11" ht="15.5" x14ac:dyDescent="0.35">
      <c r="F299" s="130"/>
      <c r="G299" s="130"/>
      <c r="H299" s="130"/>
      <c r="I299" s="130"/>
      <c r="J299" s="130"/>
      <c r="K299" s="130"/>
    </row>
    <row r="300" spans="6:11" ht="15.5" x14ac:dyDescent="0.35">
      <c r="F300" s="130"/>
      <c r="G300" s="130"/>
      <c r="H300" s="130"/>
      <c r="I300" s="130"/>
      <c r="J300" s="130"/>
      <c r="K300" s="130"/>
    </row>
    <row r="301" spans="6:11" ht="15.5" x14ac:dyDescent="0.35">
      <c r="F301" s="130"/>
      <c r="G301" s="130"/>
      <c r="H301" s="130"/>
      <c r="I301" s="130"/>
      <c r="J301" s="130"/>
      <c r="K301" s="130"/>
    </row>
    <row r="302" spans="6:11" ht="15.5" x14ac:dyDescent="0.35">
      <c r="F302" s="130"/>
      <c r="G302" s="130"/>
      <c r="H302" s="130"/>
      <c r="I302" s="130"/>
      <c r="J302" s="130"/>
      <c r="K302" s="130"/>
    </row>
    <row r="303" spans="6:11" ht="15.5" x14ac:dyDescent="0.35">
      <c r="F303" s="130"/>
      <c r="G303" s="130"/>
      <c r="H303" s="130"/>
      <c r="I303" s="130"/>
      <c r="J303" s="130"/>
      <c r="K303" s="130"/>
    </row>
    <row r="304" spans="6:11" ht="15.5" x14ac:dyDescent="0.35">
      <c r="F304" s="130"/>
      <c r="G304" s="130"/>
      <c r="H304" s="130"/>
      <c r="I304" s="130"/>
      <c r="J304" s="130"/>
      <c r="K304" s="130"/>
    </row>
    <row r="305" spans="6:11" ht="15.5" x14ac:dyDescent="0.35">
      <c r="F305" s="130"/>
      <c r="G305" s="130"/>
      <c r="H305" s="130"/>
      <c r="I305" s="130"/>
      <c r="J305" s="130"/>
      <c r="K305" s="130"/>
    </row>
    <row r="306" spans="6:11" ht="15.5" x14ac:dyDescent="0.35">
      <c r="F306" s="130"/>
      <c r="G306" s="130"/>
      <c r="H306" s="130"/>
      <c r="I306" s="130"/>
      <c r="J306" s="130"/>
      <c r="K306" s="130"/>
    </row>
    <row r="307" spans="6:11" ht="15.5" x14ac:dyDescent="0.35">
      <c r="F307" s="130"/>
      <c r="G307" s="130"/>
      <c r="H307" s="130"/>
      <c r="I307" s="130"/>
      <c r="J307" s="130"/>
      <c r="K307" s="130"/>
    </row>
    <row r="308" spans="6:11" ht="15.5" x14ac:dyDescent="0.35">
      <c r="F308" s="130"/>
      <c r="G308" s="130"/>
      <c r="H308" s="130"/>
      <c r="I308" s="130"/>
      <c r="J308" s="130"/>
      <c r="K308" s="130"/>
    </row>
    <row r="309" spans="6:11" ht="15.5" x14ac:dyDescent="0.35">
      <c r="F309" s="130"/>
      <c r="G309" s="130"/>
      <c r="H309" s="130"/>
      <c r="I309" s="130"/>
      <c r="J309" s="130"/>
      <c r="K309" s="130"/>
    </row>
    <row r="310" spans="6:11" ht="15.5" x14ac:dyDescent="0.35">
      <c r="F310" s="130"/>
      <c r="G310" s="130"/>
      <c r="H310" s="130"/>
      <c r="I310" s="130"/>
      <c r="J310" s="130"/>
      <c r="K310" s="130"/>
    </row>
    <row r="311" spans="6:11" ht="15.5" x14ac:dyDescent="0.35">
      <c r="F311" s="130"/>
      <c r="G311" s="130"/>
      <c r="H311" s="130"/>
      <c r="I311" s="130"/>
      <c r="J311" s="130"/>
      <c r="K311" s="130"/>
    </row>
    <row r="312" spans="6:11" ht="15.5" x14ac:dyDescent="0.35">
      <c r="F312" s="130"/>
      <c r="G312" s="130"/>
      <c r="H312" s="130"/>
      <c r="I312" s="130"/>
      <c r="J312" s="130"/>
      <c r="K312" s="130"/>
    </row>
    <row r="313" spans="6:11" ht="15.5" x14ac:dyDescent="0.35">
      <c r="F313" s="130"/>
      <c r="G313" s="130"/>
      <c r="H313" s="130"/>
      <c r="I313" s="130"/>
      <c r="J313" s="130"/>
      <c r="K313" s="130"/>
    </row>
    <row r="314" spans="6:11" ht="15.5" x14ac:dyDescent="0.35">
      <c r="F314" s="130"/>
      <c r="G314" s="130"/>
      <c r="H314" s="130"/>
      <c r="I314" s="130"/>
      <c r="J314" s="130"/>
      <c r="K314" s="130"/>
    </row>
    <row r="315" spans="6:11" ht="15.5" x14ac:dyDescent="0.35">
      <c r="F315" s="130"/>
      <c r="G315" s="130"/>
      <c r="H315" s="130"/>
      <c r="I315" s="130"/>
      <c r="J315" s="130"/>
      <c r="K315" s="130"/>
    </row>
    <row r="316" spans="6:11" ht="15.5" x14ac:dyDescent="0.35">
      <c r="F316" s="130"/>
      <c r="G316" s="130"/>
      <c r="H316" s="130"/>
      <c r="I316" s="130"/>
      <c r="J316" s="130"/>
      <c r="K316" s="130"/>
    </row>
    <row r="317" spans="6:11" ht="15.5" x14ac:dyDescent="0.35">
      <c r="F317" s="130"/>
      <c r="G317" s="130"/>
      <c r="H317" s="130"/>
      <c r="I317" s="130"/>
      <c r="J317" s="130"/>
      <c r="K317" s="130"/>
    </row>
    <row r="318" spans="6:11" ht="15.5" x14ac:dyDescent="0.35">
      <c r="F318" s="130"/>
      <c r="G318" s="130"/>
      <c r="H318" s="130"/>
      <c r="I318" s="130"/>
      <c r="J318" s="130"/>
      <c r="K318" s="130"/>
    </row>
    <row r="319" spans="6:11" ht="15.5" x14ac:dyDescent="0.35">
      <c r="F319" s="130"/>
      <c r="G319" s="130"/>
      <c r="H319" s="130"/>
      <c r="I319" s="130"/>
      <c r="J319" s="130"/>
      <c r="K319" s="130"/>
    </row>
    <row r="320" spans="6:11" ht="15.5" x14ac:dyDescent="0.35">
      <c r="F320" s="130"/>
      <c r="G320" s="130"/>
      <c r="H320" s="130"/>
      <c r="I320" s="130"/>
      <c r="J320" s="130"/>
      <c r="K320" s="130"/>
    </row>
    <row r="321" spans="6:11" ht="15.5" x14ac:dyDescent="0.35">
      <c r="F321" s="130"/>
      <c r="G321" s="130"/>
      <c r="H321" s="130"/>
      <c r="I321" s="130"/>
      <c r="J321" s="130"/>
      <c r="K321" s="130"/>
    </row>
    <row r="322" spans="6:11" ht="15.5" x14ac:dyDescent="0.35">
      <c r="F322" s="130"/>
      <c r="G322" s="130"/>
      <c r="H322" s="130"/>
      <c r="I322" s="130"/>
      <c r="J322" s="130"/>
      <c r="K322" s="130"/>
    </row>
    <row r="323" spans="6:11" ht="15.5" x14ac:dyDescent="0.35">
      <c r="F323" s="130"/>
      <c r="G323" s="130"/>
      <c r="H323" s="130"/>
      <c r="I323" s="130"/>
      <c r="J323" s="130"/>
      <c r="K323" s="130"/>
    </row>
    <row r="324" spans="6:11" ht="15.5" x14ac:dyDescent="0.35">
      <c r="F324" s="130"/>
      <c r="G324" s="130"/>
      <c r="H324" s="130"/>
      <c r="I324" s="130"/>
      <c r="J324" s="130"/>
      <c r="K324" s="130"/>
    </row>
    <row r="325" spans="6:11" ht="15.5" x14ac:dyDescent="0.35">
      <c r="F325" s="130"/>
      <c r="G325" s="130"/>
      <c r="H325" s="130"/>
      <c r="I325" s="130"/>
      <c r="J325" s="130"/>
      <c r="K325" s="130"/>
    </row>
    <row r="326" spans="6:11" ht="15.5" x14ac:dyDescent="0.35">
      <c r="F326" s="130"/>
      <c r="G326" s="130"/>
      <c r="H326" s="130"/>
      <c r="I326" s="130"/>
      <c r="J326" s="130"/>
      <c r="K326" s="130"/>
    </row>
    <row r="327" spans="6:11" ht="15.5" x14ac:dyDescent="0.35">
      <c r="F327" s="130"/>
      <c r="G327" s="130"/>
      <c r="H327" s="130"/>
      <c r="I327" s="130"/>
      <c r="J327" s="130"/>
      <c r="K327" s="130"/>
    </row>
    <row r="328" spans="6:11" ht="15.5" x14ac:dyDescent="0.35">
      <c r="F328" s="130"/>
      <c r="G328" s="130"/>
      <c r="H328" s="130"/>
      <c r="I328" s="130"/>
      <c r="J328" s="130"/>
      <c r="K328" s="130"/>
    </row>
    <row r="329" spans="6:11" ht="15.5" x14ac:dyDescent="0.35">
      <c r="F329" s="130"/>
      <c r="G329" s="130"/>
      <c r="H329" s="130"/>
      <c r="I329" s="130"/>
      <c r="J329" s="130"/>
      <c r="K329" s="130"/>
    </row>
    <row r="330" spans="6:11" ht="15.5" x14ac:dyDescent="0.35">
      <c r="F330" s="130"/>
      <c r="G330" s="130"/>
      <c r="H330" s="130"/>
      <c r="I330" s="130"/>
      <c r="J330" s="130"/>
      <c r="K330" s="130"/>
    </row>
    <row r="331" spans="6:11" ht="15.5" x14ac:dyDescent="0.35">
      <c r="F331" s="130"/>
      <c r="G331" s="130"/>
      <c r="H331" s="130"/>
      <c r="I331" s="130"/>
      <c r="J331" s="130"/>
      <c r="K331" s="130"/>
    </row>
    <row r="332" spans="6:11" ht="15.5" x14ac:dyDescent="0.35">
      <c r="F332" s="130"/>
      <c r="G332" s="130"/>
      <c r="H332" s="130"/>
      <c r="I332" s="130"/>
      <c r="J332" s="130"/>
      <c r="K332" s="130"/>
    </row>
    <row r="333" spans="6:11" ht="15.5" x14ac:dyDescent="0.35">
      <c r="F333" s="130"/>
      <c r="G333" s="130"/>
      <c r="H333" s="130"/>
      <c r="I333" s="130"/>
      <c r="J333" s="130"/>
      <c r="K333" s="130"/>
    </row>
    <row r="334" spans="6:11" ht="15.5" x14ac:dyDescent="0.35">
      <c r="F334" s="130"/>
      <c r="G334" s="130"/>
      <c r="H334" s="130"/>
      <c r="I334" s="130"/>
      <c r="J334" s="130"/>
      <c r="K334" s="130"/>
    </row>
    <row r="335" spans="6:11" ht="15.5" x14ac:dyDescent="0.35">
      <c r="F335" s="130"/>
      <c r="G335" s="130"/>
      <c r="H335" s="130"/>
      <c r="I335" s="130"/>
      <c r="J335" s="130"/>
      <c r="K335" s="130"/>
    </row>
    <row r="336" spans="6:11" ht="15.5" x14ac:dyDescent="0.35">
      <c r="F336" s="130"/>
      <c r="G336" s="130"/>
      <c r="H336" s="130"/>
      <c r="I336" s="130"/>
      <c r="J336" s="130"/>
      <c r="K336" s="130"/>
    </row>
    <row r="337" spans="6:11" ht="15.5" x14ac:dyDescent="0.35">
      <c r="F337" s="130"/>
      <c r="G337" s="130"/>
      <c r="H337" s="130"/>
      <c r="I337" s="130"/>
      <c r="J337" s="130"/>
      <c r="K337" s="130"/>
    </row>
    <row r="338" spans="6:11" ht="15.5" x14ac:dyDescent="0.35">
      <c r="F338" s="130"/>
      <c r="G338" s="130"/>
      <c r="H338" s="130"/>
      <c r="I338" s="130"/>
      <c r="J338" s="130"/>
      <c r="K338" s="130"/>
    </row>
    <row r="339" spans="6:11" ht="15.5" x14ac:dyDescent="0.35">
      <c r="F339" s="130"/>
      <c r="G339" s="130"/>
      <c r="H339" s="130"/>
      <c r="I339" s="130"/>
      <c r="J339" s="130"/>
      <c r="K339" s="130"/>
    </row>
    <row r="340" spans="6:11" ht="15.5" x14ac:dyDescent="0.35">
      <c r="F340" s="130"/>
      <c r="G340" s="130"/>
      <c r="H340" s="130"/>
      <c r="I340" s="130"/>
      <c r="J340" s="130"/>
      <c r="K340" s="130"/>
    </row>
    <row r="341" spans="6:11" ht="15.5" x14ac:dyDescent="0.35">
      <c r="F341" s="130"/>
      <c r="G341" s="130"/>
      <c r="H341" s="130"/>
      <c r="I341" s="130"/>
      <c r="J341" s="130"/>
      <c r="K341" s="130"/>
    </row>
    <row r="342" spans="6:11" ht="15.5" x14ac:dyDescent="0.35">
      <c r="F342" s="130"/>
      <c r="G342" s="130"/>
      <c r="H342" s="130"/>
      <c r="I342" s="130"/>
      <c r="J342" s="130"/>
      <c r="K342" s="130"/>
    </row>
    <row r="343" spans="6:11" ht="15.5" x14ac:dyDescent="0.35">
      <c r="F343" s="130"/>
      <c r="G343" s="130"/>
      <c r="H343" s="130"/>
      <c r="I343" s="130"/>
      <c r="J343" s="130"/>
      <c r="K343" s="130"/>
    </row>
    <row r="344" spans="6:11" ht="15.5" x14ac:dyDescent="0.35">
      <c r="F344" s="130"/>
      <c r="G344" s="130"/>
      <c r="H344" s="130"/>
      <c r="I344" s="130"/>
      <c r="J344" s="130"/>
      <c r="K344" s="130"/>
    </row>
    <row r="345" spans="6:11" ht="15.5" x14ac:dyDescent="0.35">
      <c r="F345" s="130"/>
      <c r="G345" s="130"/>
      <c r="H345" s="130"/>
      <c r="I345" s="130"/>
      <c r="J345" s="130"/>
      <c r="K345" s="130"/>
    </row>
    <row r="346" spans="6:11" ht="15.5" x14ac:dyDescent="0.35">
      <c r="F346" s="130"/>
      <c r="G346" s="130"/>
      <c r="H346" s="130"/>
      <c r="I346" s="130"/>
      <c r="J346" s="130"/>
      <c r="K346" s="130"/>
    </row>
    <row r="347" spans="6:11" ht="15.5" x14ac:dyDescent="0.35">
      <c r="F347" s="130"/>
      <c r="G347" s="130"/>
      <c r="H347" s="130"/>
      <c r="I347" s="130"/>
      <c r="J347" s="130"/>
      <c r="K347" s="130"/>
    </row>
    <row r="348" spans="6:11" ht="15.5" x14ac:dyDescent="0.35">
      <c r="F348" s="130"/>
      <c r="G348" s="130"/>
      <c r="H348" s="130"/>
      <c r="I348" s="130"/>
      <c r="J348" s="130"/>
      <c r="K348" s="130"/>
    </row>
    <row r="349" spans="6:11" ht="15.5" x14ac:dyDescent="0.35">
      <c r="F349" s="130"/>
      <c r="G349" s="130"/>
      <c r="H349" s="130"/>
      <c r="I349" s="130"/>
      <c r="J349" s="130"/>
      <c r="K349" s="130"/>
    </row>
    <row r="350" spans="6:11" ht="15.5" x14ac:dyDescent="0.35">
      <c r="F350" s="130"/>
      <c r="G350" s="130"/>
      <c r="H350" s="130"/>
      <c r="I350" s="130"/>
      <c r="J350" s="130"/>
      <c r="K350" s="130"/>
    </row>
    <row r="351" spans="6:11" ht="15.5" x14ac:dyDescent="0.35">
      <c r="F351" s="130"/>
      <c r="G351" s="130"/>
      <c r="H351" s="130"/>
      <c r="I351" s="130"/>
      <c r="J351" s="130"/>
      <c r="K351" s="130"/>
    </row>
    <row r="352" spans="6:11" ht="15.5" x14ac:dyDescent="0.35">
      <c r="F352" s="130"/>
      <c r="G352" s="130"/>
      <c r="H352" s="130"/>
      <c r="I352" s="130"/>
      <c r="J352" s="130"/>
      <c r="K352" s="130"/>
    </row>
    <row r="353" spans="6:11" ht="15.5" x14ac:dyDescent="0.35">
      <c r="F353" s="130"/>
      <c r="G353" s="130"/>
      <c r="H353" s="130"/>
      <c r="I353" s="130"/>
      <c r="J353" s="130"/>
      <c r="K353" s="130"/>
    </row>
    <row r="354" spans="6:11" ht="15.5" x14ac:dyDescent="0.35">
      <c r="F354" s="130"/>
      <c r="G354" s="130"/>
      <c r="H354" s="130"/>
      <c r="I354" s="130"/>
      <c r="J354" s="130"/>
      <c r="K354" s="130"/>
    </row>
    <row r="355" spans="6:11" ht="15.5" x14ac:dyDescent="0.35">
      <c r="F355" s="130"/>
      <c r="G355" s="130"/>
      <c r="H355" s="130"/>
      <c r="I355" s="130"/>
      <c r="J355" s="130"/>
      <c r="K355" s="130"/>
    </row>
    <row r="356" spans="6:11" ht="15.5" x14ac:dyDescent="0.35">
      <c r="F356" s="130"/>
      <c r="G356" s="130"/>
      <c r="H356" s="130"/>
      <c r="I356" s="130"/>
      <c r="J356" s="130"/>
      <c r="K356" s="130"/>
    </row>
    <row r="357" spans="6:11" ht="15.5" x14ac:dyDescent="0.35">
      <c r="F357" s="130"/>
      <c r="G357" s="130"/>
      <c r="H357" s="130"/>
      <c r="I357" s="130"/>
      <c r="J357" s="130"/>
      <c r="K357" s="130"/>
    </row>
    <row r="358" spans="6:11" ht="15.5" x14ac:dyDescent="0.35">
      <c r="F358" s="130"/>
      <c r="G358" s="130"/>
      <c r="H358" s="130"/>
      <c r="I358" s="130"/>
      <c r="J358" s="130"/>
      <c r="K358" s="130"/>
    </row>
    <row r="359" spans="6:11" ht="15.5" x14ac:dyDescent="0.35">
      <c r="F359" s="130"/>
      <c r="G359" s="130"/>
      <c r="H359" s="130"/>
      <c r="I359" s="130"/>
      <c r="J359" s="130"/>
      <c r="K359" s="130"/>
    </row>
    <row r="360" spans="6:11" ht="15.5" x14ac:dyDescent="0.35">
      <c r="F360" s="130"/>
      <c r="G360" s="130"/>
      <c r="H360" s="130"/>
      <c r="I360" s="130"/>
      <c r="J360" s="130"/>
      <c r="K360" s="130"/>
    </row>
    <row r="361" spans="6:11" ht="15.5" x14ac:dyDescent="0.35">
      <c r="F361" s="130"/>
      <c r="G361" s="130"/>
      <c r="H361" s="130"/>
      <c r="I361" s="130"/>
      <c r="J361" s="130"/>
      <c r="K361" s="130"/>
    </row>
    <row r="362" spans="6:11" ht="15.5" x14ac:dyDescent="0.35">
      <c r="F362" s="130"/>
      <c r="G362" s="130"/>
      <c r="H362" s="130"/>
      <c r="I362" s="130"/>
      <c r="J362" s="130"/>
      <c r="K362" s="130"/>
    </row>
    <row r="363" spans="6:11" ht="15.5" x14ac:dyDescent="0.35">
      <c r="F363" s="130"/>
      <c r="G363" s="130"/>
      <c r="H363" s="130"/>
      <c r="I363" s="130"/>
      <c r="J363" s="130"/>
      <c r="K363" s="130"/>
    </row>
    <row r="364" spans="6:11" ht="15.5" x14ac:dyDescent="0.35">
      <c r="F364" s="130"/>
      <c r="G364" s="130"/>
      <c r="H364" s="130"/>
      <c r="I364" s="130"/>
      <c r="J364" s="130"/>
      <c r="K364" s="130"/>
    </row>
    <row r="365" spans="6:11" ht="15.5" x14ac:dyDescent="0.35">
      <c r="F365" s="130"/>
      <c r="G365" s="130"/>
      <c r="H365" s="130"/>
      <c r="I365" s="130"/>
      <c r="J365" s="130"/>
      <c r="K365" s="130"/>
    </row>
    <row r="366" spans="6:11" ht="15.5" x14ac:dyDescent="0.35">
      <c r="F366" s="130"/>
      <c r="G366" s="130"/>
      <c r="H366" s="130"/>
      <c r="I366" s="130"/>
      <c r="J366" s="130"/>
      <c r="K366" s="130"/>
    </row>
  </sheetData>
  <mergeCells count="1">
    <mergeCell ref="F2:K2"/>
  </mergeCells>
  <dataValidations count="1">
    <dataValidation type="date" operator="greaterThan" allowBlank="1" showInputMessage="1" showErrorMessage="1" sqref="J22:J1048576" xr:uid="{00000000-0002-0000-0300-000000000000}">
      <formula1>42976</formula1>
    </dataValidation>
  </dataValidations>
  <hyperlinks>
    <hyperlink ref="K1" location="'Contents page'!A1" display="Return to content" xr:uid="{ABD24592-096E-47B7-A34F-70B19BBCD217}"/>
  </hyperlinks>
  <printOptions horizontalCentered="1" verticalCentered="1"/>
  <pageMargins left="0.70866141732283472" right="0.70866141732283472" top="0.74803149606299213" bottom="0.74803149606299213" header="0.31496062992125984" footer="0.31496062992125984"/>
  <pageSetup paperSize="9" pageOrder="overThenDown" orientation="landscape" r:id="rId1"/>
  <headerFooter>
    <oddFooter>&amp;L&amp;A&amp;C&amp;F&amp;R&amp;D</oddFooter>
  </headerFooter>
  <tableParts count="1">
    <tablePart r:id="rId2"/>
  </tablePart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14">
    <tabColor rgb="FF0B7A43"/>
  </sheetPr>
  <dimension ref="A1:H454"/>
  <sheetViews>
    <sheetView zoomScaleNormal="100" workbookViewId="0">
      <pane ySplit="3" topLeftCell="A4" activePane="bottomLeft" state="frozen"/>
      <selection pane="bottomLeft" sqref="A1:G1"/>
    </sheetView>
  </sheetViews>
  <sheetFormatPr defaultColWidth="0" defaultRowHeight="14.5" x14ac:dyDescent="0.35"/>
  <cols>
    <col min="1" max="1" width="12.81640625" style="9" customWidth="1"/>
    <col min="2" max="2" width="13.453125" style="9" customWidth="1"/>
    <col min="3" max="3" width="12.81640625" style="9" customWidth="1"/>
    <col min="4" max="4" width="27.54296875" style="9" customWidth="1"/>
    <col min="5" max="5" width="14" style="9" customWidth="1"/>
    <col min="6" max="6" width="14.1796875" style="9" customWidth="1"/>
    <col min="7" max="7" width="19.453125" style="9" customWidth="1"/>
    <col min="8" max="8" width="14" style="9" customWidth="1"/>
    <col min="9" max="16384" width="8.7265625" hidden="1"/>
  </cols>
  <sheetData>
    <row r="1" spans="1:8" ht="38.5" customHeight="1" x14ac:dyDescent="0.35">
      <c r="A1" s="299" t="s">
        <v>31</v>
      </c>
      <c r="B1" s="299"/>
      <c r="C1" s="299"/>
      <c r="D1" s="299"/>
      <c r="E1" s="299"/>
      <c r="F1" s="299"/>
      <c r="G1" s="299"/>
      <c r="H1" s="237" t="s">
        <v>294</v>
      </c>
    </row>
    <row r="2" spans="1:8" ht="67" customHeight="1" x14ac:dyDescent="0.35">
      <c r="A2" s="300" t="s">
        <v>319</v>
      </c>
      <c r="B2" s="300"/>
      <c r="C2" s="300"/>
      <c r="D2" s="300"/>
      <c r="E2" s="300"/>
      <c r="F2" s="300"/>
      <c r="G2" s="300"/>
      <c r="H2" s="236"/>
    </row>
    <row r="3" spans="1:8" s="14" customFormat="1" ht="72" customHeight="1" x14ac:dyDescent="0.35">
      <c r="A3" s="207" t="s">
        <v>32</v>
      </c>
      <c r="B3" s="207" t="s">
        <v>33</v>
      </c>
      <c r="C3" s="208" t="s">
        <v>280</v>
      </c>
      <c r="D3" s="207" t="s">
        <v>34</v>
      </c>
      <c r="E3" s="207" t="s">
        <v>35</v>
      </c>
      <c r="F3" s="207" t="s">
        <v>232</v>
      </c>
      <c r="G3" s="207" t="s">
        <v>36</v>
      </c>
      <c r="H3" s="207" t="s">
        <v>37</v>
      </c>
    </row>
    <row r="4" spans="1:8" ht="80.5" customHeight="1" x14ac:dyDescent="0.35">
      <c r="A4" s="45"/>
      <c r="B4" s="45"/>
      <c r="C4" s="77"/>
      <c r="D4" s="45"/>
      <c r="E4" s="45"/>
      <c r="F4" s="152"/>
      <c r="G4" s="45"/>
      <c r="H4" s="152"/>
    </row>
    <row r="5" spans="1:8" ht="15.5" x14ac:dyDescent="0.35">
      <c r="A5" s="45"/>
      <c r="B5" s="45"/>
      <c r="C5" s="77"/>
      <c r="D5" s="45"/>
      <c r="E5" s="45"/>
      <c r="F5" s="152"/>
      <c r="G5" s="45"/>
      <c r="H5" s="152"/>
    </row>
    <row r="6" spans="1:8" ht="15.5" x14ac:dyDescent="0.35">
      <c r="A6" s="45"/>
      <c r="B6" s="45"/>
      <c r="C6" s="77"/>
      <c r="D6" s="45"/>
      <c r="E6" s="45"/>
      <c r="F6" s="152"/>
      <c r="G6" s="45"/>
      <c r="H6" s="152"/>
    </row>
    <row r="7" spans="1:8" ht="15.5" x14ac:dyDescent="0.35">
      <c r="A7" s="45"/>
      <c r="B7" s="45"/>
      <c r="C7" s="45"/>
      <c r="D7" s="45"/>
      <c r="E7" s="45"/>
      <c r="F7" s="152"/>
      <c r="G7" s="45"/>
      <c r="H7" s="152"/>
    </row>
    <row r="8" spans="1:8" ht="15.5" x14ac:dyDescent="0.35">
      <c r="A8" s="45"/>
      <c r="B8" s="45"/>
      <c r="C8" s="45"/>
      <c r="D8" s="45"/>
      <c r="E8" s="45"/>
      <c r="F8" s="152"/>
      <c r="G8" s="45"/>
      <c r="H8" s="152"/>
    </row>
    <row r="9" spans="1:8" ht="15.5" x14ac:dyDescent="0.35">
      <c r="A9" s="45"/>
      <c r="B9" s="45"/>
      <c r="C9" s="45"/>
      <c r="D9" s="45"/>
      <c r="E9" s="45"/>
      <c r="F9" s="152"/>
      <c r="G9" s="45"/>
      <c r="H9" s="152"/>
    </row>
    <row r="10" spans="1:8" ht="15.5" x14ac:dyDescent="0.35">
      <c r="A10" s="45"/>
      <c r="B10" s="45"/>
      <c r="C10" s="45"/>
      <c r="D10" s="45"/>
      <c r="E10" s="45"/>
      <c r="F10" s="152"/>
      <c r="G10" s="45"/>
      <c r="H10" s="152"/>
    </row>
    <row r="11" spans="1:8" ht="15.5" x14ac:dyDescent="0.35">
      <c r="A11" s="45"/>
      <c r="B11" s="45"/>
      <c r="C11" s="45"/>
      <c r="D11" s="45"/>
      <c r="E11" s="45"/>
      <c r="F11" s="152"/>
      <c r="G11" s="45"/>
      <c r="H11" s="152"/>
    </row>
    <row r="12" spans="1:8" ht="15.5" x14ac:dyDescent="0.35">
      <c r="A12" s="45"/>
      <c r="B12" s="45"/>
      <c r="C12" s="45"/>
      <c r="D12" s="45"/>
      <c r="E12" s="45"/>
      <c r="F12" s="152"/>
      <c r="G12" s="45"/>
      <c r="H12" s="152"/>
    </row>
    <row r="13" spans="1:8" ht="15.5" x14ac:dyDescent="0.35">
      <c r="A13" s="45"/>
      <c r="B13" s="45"/>
      <c r="C13" s="45"/>
      <c r="D13" s="45"/>
      <c r="E13" s="45"/>
      <c r="F13" s="152"/>
      <c r="G13" s="45"/>
      <c r="H13" s="152"/>
    </row>
    <row r="14" spans="1:8" ht="15.5" x14ac:dyDescent="0.35">
      <c r="A14" s="45"/>
      <c r="B14" s="45"/>
      <c r="C14" s="45"/>
      <c r="D14" s="45"/>
      <c r="E14" s="45"/>
      <c r="F14" s="152"/>
      <c r="G14" s="45"/>
      <c r="H14" s="152"/>
    </row>
    <row r="15" spans="1:8" ht="15.5" x14ac:dyDescent="0.35">
      <c r="A15" s="45"/>
      <c r="B15" s="45"/>
      <c r="C15" s="45"/>
      <c r="D15" s="45"/>
      <c r="E15" s="45"/>
      <c r="F15" s="152"/>
      <c r="G15" s="45"/>
      <c r="H15" s="152"/>
    </row>
    <row r="16" spans="1:8" ht="15.5" x14ac:dyDescent="0.35">
      <c r="A16" s="45"/>
      <c r="B16" s="45"/>
      <c r="C16" s="45"/>
      <c r="D16" s="45"/>
      <c r="E16" s="45"/>
      <c r="F16" s="152"/>
      <c r="G16" s="45"/>
      <c r="H16" s="152"/>
    </row>
    <row r="17" spans="1:8" ht="15.5" x14ac:dyDescent="0.35">
      <c r="A17" s="45"/>
      <c r="B17" s="45"/>
      <c r="C17" s="45"/>
      <c r="D17" s="45"/>
      <c r="E17" s="45"/>
      <c r="F17" s="152"/>
      <c r="G17" s="45"/>
      <c r="H17" s="152"/>
    </row>
    <row r="18" spans="1:8" ht="15.5" x14ac:dyDescent="0.35">
      <c r="A18" s="45"/>
      <c r="B18" s="45"/>
      <c r="C18" s="45"/>
      <c r="D18" s="45"/>
      <c r="E18" s="45"/>
      <c r="F18" s="152"/>
      <c r="G18" s="45"/>
      <c r="H18" s="152"/>
    </row>
    <row r="19" spans="1:8" ht="15.5" x14ac:dyDescent="0.35">
      <c r="A19" s="45"/>
      <c r="B19" s="45"/>
      <c r="C19" s="45"/>
      <c r="D19" s="45"/>
      <c r="E19" s="45"/>
      <c r="F19" s="152"/>
      <c r="G19" s="45"/>
      <c r="H19" s="152"/>
    </row>
    <row r="20" spans="1:8" ht="15.5" x14ac:dyDescent="0.35">
      <c r="A20" s="45"/>
      <c r="B20" s="45"/>
      <c r="C20" s="45"/>
      <c r="D20" s="45"/>
      <c r="E20" s="45"/>
      <c r="F20" s="152"/>
      <c r="G20" s="45"/>
      <c r="H20" s="152"/>
    </row>
    <row r="21" spans="1:8" ht="15.5" x14ac:dyDescent="0.35">
      <c r="A21" s="45"/>
      <c r="B21" s="45"/>
      <c r="C21" s="45"/>
      <c r="D21" s="45"/>
      <c r="E21" s="45"/>
      <c r="F21" s="152"/>
      <c r="G21" s="45"/>
      <c r="H21" s="152"/>
    </row>
    <row r="22" spans="1:8" ht="15.5" x14ac:dyDescent="0.35">
      <c r="A22" s="45"/>
      <c r="B22" s="45"/>
      <c r="C22" s="45"/>
      <c r="D22" s="45"/>
      <c r="E22" s="45"/>
      <c r="F22" s="152"/>
      <c r="G22" s="45"/>
      <c r="H22" s="152"/>
    </row>
    <row r="23" spans="1:8" ht="15.5" x14ac:dyDescent="0.35">
      <c r="A23" s="45"/>
      <c r="B23" s="45"/>
      <c r="C23" s="45"/>
      <c r="D23" s="45"/>
      <c r="E23" s="45"/>
      <c r="F23" s="152"/>
      <c r="G23" s="45"/>
      <c r="H23" s="152"/>
    </row>
    <row r="24" spans="1:8" ht="15.5" x14ac:dyDescent="0.35">
      <c r="A24" s="45"/>
      <c r="B24" s="45"/>
      <c r="C24" s="45"/>
      <c r="D24" s="45"/>
      <c r="E24" s="45"/>
      <c r="F24" s="152"/>
      <c r="G24" s="45"/>
      <c r="H24" s="152"/>
    </row>
    <row r="25" spans="1:8" ht="15.5" x14ac:dyDescent="0.35">
      <c r="A25" s="45"/>
      <c r="B25" s="45"/>
      <c r="C25" s="45"/>
      <c r="D25" s="45"/>
      <c r="E25" s="45"/>
      <c r="F25" s="152"/>
      <c r="G25" s="45"/>
      <c r="H25" s="152"/>
    </row>
    <row r="26" spans="1:8" ht="15.5" x14ac:dyDescent="0.35">
      <c r="A26" s="45"/>
      <c r="B26" s="45"/>
      <c r="C26" s="45"/>
      <c r="D26" s="45"/>
      <c r="E26" s="45"/>
      <c r="F26" s="152"/>
      <c r="G26" s="45"/>
      <c r="H26" s="152"/>
    </row>
    <row r="27" spans="1:8" ht="15.5" x14ac:dyDescent="0.35">
      <c r="A27" s="45"/>
      <c r="B27" s="45"/>
      <c r="C27" s="45"/>
      <c r="D27" s="45"/>
      <c r="E27" s="45"/>
      <c r="F27" s="152"/>
      <c r="G27" s="45"/>
      <c r="H27" s="152"/>
    </row>
    <row r="28" spans="1:8" ht="15.5" x14ac:dyDescent="0.35">
      <c r="A28" s="45"/>
      <c r="B28" s="45"/>
      <c r="C28" s="45"/>
      <c r="D28" s="45"/>
      <c r="E28" s="45"/>
      <c r="F28" s="152"/>
      <c r="G28" s="45"/>
      <c r="H28" s="152"/>
    </row>
    <row r="29" spans="1:8" ht="15.5" x14ac:dyDescent="0.35">
      <c r="A29" s="45"/>
      <c r="B29" s="45"/>
      <c r="C29" s="45"/>
      <c r="D29" s="45"/>
      <c r="E29" s="45"/>
      <c r="F29" s="152"/>
      <c r="G29" s="45"/>
      <c r="H29" s="152"/>
    </row>
    <row r="30" spans="1:8" ht="15.5" x14ac:dyDescent="0.35">
      <c r="A30" s="45"/>
      <c r="B30" s="45"/>
      <c r="C30" s="45"/>
      <c r="D30" s="45"/>
      <c r="E30" s="45"/>
      <c r="F30" s="152"/>
      <c r="G30" s="45"/>
      <c r="H30" s="152"/>
    </row>
    <row r="31" spans="1:8" ht="15.5" x14ac:dyDescent="0.35">
      <c r="A31" s="45"/>
      <c r="B31" s="45"/>
      <c r="C31" s="45"/>
      <c r="D31" s="45"/>
      <c r="E31" s="45"/>
      <c r="F31" s="152"/>
      <c r="G31" s="45"/>
      <c r="H31" s="152"/>
    </row>
    <row r="32" spans="1:8" ht="15.5" x14ac:dyDescent="0.35">
      <c r="A32" s="45"/>
      <c r="B32" s="45"/>
      <c r="C32" s="45"/>
      <c r="D32" s="45"/>
      <c r="E32" s="45"/>
      <c r="F32" s="152"/>
      <c r="G32" s="45"/>
      <c r="H32" s="152"/>
    </row>
    <row r="33" spans="1:8" ht="15.5" x14ac:dyDescent="0.35">
      <c r="A33" s="45"/>
      <c r="B33" s="45"/>
      <c r="C33" s="45"/>
      <c r="D33" s="45"/>
      <c r="E33" s="45"/>
      <c r="F33" s="152"/>
      <c r="G33" s="45"/>
      <c r="H33" s="152"/>
    </row>
    <row r="34" spans="1:8" ht="15.5" x14ac:dyDescent="0.35">
      <c r="A34" s="45"/>
      <c r="B34" s="45"/>
      <c r="C34" s="45"/>
      <c r="D34" s="45"/>
      <c r="E34" s="45"/>
      <c r="F34" s="152"/>
      <c r="G34" s="45"/>
      <c r="H34" s="152"/>
    </row>
    <row r="35" spans="1:8" ht="15.5" x14ac:dyDescent="0.35">
      <c r="A35" s="45"/>
      <c r="B35" s="45"/>
      <c r="C35" s="45"/>
      <c r="D35" s="45"/>
      <c r="E35" s="45"/>
      <c r="F35" s="152"/>
      <c r="G35" s="45"/>
      <c r="H35" s="152"/>
    </row>
    <row r="36" spans="1:8" ht="15.5" x14ac:dyDescent="0.35">
      <c r="A36" s="45"/>
      <c r="B36" s="45"/>
      <c r="C36" s="45"/>
      <c r="D36" s="45"/>
      <c r="E36" s="45"/>
      <c r="F36" s="152"/>
      <c r="G36" s="45"/>
      <c r="H36" s="152"/>
    </row>
    <row r="37" spans="1:8" ht="15.5" x14ac:dyDescent="0.35">
      <c r="A37" s="45"/>
      <c r="B37" s="45"/>
      <c r="C37" s="45"/>
      <c r="D37" s="45"/>
      <c r="E37" s="45"/>
      <c r="F37" s="152"/>
      <c r="G37" s="45"/>
      <c r="H37" s="152"/>
    </row>
    <row r="38" spans="1:8" ht="15.5" x14ac:dyDescent="0.35">
      <c r="A38" s="45"/>
      <c r="B38" s="45"/>
      <c r="C38" s="45"/>
      <c r="D38" s="45"/>
      <c r="E38" s="45"/>
      <c r="F38" s="152"/>
      <c r="G38" s="45"/>
      <c r="H38" s="152"/>
    </row>
    <row r="39" spans="1:8" ht="15.5" x14ac:dyDescent="0.35">
      <c r="A39" s="45"/>
      <c r="B39" s="45"/>
      <c r="C39" s="45"/>
      <c r="D39" s="45"/>
      <c r="E39" s="45"/>
      <c r="F39" s="152"/>
      <c r="G39" s="45"/>
      <c r="H39" s="152"/>
    </row>
    <row r="40" spans="1:8" ht="15.5" x14ac:dyDescent="0.35">
      <c r="A40" s="45"/>
      <c r="B40" s="45"/>
      <c r="C40" s="45"/>
      <c r="D40" s="45"/>
      <c r="E40" s="45"/>
      <c r="F40" s="152"/>
      <c r="G40" s="45"/>
      <c r="H40" s="152"/>
    </row>
    <row r="41" spans="1:8" ht="15.5" x14ac:dyDescent="0.35">
      <c r="A41" s="45"/>
      <c r="B41" s="45"/>
      <c r="C41" s="45"/>
      <c r="D41" s="45"/>
      <c r="E41" s="45"/>
      <c r="F41" s="152"/>
      <c r="G41" s="45"/>
      <c r="H41" s="152"/>
    </row>
    <row r="42" spans="1:8" ht="15.5" x14ac:dyDescent="0.35">
      <c r="A42" s="45"/>
      <c r="B42" s="45"/>
      <c r="C42" s="45"/>
      <c r="D42" s="45"/>
      <c r="E42" s="45"/>
      <c r="F42" s="152"/>
      <c r="G42" s="45"/>
      <c r="H42" s="152"/>
    </row>
    <row r="43" spans="1:8" ht="15.5" x14ac:dyDescent="0.35">
      <c r="A43" s="45"/>
      <c r="B43" s="45"/>
      <c r="C43" s="45"/>
      <c r="D43" s="45"/>
      <c r="E43" s="45"/>
      <c r="F43" s="152"/>
      <c r="G43" s="45"/>
      <c r="H43" s="152"/>
    </row>
    <row r="44" spans="1:8" ht="15.5" x14ac:dyDescent="0.35">
      <c r="A44" s="45"/>
      <c r="B44" s="45"/>
      <c r="C44" s="45"/>
      <c r="D44" s="45"/>
      <c r="E44" s="45"/>
      <c r="F44" s="152"/>
      <c r="G44" s="45"/>
      <c r="H44" s="152"/>
    </row>
    <row r="45" spans="1:8" ht="15.5" x14ac:dyDescent="0.35">
      <c r="A45" s="45"/>
      <c r="B45" s="45"/>
      <c r="C45" s="45"/>
      <c r="D45" s="45"/>
      <c r="E45" s="45"/>
      <c r="F45" s="152"/>
      <c r="G45" s="45"/>
      <c r="H45" s="152"/>
    </row>
    <row r="46" spans="1:8" ht="15.5" x14ac:dyDescent="0.35">
      <c r="A46" s="45"/>
      <c r="B46" s="45"/>
      <c r="C46" s="45"/>
      <c r="D46" s="45"/>
      <c r="E46" s="45"/>
      <c r="F46" s="152"/>
      <c r="G46" s="45"/>
      <c r="H46" s="152"/>
    </row>
    <row r="47" spans="1:8" ht="15.5" x14ac:dyDescent="0.35">
      <c r="A47" s="45"/>
      <c r="B47" s="45"/>
      <c r="C47" s="45"/>
      <c r="D47" s="45"/>
      <c r="E47" s="45"/>
      <c r="F47" s="152"/>
      <c r="G47" s="45"/>
      <c r="H47" s="152"/>
    </row>
    <row r="48" spans="1:8" ht="15.5" x14ac:dyDescent="0.35">
      <c r="A48" s="45"/>
      <c r="B48" s="45"/>
      <c r="C48" s="45"/>
      <c r="D48" s="45"/>
      <c r="E48" s="45"/>
      <c r="F48" s="152"/>
      <c r="G48" s="45"/>
      <c r="H48" s="152"/>
    </row>
    <row r="49" spans="1:8" ht="15.5" x14ac:dyDescent="0.35">
      <c r="A49" s="45"/>
      <c r="B49" s="45"/>
      <c r="C49" s="45"/>
      <c r="D49" s="45"/>
      <c r="E49" s="45"/>
      <c r="F49" s="152"/>
      <c r="G49" s="45"/>
      <c r="H49" s="152"/>
    </row>
    <row r="50" spans="1:8" ht="15.5" x14ac:dyDescent="0.35">
      <c r="A50" s="45"/>
      <c r="B50" s="45"/>
      <c r="C50" s="45"/>
      <c r="D50" s="45"/>
      <c r="E50" s="45"/>
      <c r="F50" s="152"/>
      <c r="G50" s="45"/>
      <c r="H50" s="152"/>
    </row>
    <row r="51" spans="1:8" ht="15.5" x14ac:dyDescent="0.35">
      <c r="A51" s="45"/>
      <c r="B51" s="45"/>
      <c r="C51" s="45"/>
      <c r="D51" s="45"/>
      <c r="E51" s="45"/>
      <c r="F51" s="152"/>
      <c r="G51" s="45"/>
      <c r="H51" s="152"/>
    </row>
    <row r="52" spans="1:8" ht="15.5" x14ac:dyDescent="0.35">
      <c r="A52" s="45"/>
      <c r="B52" s="45"/>
      <c r="C52" s="45"/>
      <c r="D52" s="45"/>
      <c r="E52" s="45"/>
      <c r="F52" s="152"/>
      <c r="G52" s="45"/>
      <c r="H52" s="152"/>
    </row>
    <row r="53" spans="1:8" ht="15.5" x14ac:dyDescent="0.35">
      <c r="A53" s="45"/>
      <c r="B53" s="45"/>
      <c r="C53" s="45"/>
      <c r="D53" s="45"/>
      <c r="E53" s="45"/>
      <c r="F53" s="152"/>
      <c r="G53" s="45"/>
      <c r="H53" s="152"/>
    </row>
    <row r="54" spans="1:8" ht="15.5" x14ac:dyDescent="0.35">
      <c r="A54" s="45"/>
      <c r="B54" s="45"/>
      <c r="C54" s="45"/>
      <c r="D54" s="45"/>
      <c r="E54" s="45"/>
      <c r="F54" s="152"/>
      <c r="G54" s="45"/>
      <c r="H54" s="152"/>
    </row>
    <row r="55" spans="1:8" ht="15.5" x14ac:dyDescent="0.35">
      <c r="A55" s="45"/>
      <c r="B55" s="45"/>
      <c r="C55" s="45"/>
      <c r="D55" s="45"/>
      <c r="E55" s="45"/>
      <c r="F55" s="152"/>
      <c r="G55" s="45"/>
      <c r="H55" s="152"/>
    </row>
    <row r="56" spans="1:8" ht="15.5" x14ac:dyDescent="0.35">
      <c r="A56" s="45"/>
      <c r="B56" s="45"/>
      <c r="C56" s="45"/>
      <c r="D56" s="45"/>
      <c r="E56" s="45"/>
      <c r="F56" s="152"/>
      <c r="G56" s="45"/>
      <c r="H56" s="152"/>
    </row>
    <row r="57" spans="1:8" ht="15.5" x14ac:dyDescent="0.35">
      <c r="A57" s="45"/>
      <c r="B57" s="45"/>
      <c r="C57" s="45"/>
      <c r="D57" s="45"/>
      <c r="E57" s="45"/>
      <c r="F57" s="152"/>
      <c r="G57" s="45"/>
      <c r="H57" s="152"/>
    </row>
    <row r="58" spans="1:8" ht="15.5" x14ac:dyDescent="0.35">
      <c r="A58" s="45"/>
      <c r="B58" s="45"/>
      <c r="C58" s="45"/>
      <c r="D58" s="45"/>
      <c r="E58" s="45"/>
      <c r="F58" s="152"/>
      <c r="G58" s="45"/>
      <c r="H58" s="152"/>
    </row>
    <row r="59" spans="1:8" ht="15.5" x14ac:dyDescent="0.35">
      <c r="A59" s="45"/>
      <c r="B59" s="45"/>
      <c r="C59" s="45"/>
      <c r="D59" s="45"/>
      <c r="E59" s="45"/>
      <c r="F59" s="152"/>
      <c r="G59" s="45"/>
      <c r="H59" s="152"/>
    </row>
    <row r="60" spans="1:8" ht="15.5" x14ac:dyDescent="0.35">
      <c r="A60" s="45"/>
      <c r="B60" s="45"/>
      <c r="C60" s="45"/>
      <c r="D60" s="45"/>
      <c r="E60" s="45"/>
      <c r="F60" s="152"/>
      <c r="G60" s="45"/>
      <c r="H60" s="152"/>
    </row>
    <row r="61" spans="1:8" ht="15.5" x14ac:dyDescent="0.35">
      <c r="A61" s="45"/>
      <c r="B61" s="45"/>
      <c r="C61" s="45"/>
      <c r="D61" s="45"/>
      <c r="E61" s="45"/>
      <c r="F61" s="152"/>
      <c r="G61" s="45"/>
      <c r="H61" s="152"/>
    </row>
    <row r="62" spans="1:8" ht="15.5" x14ac:dyDescent="0.35">
      <c r="A62" s="45"/>
      <c r="B62" s="45"/>
      <c r="C62" s="45"/>
      <c r="D62" s="45"/>
      <c r="E62" s="45"/>
      <c r="F62" s="152"/>
      <c r="G62" s="45"/>
      <c r="H62" s="152"/>
    </row>
    <row r="63" spans="1:8" ht="15.5" x14ac:dyDescent="0.35">
      <c r="A63" s="45"/>
      <c r="B63" s="45"/>
      <c r="C63" s="45"/>
      <c r="D63" s="45"/>
      <c r="E63" s="45"/>
      <c r="F63" s="152"/>
      <c r="G63" s="45"/>
      <c r="H63" s="152"/>
    </row>
    <row r="64" spans="1:8" ht="15.5" x14ac:dyDescent="0.35">
      <c r="A64" s="45"/>
      <c r="B64" s="45"/>
      <c r="C64" s="45"/>
      <c r="D64" s="45"/>
      <c r="E64" s="45"/>
      <c r="F64" s="152"/>
      <c r="G64" s="45"/>
      <c r="H64" s="152"/>
    </row>
    <row r="65" spans="1:8" ht="15.5" x14ac:dyDescent="0.35">
      <c r="A65" s="45"/>
      <c r="B65" s="45"/>
      <c r="C65" s="45"/>
      <c r="D65" s="45"/>
      <c r="E65" s="45"/>
      <c r="F65" s="152"/>
      <c r="G65" s="45"/>
      <c r="H65" s="152"/>
    </row>
    <row r="66" spans="1:8" ht="15.5" x14ac:dyDescent="0.35">
      <c r="A66" s="45"/>
      <c r="B66" s="45"/>
      <c r="C66" s="45"/>
      <c r="D66" s="45"/>
      <c r="E66" s="45"/>
      <c r="F66" s="152"/>
      <c r="G66" s="45"/>
      <c r="H66" s="152"/>
    </row>
    <row r="67" spans="1:8" ht="15.5" x14ac:dyDescent="0.35">
      <c r="A67" s="45"/>
      <c r="B67" s="45"/>
      <c r="C67" s="45"/>
      <c r="D67" s="45"/>
      <c r="E67" s="45"/>
      <c r="F67" s="152"/>
      <c r="G67" s="45"/>
      <c r="H67" s="152"/>
    </row>
    <row r="68" spans="1:8" ht="15.5" x14ac:dyDescent="0.35">
      <c r="A68" s="45"/>
      <c r="B68" s="45"/>
      <c r="C68" s="45"/>
      <c r="D68" s="45"/>
      <c r="E68" s="45"/>
      <c r="F68" s="152"/>
      <c r="G68" s="45"/>
      <c r="H68" s="152"/>
    </row>
    <row r="69" spans="1:8" ht="15.5" x14ac:dyDescent="0.35">
      <c r="A69" s="45"/>
      <c r="B69" s="45"/>
      <c r="C69" s="45"/>
      <c r="D69" s="45"/>
      <c r="E69" s="45"/>
      <c r="F69" s="152"/>
      <c r="G69" s="45"/>
      <c r="H69" s="152"/>
    </row>
    <row r="70" spans="1:8" ht="15.5" x14ac:dyDescent="0.35">
      <c r="A70" s="45"/>
      <c r="B70" s="45"/>
      <c r="C70" s="45"/>
      <c r="D70" s="45"/>
      <c r="E70" s="45"/>
      <c r="F70" s="152"/>
      <c r="G70" s="45"/>
      <c r="H70" s="152"/>
    </row>
    <row r="71" spans="1:8" ht="15.5" x14ac:dyDescent="0.35">
      <c r="A71" s="45"/>
      <c r="B71" s="45"/>
      <c r="C71" s="45"/>
      <c r="D71" s="45"/>
      <c r="E71" s="45"/>
      <c r="F71" s="152"/>
      <c r="G71" s="45"/>
      <c r="H71" s="152"/>
    </row>
    <row r="72" spans="1:8" ht="15.5" x14ac:dyDescent="0.35">
      <c r="A72" s="45"/>
      <c r="B72" s="45"/>
      <c r="C72" s="45"/>
      <c r="D72" s="45"/>
      <c r="E72" s="45"/>
      <c r="F72" s="152"/>
      <c r="G72" s="45"/>
      <c r="H72" s="152"/>
    </row>
    <row r="73" spans="1:8" ht="15.5" x14ac:dyDescent="0.35">
      <c r="A73" s="45"/>
      <c r="B73" s="45"/>
      <c r="C73" s="45"/>
      <c r="D73" s="45"/>
      <c r="E73" s="45"/>
      <c r="F73" s="152"/>
      <c r="G73" s="45"/>
      <c r="H73" s="152"/>
    </row>
    <row r="74" spans="1:8" ht="15.5" x14ac:dyDescent="0.35">
      <c r="A74" s="45"/>
      <c r="B74" s="45"/>
      <c r="C74" s="45"/>
      <c r="D74" s="45"/>
      <c r="E74" s="45"/>
      <c r="F74" s="152"/>
      <c r="G74" s="45"/>
      <c r="H74" s="152"/>
    </row>
    <row r="75" spans="1:8" ht="15.5" x14ac:dyDescent="0.35">
      <c r="A75" s="45"/>
      <c r="B75" s="45"/>
      <c r="C75" s="45"/>
      <c r="D75" s="45"/>
      <c r="E75" s="45"/>
      <c r="F75" s="152"/>
      <c r="G75" s="45"/>
      <c r="H75" s="152"/>
    </row>
    <row r="76" spans="1:8" ht="15.5" x14ac:dyDescent="0.35">
      <c r="A76" s="45"/>
      <c r="B76" s="45"/>
      <c r="C76" s="45"/>
      <c r="D76" s="45"/>
      <c r="E76" s="45"/>
      <c r="F76" s="152"/>
      <c r="G76" s="45"/>
      <c r="H76" s="152"/>
    </row>
    <row r="77" spans="1:8" ht="15.5" x14ac:dyDescent="0.35">
      <c r="A77" s="45"/>
      <c r="B77" s="45"/>
      <c r="C77" s="45"/>
      <c r="D77" s="45"/>
      <c r="E77" s="45"/>
      <c r="F77" s="152"/>
      <c r="G77" s="45"/>
      <c r="H77" s="152"/>
    </row>
    <row r="78" spans="1:8" ht="15.5" x14ac:dyDescent="0.35">
      <c r="A78" s="45"/>
      <c r="B78" s="45"/>
      <c r="C78" s="45"/>
      <c r="D78" s="45"/>
      <c r="E78" s="45"/>
      <c r="F78" s="152"/>
      <c r="G78" s="45"/>
      <c r="H78" s="152"/>
    </row>
    <row r="79" spans="1:8" ht="15.5" x14ac:dyDescent="0.35">
      <c r="A79" s="45"/>
      <c r="B79" s="45"/>
      <c r="C79" s="45"/>
      <c r="D79" s="45"/>
      <c r="E79" s="45"/>
      <c r="F79" s="152"/>
      <c r="G79" s="45"/>
      <c r="H79" s="152"/>
    </row>
    <row r="80" spans="1:8" ht="15.5" x14ac:dyDescent="0.35">
      <c r="A80" s="45"/>
      <c r="B80" s="45"/>
      <c r="C80" s="45"/>
      <c r="D80" s="45"/>
      <c r="E80" s="45"/>
      <c r="F80" s="152"/>
      <c r="G80" s="45"/>
      <c r="H80" s="152"/>
    </row>
    <row r="81" spans="1:8" ht="15.5" x14ac:dyDescent="0.35">
      <c r="A81" s="45"/>
      <c r="B81" s="45"/>
      <c r="C81" s="45"/>
      <c r="D81" s="45"/>
      <c r="E81" s="45"/>
      <c r="F81" s="152"/>
      <c r="G81" s="45"/>
      <c r="H81" s="152"/>
    </row>
    <row r="82" spans="1:8" ht="15.5" x14ac:dyDescent="0.35">
      <c r="A82" s="45"/>
      <c r="B82" s="45"/>
      <c r="C82" s="45"/>
      <c r="D82" s="45"/>
      <c r="E82" s="45"/>
      <c r="F82" s="152"/>
      <c r="G82" s="45"/>
      <c r="H82" s="152"/>
    </row>
    <row r="83" spans="1:8" ht="15.5" x14ac:dyDescent="0.35">
      <c r="A83" s="45"/>
      <c r="B83" s="45"/>
      <c r="C83" s="45"/>
      <c r="D83" s="45"/>
      <c r="E83" s="45"/>
      <c r="F83" s="152"/>
      <c r="G83" s="45"/>
      <c r="H83" s="152"/>
    </row>
    <row r="84" spans="1:8" ht="15.5" x14ac:dyDescent="0.35">
      <c r="A84" s="45"/>
      <c r="B84" s="45"/>
      <c r="C84" s="45"/>
      <c r="D84" s="45"/>
      <c r="E84" s="45"/>
      <c r="F84" s="152"/>
      <c r="G84" s="45"/>
      <c r="H84" s="152"/>
    </row>
    <row r="85" spans="1:8" ht="15.5" x14ac:dyDescent="0.35">
      <c r="A85" s="45"/>
      <c r="B85" s="45"/>
      <c r="C85" s="45"/>
      <c r="D85" s="45"/>
      <c r="E85" s="45"/>
      <c r="F85" s="152"/>
      <c r="G85" s="45"/>
      <c r="H85" s="152"/>
    </row>
    <row r="86" spans="1:8" ht="15.5" x14ac:dyDescent="0.35">
      <c r="A86" s="45"/>
      <c r="B86" s="45"/>
      <c r="C86" s="45"/>
      <c r="D86" s="45"/>
      <c r="E86" s="45"/>
      <c r="F86" s="152"/>
      <c r="G86" s="45"/>
      <c r="H86" s="152"/>
    </row>
    <row r="87" spans="1:8" ht="15.5" x14ac:dyDescent="0.35">
      <c r="A87" s="45"/>
      <c r="B87" s="45"/>
      <c r="C87" s="45"/>
      <c r="D87" s="45"/>
      <c r="E87" s="45"/>
      <c r="F87" s="152"/>
      <c r="G87" s="45"/>
      <c r="H87" s="152"/>
    </row>
    <row r="88" spans="1:8" ht="15.5" x14ac:dyDescent="0.35">
      <c r="A88" s="45"/>
      <c r="B88" s="45"/>
      <c r="C88" s="45"/>
      <c r="D88" s="45"/>
      <c r="E88" s="45"/>
      <c r="F88" s="152"/>
      <c r="G88" s="45"/>
      <c r="H88" s="152"/>
    </row>
    <row r="89" spans="1:8" ht="15.5" x14ac:dyDescent="0.35">
      <c r="A89" s="45"/>
      <c r="B89" s="45"/>
      <c r="C89" s="45"/>
      <c r="D89" s="45"/>
      <c r="E89" s="45"/>
      <c r="F89" s="152"/>
      <c r="G89" s="45"/>
      <c r="H89" s="152"/>
    </row>
    <row r="90" spans="1:8" ht="15.5" x14ac:dyDescent="0.35">
      <c r="A90" s="45"/>
      <c r="B90" s="45"/>
      <c r="C90" s="45"/>
      <c r="D90" s="45"/>
      <c r="E90" s="45"/>
      <c r="F90" s="152"/>
      <c r="G90" s="45"/>
      <c r="H90" s="152"/>
    </row>
    <row r="91" spans="1:8" ht="15.5" x14ac:dyDescent="0.35">
      <c r="A91" s="45"/>
      <c r="B91" s="45"/>
      <c r="C91" s="45"/>
      <c r="D91" s="45"/>
      <c r="E91" s="45"/>
      <c r="F91" s="152"/>
      <c r="G91" s="45"/>
      <c r="H91" s="152"/>
    </row>
    <row r="92" spans="1:8" ht="15.5" x14ac:dyDescent="0.35">
      <c r="A92" s="45"/>
      <c r="B92" s="45"/>
      <c r="C92" s="45"/>
      <c r="D92" s="45"/>
      <c r="E92" s="45"/>
      <c r="F92" s="152"/>
      <c r="G92" s="45"/>
      <c r="H92" s="152"/>
    </row>
    <row r="93" spans="1:8" ht="15.5" x14ac:dyDescent="0.35">
      <c r="A93" s="45"/>
      <c r="B93" s="45"/>
      <c r="C93" s="45"/>
      <c r="D93" s="45"/>
      <c r="E93" s="45"/>
      <c r="F93" s="152"/>
      <c r="G93" s="45"/>
      <c r="H93" s="152"/>
    </row>
    <row r="94" spans="1:8" ht="15.5" x14ac:dyDescent="0.35">
      <c r="A94" s="45"/>
      <c r="B94" s="45"/>
      <c r="C94" s="45"/>
      <c r="D94" s="45"/>
      <c r="E94" s="45"/>
      <c r="F94" s="152"/>
      <c r="G94" s="45"/>
      <c r="H94" s="152"/>
    </row>
    <row r="95" spans="1:8" ht="15.5" x14ac:dyDescent="0.35">
      <c r="A95" s="45"/>
      <c r="B95" s="45"/>
      <c r="C95" s="45"/>
      <c r="D95" s="45"/>
      <c r="E95" s="45"/>
      <c r="F95" s="152"/>
      <c r="G95" s="45"/>
      <c r="H95" s="152"/>
    </row>
    <row r="96" spans="1:8" ht="15.5" x14ac:dyDescent="0.35">
      <c r="A96" s="45"/>
      <c r="B96" s="45"/>
      <c r="C96" s="45"/>
      <c r="D96" s="45"/>
      <c r="E96" s="45"/>
      <c r="F96" s="152"/>
      <c r="G96" s="45"/>
      <c r="H96" s="152"/>
    </row>
    <row r="97" spans="1:8" ht="15.5" x14ac:dyDescent="0.35">
      <c r="A97" s="45"/>
      <c r="B97" s="45"/>
      <c r="C97" s="45"/>
      <c r="D97" s="45"/>
      <c r="E97" s="45"/>
      <c r="F97" s="152"/>
      <c r="G97" s="45"/>
      <c r="H97" s="152"/>
    </row>
    <row r="98" spans="1:8" ht="15.5" x14ac:dyDescent="0.35">
      <c r="A98" s="45"/>
      <c r="B98" s="45"/>
      <c r="C98" s="45"/>
      <c r="D98" s="45"/>
      <c r="E98" s="45"/>
      <c r="F98" s="152"/>
      <c r="G98" s="45"/>
      <c r="H98" s="152"/>
    </row>
    <row r="99" spans="1:8" ht="15.5" x14ac:dyDescent="0.35">
      <c r="A99" s="45"/>
      <c r="B99" s="45"/>
      <c r="C99" s="45"/>
      <c r="D99" s="45"/>
      <c r="E99" s="45"/>
      <c r="F99" s="152"/>
      <c r="G99" s="45"/>
      <c r="H99" s="152"/>
    </row>
    <row r="100" spans="1:8" ht="15.5" x14ac:dyDescent="0.35">
      <c r="A100" s="45"/>
      <c r="B100" s="45"/>
      <c r="C100" s="45"/>
      <c r="D100" s="45"/>
      <c r="E100" s="45"/>
      <c r="F100" s="152"/>
      <c r="G100" s="45"/>
      <c r="H100" s="152"/>
    </row>
    <row r="101" spans="1:8" ht="15.5" x14ac:dyDescent="0.35">
      <c r="A101" s="45"/>
      <c r="B101" s="45"/>
      <c r="C101" s="45"/>
      <c r="D101" s="45"/>
      <c r="E101" s="45"/>
      <c r="F101" s="152"/>
      <c r="G101" s="45"/>
      <c r="H101" s="152"/>
    </row>
    <row r="102" spans="1:8" ht="15.5" x14ac:dyDescent="0.35">
      <c r="A102" s="45"/>
      <c r="B102" s="45"/>
      <c r="C102" s="45"/>
      <c r="D102" s="45"/>
      <c r="E102" s="45"/>
      <c r="F102" s="152"/>
      <c r="G102" s="45"/>
      <c r="H102" s="152"/>
    </row>
    <row r="103" spans="1:8" ht="15.5" x14ac:dyDescent="0.35">
      <c r="A103" s="45"/>
      <c r="B103" s="45"/>
      <c r="C103" s="45"/>
      <c r="D103" s="45"/>
      <c r="E103" s="45"/>
      <c r="F103" s="152"/>
      <c r="G103" s="45"/>
      <c r="H103" s="152"/>
    </row>
    <row r="104" spans="1:8" ht="15.5" x14ac:dyDescent="0.35">
      <c r="A104" s="45"/>
      <c r="B104" s="45"/>
      <c r="C104" s="45"/>
      <c r="D104" s="45"/>
      <c r="E104" s="45"/>
      <c r="F104" s="152"/>
      <c r="G104" s="45"/>
      <c r="H104" s="152"/>
    </row>
    <row r="105" spans="1:8" ht="15.5" x14ac:dyDescent="0.35">
      <c r="A105" s="45"/>
      <c r="B105" s="45"/>
      <c r="C105" s="45"/>
      <c r="D105" s="45"/>
      <c r="E105" s="45"/>
      <c r="F105" s="152"/>
      <c r="G105" s="45"/>
      <c r="H105" s="152"/>
    </row>
    <row r="106" spans="1:8" ht="15.5" x14ac:dyDescent="0.35">
      <c r="A106" s="45"/>
      <c r="B106" s="45"/>
      <c r="C106" s="45"/>
      <c r="D106" s="45"/>
      <c r="E106" s="45"/>
      <c r="F106" s="152"/>
      <c r="G106" s="45"/>
      <c r="H106" s="152"/>
    </row>
    <row r="107" spans="1:8" ht="15.5" x14ac:dyDescent="0.35">
      <c r="A107" s="45"/>
      <c r="B107" s="45"/>
      <c r="C107" s="45"/>
      <c r="D107" s="45"/>
      <c r="E107" s="45"/>
      <c r="F107" s="152"/>
      <c r="G107" s="45"/>
      <c r="H107" s="152"/>
    </row>
    <row r="108" spans="1:8" ht="15.5" x14ac:dyDescent="0.35">
      <c r="A108" s="45"/>
      <c r="B108" s="45"/>
      <c r="C108" s="45"/>
      <c r="D108" s="45"/>
      <c r="E108" s="45"/>
      <c r="F108" s="152"/>
      <c r="G108" s="45"/>
      <c r="H108" s="152"/>
    </row>
    <row r="109" spans="1:8" ht="15.5" x14ac:dyDescent="0.35">
      <c r="A109" s="45"/>
      <c r="B109" s="45"/>
      <c r="C109" s="45"/>
      <c r="D109" s="45"/>
      <c r="E109" s="45"/>
      <c r="F109" s="152"/>
      <c r="G109" s="45"/>
      <c r="H109" s="152"/>
    </row>
    <row r="110" spans="1:8" ht="15.5" x14ac:dyDescent="0.35">
      <c r="A110" s="45"/>
      <c r="B110" s="45"/>
      <c r="C110" s="45"/>
      <c r="D110" s="45"/>
      <c r="E110" s="45"/>
      <c r="F110" s="152"/>
      <c r="G110" s="45"/>
      <c r="H110" s="152"/>
    </row>
    <row r="111" spans="1:8" ht="15.5" x14ac:dyDescent="0.35">
      <c r="A111" s="45"/>
      <c r="B111" s="45"/>
      <c r="C111" s="45"/>
      <c r="D111" s="45"/>
      <c r="E111" s="45"/>
      <c r="F111" s="152"/>
      <c r="G111" s="45"/>
      <c r="H111" s="152"/>
    </row>
    <row r="112" spans="1:8" ht="15.5" x14ac:dyDescent="0.35">
      <c r="A112" s="45"/>
      <c r="B112" s="45"/>
      <c r="C112" s="45"/>
      <c r="D112" s="45"/>
      <c r="E112" s="45"/>
      <c r="F112" s="152"/>
      <c r="G112" s="45"/>
      <c r="H112" s="152"/>
    </row>
    <row r="113" spans="1:8" ht="15.5" x14ac:dyDescent="0.35">
      <c r="A113" s="45"/>
      <c r="B113" s="45"/>
      <c r="C113" s="45"/>
      <c r="D113" s="45"/>
      <c r="E113" s="45"/>
      <c r="F113" s="152"/>
      <c r="G113" s="45"/>
      <c r="H113" s="152"/>
    </row>
    <row r="114" spans="1:8" ht="15.5" x14ac:dyDescent="0.35">
      <c r="A114" s="45"/>
      <c r="B114" s="45"/>
      <c r="C114" s="45"/>
      <c r="D114" s="45"/>
      <c r="E114" s="45"/>
      <c r="F114" s="152"/>
      <c r="G114" s="45"/>
      <c r="H114" s="152"/>
    </row>
    <row r="115" spans="1:8" ht="15.5" x14ac:dyDescent="0.35">
      <c r="A115" s="45"/>
      <c r="B115" s="45"/>
      <c r="C115" s="45"/>
      <c r="D115" s="45"/>
      <c r="E115" s="45"/>
      <c r="F115" s="152"/>
      <c r="G115" s="45"/>
      <c r="H115" s="152"/>
    </row>
    <row r="116" spans="1:8" ht="15.5" x14ac:dyDescent="0.35">
      <c r="A116" s="45"/>
      <c r="B116" s="45"/>
      <c r="C116" s="45"/>
      <c r="D116" s="45"/>
      <c r="E116" s="45"/>
      <c r="F116" s="152"/>
      <c r="G116" s="45"/>
      <c r="H116" s="152"/>
    </row>
    <row r="117" spans="1:8" ht="15.5" x14ac:dyDescent="0.35">
      <c r="A117" s="45"/>
      <c r="B117" s="45"/>
      <c r="C117" s="45"/>
      <c r="D117" s="45"/>
      <c r="E117" s="45"/>
      <c r="F117" s="152"/>
      <c r="G117" s="45"/>
      <c r="H117" s="152"/>
    </row>
    <row r="118" spans="1:8" ht="15.5" x14ac:dyDescent="0.35">
      <c r="A118" s="45"/>
      <c r="B118" s="45"/>
      <c r="C118" s="45"/>
      <c r="D118" s="45"/>
      <c r="E118" s="45"/>
      <c r="F118" s="152"/>
      <c r="G118" s="45"/>
      <c r="H118" s="152"/>
    </row>
    <row r="119" spans="1:8" ht="15.5" x14ac:dyDescent="0.35">
      <c r="A119" s="45"/>
      <c r="B119" s="45"/>
      <c r="C119" s="45"/>
      <c r="D119" s="45"/>
      <c r="E119" s="45"/>
      <c r="F119" s="152"/>
      <c r="G119" s="45"/>
      <c r="H119" s="152"/>
    </row>
    <row r="120" spans="1:8" ht="15.5" x14ac:dyDescent="0.35">
      <c r="A120" s="45"/>
      <c r="B120" s="45"/>
      <c r="C120" s="45"/>
      <c r="D120" s="45"/>
      <c r="E120" s="45"/>
      <c r="F120" s="152"/>
      <c r="G120" s="45"/>
      <c r="H120" s="152"/>
    </row>
    <row r="121" spans="1:8" ht="15.5" x14ac:dyDescent="0.35">
      <c r="A121" s="45"/>
      <c r="B121" s="45"/>
      <c r="C121" s="45"/>
      <c r="D121" s="45"/>
      <c r="E121" s="45"/>
      <c r="F121" s="152"/>
      <c r="G121" s="45"/>
      <c r="H121" s="152"/>
    </row>
    <row r="122" spans="1:8" ht="15.5" x14ac:dyDescent="0.35">
      <c r="A122" s="45"/>
      <c r="B122" s="45"/>
      <c r="C122" s="45"/>
      <c r="D122" s="45"/>
      <c r="E122" s="45"/>
      <c r="F122" s="152"/>
      <c r="G122" s="45"/>
      <c r="H122" s="152"/>
    </row>
    <row r="123" spans="1:8" ht="15.5" x14ac:dyDescent="0.35">
      <c r="A123" s="45"/>
      <c r="B123" s="45"/>
      <c r="C123" s="45"/>
      <c r="D123" s="45"/>
      <c r="E123" s="45"/>
      <c r="F123" s="152"/>
      <c r="G123" s="45"/>
      <c r="H123" s="152"/>
    </row>
    <row r="124" spans="1:8" ht="15.5" x14ac:dyDescent="0.35">
      <c r="A124" s="45"/>
      <c r="B124" s="45"/>
      <c r="C124" s="45"/>
      <c r="D124" s="45"/>
      <c r="E124" s="45"/>
      <c r="F124" s="152"/>
      <c r="G124" s="45"/>
      <c r="H124" s="152"/>
    </row>
    <row r="125" spans="1:8" ht="15.5" x14ac:dyDescent="0.35">
      <c r="A125" s="45"/>
      <c r="B125" s="45"/>
      <c r="C125" s="45"/>
      <c r="D125" s="45"/>
      <c r="E125" s="45"/>
      <c r="F125" s="152"/>
      <c r="G125" s="45"/>
      <c r="H125" s="152"/>
    </row>
    <row r="126" spans="1:8" ht="15.5" x14ac:dyDescent="0.35">
      <c r="A126" s="45"/>
      <c r="B126" s="45"/>
      <c r="C126" s="45"/>
      <c r="D126" s="45"/>
      <c r="E126" s="45"/>
      <c r="F126" s="152"/>
      <c r="G126" s="45"/>
      <c r="H126" s="152"/>
    </row>
    <row r="127" spans="1:8" ht="15.5" x14ac:dyDescent="0.35">
      <c r="A127" s="45"/>
      <c r="B127" s="45"/>
      <c r="C127" s="45"/>
      <c r="D127" s="45"/>
      <c r="E127" s="45"/>
      <c r="F127" s="152"/>
      <c r="G127" s="45"/>
      <c r="H127" s="152"/>
    </row>
    <row r="128" spans="1:8" ht="15.5" x14ac:dyDescent="0.35">
      <c r="A128" s="45"/>
      <c r="B128" s="45"/>
      <c r="C128" s="45"/>
      <c r="D128" s="45"/>
      <c r="E128" s="45"/>
      <c r="F128" s="152"/>
      <c r="G128" s="45"/>
      <c r="H128" s="152"/>
    </row>
    <row r="129" spans="1:8" ht="15.5" x14ac:dyDescent="0.35">
      <c r="A129" s="45"/>
      <c r="B129" s="45"/>
      <c r="C129" s="45"/>
      <c r="D129" s="45"/>
      <c r="E129" s="45"/>
      <c r="F129" s="152"/>
      <c r="G129" s="45"/>
      <c r="H129" s="152"/>
    </row>
    <row r="130" spans="1:8" ht="15.5" x14ac:dyDescent="0.35">
      <c r="A130" s="45"/>
      <c r="B130" s="45"/>
      <c r="C130" s="45"/>
      <c r="D130" s="45"/>
      <c r="E130" s="45"/>
      <c r="F130" s="152"/>
      <c r="G130" s="45"/>
      <c r="H130" s="152"/>
    </row>
    <row r="131" spans="1:8" ht="15.5" x14ac:dyDescent="0.35">
      <c r="A131" s="45"/>
      <c r="B131" s="45"/>
      <c r="C131" s="45"/>
      <c r="D131" s="45"/>
      <c r="E131" s="45"/>
      <c r="F131" s="152"/>
      <c r="G131" s="45"/>
      <c r="H131" s="152"/>
    </row>
    <row r="132" spans="1:8" ht="15.5" x14ac:dyDescent="0.35">
      <c r="A132" s="45"/>
      <c r="B132" s="45"/>
      <c r="C132" s="45"/>
      <c r="D132" s="45"/>
      <c r="E132" s="45"/>
      <c r="F132" s="152"/>
      <c r="G132" s="45"/>
      <c r="H132" s="152"/>
    </row>
    <row r="133" spans="1:8" ht="15.5" x14ac:dyDescent="0.35">
      <c r="A133" s="45"/>
      <c r="B133" s="45"/>
      <c r="C133" s="45"/>
      <c r="D133" s="45"/>
      <c r="E133" s="45"/>
      <c r="F133" s="152"/>
      <c r="G133" s="45"/>
      <c r="H133" s="152"/>
    </row>
    <row r="134" spans="1:8" ht="15.5" x14ac:dyDescent="0.35">
      <c r="A134" s="45"/>
      <c r="B134" s="45"/>
      <c r="C134" s="45"/>
      <c r="D134" s="45"/>
      <c r="E134" s="45"/>
      <c r="F134" s="152"/>
      <c r="G134" s="45"/>
      <c r="H134" s="152"/>
    </row>
    <row r="135" spans="1:8" ht="15.5" x14ac:dyDescent="0.35">
      <c r="A135" s="45"/>
      <c r="B135" s="45"/>
      <c r="C135" s="45"/>
      <c r="D135" s="45"/>
      <c r="E135" s="45"/>
      <c r="F135" s="152"/>
      <c r="G135" s="45"/>
      <c r="H135" s="152"/>
    </row>
    <row r="136" spans="1:8" ht="15.5" x14ac:dyDescent="0.35">
      <c r="A136" s="45"/>
      <c r="B136" s="45"/>
      <c r="C136" s="45"/>
      <c r="D136" s="45"/>
      <c r="E136" s="45"/>
      <c r="F136" s="152"/>
      <c r="G136" s="45"/>
      <c r="H136" s="152"/>
    </row>
    <row r="137" spans="1:8" ht="15.5" x14ac:dyDescent="0.35">
      <c r="A137" s="45"/>
      <c r="B137" s="45"/>
      <c r="C137" s="45"/>
      <c r="D137" s="45"/>
      <c r="E137" s="45"/>
      <c r="F137" s="152"/>
      <c r="G137" s="45"/>
      <c r="H137" s="152"/>
    </row>
    <row r="138" spans="1:8" ht="15.5" x14ac:dyDescent="0.35">
      <c r="A138" s="45"/>
      <c r="B138" s="45"/>
      <c r="C138" s="45"/>
      <c r="D138" s="45"/>
      <c r="E138" s="45"/>
      <c r="F138" s="152"/>
      <c r="G138" s="45"/>
      <c r="H138" s="152"/>
    </row>
    <row r="139" spans="1:8" ht="15.5" x14ac:dyDescent="0.35">
      <c r="A139" s="45"/>
      <c r="B139" s="45"/>
      <c r="C139" s="45"/>
      <c r="D139" s="45"/>
      <c r="E139" s="45"/>
      <c r="F139" s="152"/>
      <c r="G139" s="45"/>
      <c r="H139" s="152"/>
    </row>
    <row r="140" spans="1:8" ht="15.5" x14ac:dyDescent="0.35">
      <c r="A140" s="45"/>
      <c r="B140" s="45"/>
      <c r="C140" s="45"/>
      <c r="D140" s="45"/>
      <c r="E140" s="45"/>
      <c r="F140" s="152"/>
      <c r="G140" s="45"/>
      <c r="H140" s="152"/>
    </row>
    <row r="141" spans="1:8" ht="15.5" x14ac:dyDescent="0.35">
      <c r="A141" s="45"/>
      <c r="B141" s="45"/>
      <c r="C141" s="45"/>
      <c r="D141" s="45"/>
      <c r="E141" s="45"/>
      <c r="F141" s="152"/>
      <c r="G141" s="45"/>
      <c r="H141" s="152"/>
    </row>
    <row r="142" spans="1:8" ht="15.5" x14ac:dyDescent="0.35">
      <c r="A142" s="45"/>
      <c r="B142" s="45"/>
      <c r="C142" s="45"/>
      <c r="D142" s="45"/>
      <c r="E142" s="45"/>
      <c r="F142" s="152"/>
      <c r="G142" s="45"/>
      <c r="H142" s="152"/>
    </row>
    <row r="143" spans="1:8" ht="15.5" x14ac:dyDescent="0.35">
      <c r="A143" s="45"/>
      <c r="B143" s="45"/>
      <c r="C143" s="45"/>
      <c r="D143" s="45"/>
      <c r="E143" s="45"/>
      <c r="F143" s="152"/>
      <c r="G143" s="45"/>
      <c r="H143" s="152"/>
    </row>
    <row r="144" spans="1:8" ht="15.5" x14ac:dyDescent="0.35">
      <c r="A144" s="45"/>
      <c r="B144" s="45"/>
      <c r="C144" s="45"/>
      <c r="D144" s="45"/>
      <c r="E144" s="45"/>
      <c r="F144" s="152"/>
      <c r="G144" s="45"/>
      <c r="H144" s="152"/>
    </row>
    <row r="145" spans="1:8" ht="15.5" x14ac:dyDescent="0.35">
      <c r="A145" s="45"/>
      <c r="B145" s="45"/>
      <c r="C145" s="45"/>
      <c r="D145" s="45"/>
      <c r="E145" s="45"/>
      <c r="F145" s="152"/>
      <c r="G145" s="45"/>
      <c r="H145" s="152"/>
    </row>
    <row r="146" spans="1:8" ht="15.5" x14ac:dyDescent="0.35">
      <c r="A146" s="45"/>
      <c r="B146" s="45"/>
      <c r="C146" s="45"/>
      <c r="D146" s="45"/>
      <c r="E146" s="45"/>
      <c r="F146" s="152"/>
      <c r="G146" s="45"/>
      <c r="H146" s="152"/>
    </row>
    <row r="147" spans="1:8" ht="15.5" x14ac:dyDescent="0.35">
      <c r="A147" s="45"/>
      <c r="B147" s="45"/>
      <c r="C147" s="45"/>
      <c r="D147" s="45"/>
      <c r="E147" s="45"/>
      <c r="F147" s="152"/>
      <c r="G147" s="45"/>
      <c r="H147" s="152"/>
    </row>
    <row r="148" spans="1:8" ht="15.5" x14ac:dyDescent="0.35">
      <c r="A148" s="45"/>
      <c r="B148" s="45"/>
      <c r="C148" s="45"/>
      <c r="D148" s="45"/>
      <c r="E148" s="45"/>
      <c r="F148" s="152"/>
      <c r="G148" s="45"/>
      <c r="H148" s="152"/>
    </row>
    <row r="149" spans="1:8" ht="15.5" x14ac:dyDescent="0.35">
      <c r="A149" s="45"/>
      <c r="B149" s="45"/>
      <c r="C149" s="45"/>
      <c r="D149" s="45"/>
      <c r="E149" s="45"/>
      <c r="F149" s="152"/>
      <c r="G149" s="45"/>
      <c r="H149" s="152"/>
    </row>
    <row r="150" spans="1:8" ht="15.5" x14ac:dyDescent="0.35">
      <c r="A150" s="45"/>
      <c r="B150" s="45"/>
      <c r="C150" s="45"/>
      <c r="D150" s="45"/>
      <c r="E150" s="45"/>
      <c r="F150" s="152"/>
      <c r="G150" s="45"/>
      <c r="H150" s="152"/>
    </row>
    <row r="151" spans="1:8" ht="15.5" x14ac:dyDescent="0.35">
      <c r="A151" s="45"/>
      <c r="B151" s="45"/>
      <c r="C151" s="45"/>
      <c r="D151" s="45"/>
      <c r="E151" s="45"/>
      <c r="F151" s="152"/>
      <c r="G151" s="45"/>
      <c r="H151" s="152"/>
    </row>
    <row r="152" spans="1:8" ht="15.5" x14ac:dyDescent="0.35">
      <c r="A152" s="45"/>
      <c r="B152" s="45"/>
      <c r="C152" s="45"/>
      <c r="D152" s="45"/>
      <c r="E152" s="45"/>
      <c r="F152" s="152"/>
      <c r="G152" s="45"/>
      <c r="H152" s="152"/>
    </row>
    <row r="153" spans="1:8" ht="15.5" x14ac:dyDescent="0.35">
      <c r="A153" s="45"/>
      <c r="B153" s="45"/>
      <c r="C153" s="45"/>
      <c r="D153" s="45"/>
      <c r="E153" s="45"/>
      <c r="F153" s="152"/>
      <c r="G153" s="45"/>
      <c r="H153" s="152"/>
    </row>
    <row r="154" spans="1:8" ht="15.5" x14ac:dyDescent="0.35">
      <c r="A154" s="45"/>
      <c r="B154" s="45"/>
      <c r="C154" s="45"/>
      <c r="D154" s="45"/>
      <c r="E154" s="45"/>
      <c r="F154" s="152"/>
      <c r="G154" s="45"/>
      <c r="H154" s="152"/>
    </row>
    <row r="155" spans="1:8" ht="15.5" x14ac:dyDescent="0.35">
      <c r="A155" s="45"/>
      <c r="B155" s="45"/>
      <c r="C155" s="45"/>
      <c r="D155" s="45"/>
      <c r="E155" s="45"/>
      <c r="F155" s="152"/>
      <c r="G155" s="45"/>
      <c r="H155" s="152"/>
    </row>
    <row r="156" spans="1:8" ht="15.5" x14ac:dyDescent="0.35">
      <c r="A156" s="45"/>
      <c r="B156" s="45"/>
      <c r="C156" s="45"/>
      <c r="D156" s="45"/>
      <c r="E156" s="45"/>
      <c r="F156" s="152"/>
      <c r="G156" s="45"/>
      <c r="H156" s="152"/>
    </row>
    <row r="157" spans="1:8" ht="15.5" x14ac:dyDescent="0.35">
      <c r="A157" s="45"/>
      <c r="B157" s="45"/>
      <c r="C157" s="45"/>
      <c r="D157" s="45"/>
      <c r="E157" s="45"/>
      <c r="F157" s="152"/>
      <c r="G157" s="45"/>
      <c r="H157" s="152"/>
    </row>
    <row r="158" spans="1:8" ht="15.5" x14ac:dyDescent="0.35">
      <c r="A158" s="45"/>
      <c r="B158" s="45"/>
      <c r="C158" s="45"/>
      <c r="D158" s="45"/>
      <c r="E158" s="45"/>
      <c r="F158" s="152"/>
      <c r="G158" s="45"/>
      <c r="H158" s="152"/>
    </row>
    <row r="159" spans="1:8" ht="15.5" x14ac:dyDescent="0.35">
      <c r="A159" s="45"/>
      <c r="B159" s="45"/>
      <c r="C159" s="45"/>
      <c r="D159" s="45"/>
      <c r="E159" s="45"/>
      <c r="F159" s="152"/>
      <c r="G159" s="45"/>
      <c r="H159" s="152"/>
    </row>
    <row r="160" spans="1:8" ht="15.5" x14ac:dyDescent="0.35">
      <c r="A160" s="45"/>
      <c r="B160" s="45"/>
      <c r="C160" s="45"/>
      <c r="D160" s="45"/>
      <c r="E160" s="45"/>
      <c r="F160" s="152"/>
      <c r="G160" s="45"/>
      <c r="H160" s="152"/>
    </row>
    <row r="161" spans="1:8" ht="15.5" x14ac:dyDescent="0.35">
      <c r="A161" s="45"/>
      <c r="B161" s="45"/>
      <c r="C161" s="45"/>
      <c r="D161" s="45"/>
      <c r="E161" s="45"/>
      <c r="F161" s="152"/>
      <c r="G161" s="45"/>
      <c r="H161" s="152"/>
    </row>
    <row r="162" spans="1:8" ht="15.5" x14ac:dyDescent="0.35">
      <c r="A162" s="45"/>
      <c r="B162" s="45"/>
      <c r="C162" s="45"/>
      <c r="D162" s="45"/>
      <c r="E162" s="45"/>
      <c r="F162" s="152"/>
      <c r="G162" s="45"/>
      <c r="H162" s="152"/>
    </row>
    <row r="163" spans="1:8" ht="15.5" x14ac:dyDescent="0.35">
      <c r="A163" s="45"/>
      <c r="B163" s="45"/>
      <c r="C163" s="45"/>
      <c r="D163" s="45"/>
      <c r="E163" s="45"/>
      <c r="F163" s="152"/>
      <c r="G163" s="45"/>
      <c r="H163" s="152"/>
    </row>
    <row r="164" spans="1:8" ht="15.5" x14ac:dyDescent="0.35">
      <c r="A164" s="45"/>
      <c r="B164" s="45"/>
      <c r="C164" s="45"/>
      <c r="D164" s="45"/>
      <c r="E164" s="45"/>
      <c r="F164" s="152"/>
      <c r="G164" s="45"/>
      <c r="H164" s="152"/>
    </row>
    <row r="165" spans="1:8" ht="15.5" x14ac:dyDescent="0.35">
      <c r="A165" s="45"/>
      <c r="B165" s="45"/>
      <c r="C165" s="45"/>
      <c r="D165" s="45"/>
      <c r="E165" s="45"/>
      <c r="F165" s="152"/>
      <c r="G165" s="45"/>
      <c r="H165" s="152"/>
    </row>
    <row r="166" spans="1:8" ht="15.5" x14ac:dyDescent="0.35">
      <c r="A166" s="45"/>
      <c r="B166" s="45"/>
      <c r="C166" s="45"/>
      <c r="D166" s="45"/>
      <c r="E166" s="45"/>
      <c r="F166" s="152"/>
      <c r="G166" s="45"/>
      <c r="H166" s="152"/>
    </row>
    <row r="167" spans="1:8" ht="15.5" x14ac:dyDescent="0.35">
      <c r="A167" s="45"/>
      <c r="B167" s="45"/>
      <c r="C167" s="45"/>
      <c r="D167" s="45"/>
      <c r="E167" s="45"/>
      <c r="F167" s="152"/>
      <c r="G167" s="45"/>
      <c r="H167" s="152"/>
    </row>
    <row r="168" spans="1:8" ht="15.5" x14ac:dyDescent="0.35">
      <c r="A168" s="45"/>
      <c r="B168" s="45"/>
      <c r="C168" s="45"/>
      <c r="D168" s="45"/>
      <c r="E168" s="45"/>
      <c r="F168" s="152"/>
      <c r="G168" s="45"/>
      <c r="H168" s="152"/>
    </row>
    <row r="169" spans="1:8" ht="15.5" x14ac:dyDescent="0.35">
      <c r="A169" s="45"/>
      <c r="B169" s="45"/>
      <c r="C169" s="45"/>
      <c r="D169" s="45"/>
      <c r="E169" s="45"/>
      <c r="F169" s="152"/>
      <c r="G169" s="45"/>
      <c r="H169" s="152"/>
    </row>
    <row r="170" spans="1:8" ht="15.5" x14ac:dyDescent="0.35">
      <c r="A170" s="45"/>
      <c r="B170" s="45"/>
      <c r="C170" s="45"/>
      <c r="D170" s="45"/>
      <c r="E170" s="45"/>
      <c r="F170" s="152"/>
      <c r="G170" s="45"/>
      <c r="H170" s="152"/>
    </row>
    <row r="171" spans="1:8" ht="15.5" x14ac:dyDescent="0.35">
      <c r="A171" s="45"/>
      <c r="B171" s="45"/>
      <c r="C171" s="45"/>
      <c r="D171" s="45"/>
      <c r="E171" s="45"/>
      <c r="F171" s="152"/>
      <c r="G171" s="45"/>
      <c r="H171" s="152"/>
    </row>
    <row r="172" spans="1:8" ht="15.5" x14ac:dyDescent="0.35">
      <c r="A172" s="45"/>
      <c r="B172" s="45"/>
      <c r="C172" s="45"/>
      <c r="D172" s="45"/>
      <c r="E172" s="45"/>
      <c r="F172" s="152"/>
      <c r="G172" s="45"/>
      <c r="H172" s="152"/>
    </row>
    <row r="173" spans="1:8" ht="15.5" x14ac:dyDescent="0.35">
      <c r="A173" s="45"/>
      <c r="B173" s="45"/>
      <c r="C173" s="45"/>
      <c r="D173" s="45"/>
      <c r="E173" s="45"/>
      <c r="F173" s="152"/>
      <c r="G173" s="45"/>
      <c r="H173" s="152"/>
    </row>
    <row r="174" spans="1:8" ht="15.5" x14ac:dyDescent="0.35">
      <c r="A174" s="45"/>
      <c r="B174" s="45"/>
      <c r="C174" s="45"/>
      <c r="D174" s="45"/>
      <c r="E174" s="45"/>
      <c r="F174" s="152"/>
      <c r="G174" s="45"/>
      <c r="H174" s="152"/>
    </row>
    <row r="175" spans="1:8" ht="15.5" x14ac:dyDescent="0.35">
      <c r="A175" s="45"/>
      <c r="B175" s="45"/>
      <c r="C175" s="45"/>
      <c r="D175" s="45"/>
      <c r="E175" s="45"/>
      <c r="F175" s="152"/>
      <c r="G175" s="45"/>
      <c r="H175" s="152"/>
    </row>
    <row r="176" spans="1:8" ht="15.5" x14ac:dyDescent="0.35">
      <c r="A176" s="45"/>
      <c r="B176" s="45"/>
      <c r="C176" s="45"/>
      <c r="D176" s="45"/>
      <c r="E176" s="45"/>
      <c r="F176" s="152"/>
      <c r="G176" s="45"/>
      <c r="H176" s="152"/>
    </row>
    <row r="177" spans="1:8" ht="15.5" x14ac:dyDescent="0.35">
      <c r="A177" s="45"/>
      <c r="B177" s="45"/>
      <c r="C177" s="45"/>
      <c r="D177" s="45"/>
      <c r="E177" s="45"/>
      <c r="F177" s="152"/>
      <c r="G177" s="45"/>
      <c r="H177" s="152"/>
    </row>
    <row r="178" spans="1:8" ht="15.5" x14ac:dyDescent="0.35">
      <c r="A178" s="45"/>
      <c r="B178" s="45"/>
      <c r="C178" s="45"/>
      <c r="D178" s="45"/>
      <c r="E178" s="45"/>
      <c r="F178" s="152"/>
      <c r="G178" s="45"/>
      <c r="H178" s="152"/>
    </row>
    <row r="179" spans="1:8" ht="15.5" x14ac:dyDescent="0.35">
      <c r="A179" s="45"/>
      <c r="B179" s="45"/>
      <c r="C179" s="45"/>
      <c r="D179" s="45"/>
      <c r="E179" s="45"/>
      <c r="F179" s="152"/>
      <c r="G179" s="45"/>
      <c r="H179" s="152"/>
    </row>
    <row r="180" spans="1:8" ht="15.5" x14ac:dyDescent="0.35">
      <c r="A180" s="45"/>
      <c r="B180" s="45"/>
      <c r="C180" s="45"/>
      <c r="D180" s="45"/>
      <c r="E180" s="45"/>
      <c r="F180" s="152"/>
      <c r="G180" s="45"/>
      <c r="H180" s="152"/>
    </row>
    <row r="181" spans="1:8" ht="15.5" x14ac:dyDescent="0.35">
      <c r="A181" s="45"/>
      <c r="B181" s="45"/>
      <c r="C181" s="45"/>
      <c r="D181" s="45"/>
      <c r="E181" s="45"/>
      <c r="F181" s="152"/>
      <c r="G181" s="45"/>
      <c r="H181" s="152"/>
    </row>
    <row r="182" spans="1:8" ht="15.5" x14ac:dyDescent="0.35">
      <c r="A182" s="45"/>
      <c r="B182" s="45"/>
      <c r="C182" s="45"/>
      <c r="D182" s="45"/>
      <c r="E182" s="45"/>
      <c r="F182" s="152"/>
      <c r="G182" s="45"/>
      <c r="H182" s="152"/>
    </row>
    <row r="183" spans="1:8" ht="15.5" x14ac:dyDescent="0.35">
      <c r="A183" s="45"/>
      <c r="B183" s="45"/>
      <c r="C183" s="45"/>
      <c r="D183" s="45"/>
      <c r="E183" s="45"/>
      <c r="F183" s="152"/>
      <c r="G183" s="45"/>
      <c r="H183" s="152"/>
    </row>
    <row r="184" spans="1:8" ht="15.5" x14ac:dyDescent="0.35">
      <c r="A184" s="45"/>
      <c r="B184" s="45"/>
      <c r="C184" s="45"/>
      <c r="D184" s="45"/>
      <c r="E184" s="45"/>
      <c r="F184" s="152"/>
      <c r="G184" s="45"/>
      <c r="H184" s="152"/>
    </row>
    <row r="185" spans="1:8" ht="15.5" x14ac:dyDescent="0.35">
      <c r="A185" s="45"/>
      <c r="B185" s="45"/>
      <c r="C185" s="45"/>
      <c r="D185" s="45"/>
      <c r="E185" s="45"/>
      <c r="F185" s="152"/>
      <c r="G185" s="45"/>
      <c r="H185" s="152"/>
    </row>
    <row r="186" spans="1:8" ht="15.5" x14ac:dyDescent="0.35">
      <c r="A186" s="45"/>
      <c r="B186" s="45"/>
      <c r="C186" s="45"/>
      <c r="D186" s="45"/>
      <c r="E186" s="45"/>
      <c r="F186" s="152"/>
      <c r="G186" s="45"/>
      <c r="H186" s="152"/>
    </row>
    <row r="187" spans="1:8" ht="15.5" x14ac:dyDescent="0.35">
      <c r="A187" s="45"/>
      <c r="B187" s="45"/>
      <c r="C187" s="45"/>
      <c r="D187" s="45"/>
      <c r="E187" s="45"/>
      <c r="F187" s="152"/>
      <c r="G187" s="45"/>
      <c r="H187" s="152"/>
    </row>
    <row r="188" spans="1:8" ht="15.5" x14ac:dyDescent="0.35">
      <c r="A188" s="45"/>
      <c r="B188" s="45"/>
      <c r="C188" s="45"/>
      <c r="D188" s="45"/>
      <c r="E188" s="45"/>
      <c r="F188" s="152"/>
      <c r="G188" s="45"/>
      <c r="H188" s="152"/>
    </row>
    <row r="189" spans="1:8" ht="15.5" x14ac:dyDescent="0.35">
      <c r="A189" s="45"/>
      <c r="B189" s="45"/>
      <c r="C189" s="45"/>
      <c r="D189" s="45"/>
      <c r="E189" s="45"/>
      <c r="F189" s="152"/>
      <c r="G189" s="45"/>
      <c r="H189" s="152"/>
    </row>
    <row r="190" spans="1:8" ht="15.5" x14ac:dyDescent="0.35">
      <c r="A190" s="45"/>
      <c r="B190" s="45"/>
      <c r="C190" s="45"/>
      <c r="D190" s="45"/>
      <c r="E190" s="45"/>
      <c r="F190" s="152"/>
      <c r="G190" s="45"/>
      <c r="H190" s="152"/>
    </row>
    <row r="191" spans="1:8" ht="15.5" x14ac:dyDescent="0.35">
      <c r="A191" s="45"/>
      <c r="B191" s="45"/>
      <c r="C191" s="45"/>
      <c r="D191" s="45"/>
      <c r="E191" s="45"/>
      <c r="F191" s="152"/>
      <c r="G191" s="45"/>
      <c r="H191" s="152"/>
    </row>
    <row r="192" spans="1:8" ht="15.5" x14ac:dyDescent="0.35">
      <c r="A192" s="45"/>
      <c r="B192" s="45"/>
      <c r="C192" s="45"/>
      <c r="D192" s="45"/>
      <c r="E192" s="45"/>
      <c r="F192" s="152"/>
      <c r="G192" s="45"/>
      <c r="H192" s="152"/>
    </row>
    <row r="193" spans="1:8" ht="15.5" x14ac:dyDescent="0.35">
      <c r="A193" s="45"/>
      <c r="B193" s="45"/>
      <c r="C193" s="45"/>
      <c r="D193" s="45"/>
      <c r="E193" s="45"/>
      <c r="F193" s="152"/>
      <c r="G193" s="45"/>
      <c r="H193" s="152"/>
    </row>
    <row r="194" spans="1:8" ht="15.5" x14ac:dyDescent="0.35">
      <c r="A194" s="45"/>
      <c r="B194" s="45"/>
      <c r="C194" s="45"/>
      <c r="D194" s="45"/>
      <c r="E194" s="45"/>
      <c r="F194" s="152"/>
      <c r="G194" s="45"/>
      <c r="H194" s="152"/>
    </row>
    <row r="195" spans="1:8" ht="15.5" x14ac:dyDescent="0.35">
      <c r="A195" s="45"/>
      <c r="B195" s="45"/>
      <c r="C195" s="45"/>
      <c r="D195" s="45"/>
      <c r="E195" s="45"/>
      <c r="F195" s="152"/>
      <c r="G195" s="45"/>
      <c r="H195" s="152"/>
    </row>
    <row r="196" spans="1:8" ht="15.5" x14ac:dyDescent="0.35">
      <c r="A196" s="45"/>
      <c r="B196" s="45"/>
      <c r="C196" s="45"/>
      <c r="D196" s="45"/>
      <c r="E196" s="45"/>
      <c r="F196" s="152"/>
      <c r="G196" s="45"/>
      <c r="H196" s="152"/>
    </row>
    <row r="197" spans="1:8" ht="15.5" x14ac:dyDescent="0.35">
      <c r="A197" s="45"/>
      <c r="B197" s="45"/>
      <c r="C197" s="45"/>
      <c r="D197" s="45"/>
      <c r="E197" s="45"/>
      <c r="F197" s="152"/>
      <c r="G197" s="45"/>
      <c r="H197" s="152"/>
    </row>
    <row r="198" spans="1:8" ht="15.5" x14ac:dyDescent="0.35">
      <c r="A198" s="45"/>
      <c r="B198" s="45"/>
      <c r="C198" s="45"/>
      <c r="D198" s="45"/>
      <c r="E198" s="45"/>
      <c r="F198" s="152"/>
      <c r="G198" s="45"/>
      <c r="H198" s="152"/>
    </row>
    <row r="199" spans="1:8" ht="15.5" x14ac:dyDescent="0.35">
      <c r="A199" s="45"/>
      <c r="B199" s="45"/>
      <c r="C199" s="45"/>
      <c r="D199" s="45"/>
      <c r="E199" s="45"/>
      <c r="F199" s="152"/>
      <c r="G199" s="45"/>
      <c r="H199" s="152"/>
    </row>
    <row r="200" spans="1:8" ht="15.5" x14ac:dyDescent="0.35">
      <c r="A200" s="45"/>
      <c r="B200" s="45"/>
      <c r="C200" s="45"/>
      <c r="D200" s="45"/>
      <c r="E200" s="45"/>
      <c r="F200" s="152"/>
      <c r="G200" s="45"/>
      <c r="H200" s="152"/>
    </row>
    <row r="201" spans="1:8" ht="15.5" x14ac:dyDescent="0.35">
      <c r="A201" s="45"/>
      <c r="B201" s="45"/>
      <c r="C201" s="45"/>
      <c r="D201" s="45"/>
      <c r="E201" s="45"/>
      <c r="F201" s="152"/>
      <c r="G201" s="45"/>
      <c r="H201" s="152"/>
    </row>
    <row r="202" spans="1:8" ht="15.5" x14ac:dyDescent="0.35">
      <c r="A202" s="45"/>
      <c r="B202" s="45"/>
      <c r="C202" s="45"/>
      <c r="D202" s="45"/>
      <c r="E202" s="45"/>
      <c r="F202" s="152"/>
      <c r="G202" s="45"/>
      <c r="H202" s="152"/>
    </row>
    <row r="203" spans="1:8" ht="15.5" x14ac:dyDescent="0.35">
      <c r="A203" s="45"/>
      <c r="B203" s="45"/>
      <c r="C203" s="45"/>
      <c r="D203" s="45"/>
      <c r="E203" s="45"/>
      <c r="F203" s="152"/>
      <c r="G203" s="45"/>
      <c r="H203" s="152"/>
    </row>
    <row r="204" spans="1:8" ht="15.5" x14ac:dyDescent="0.35">
      <c r="A204" s="45"/>
      <c r="B204" s="45"/>
      <c r="C204" s="45"/>
      <c r="D204" s="45"/>
      <c r="E204" s="45"/>
      <c r="F204" s="152"/>
      <c r="G204" s="45"/>
      <c r="H204" s="152"/>
    </row>
    <row r="205" spans="1:8" ht="15.5" x14ac:dyDescent="0.35">
      <c r="A205" s="45"/>
      <c r="B205" s="45"/>
      <c r="C205" s="45"/>
      <c r="D205" s="45"/>
      <c r="E205" s="45"/>
      <c r="F205" s="152"/>
      <c r="G205" s="45"/>
      <c r="H205" s="152"/>
    </row>
    <row r="206" spans="1:8" ht="15.5" x14ac:dyDescent="0.35">
      <c r="A206" s="45"/>
      <c r="B206" s="45"/>
      <c r="C206" s="45"/>
      <c r="D206" s="45"/>
      <c r="E206" s="45"/>
      <c r="F206" s="152"/>
      <c r="G206" s="45"/>
      <c r="H206" s="152"/>
    </row>
    <row r="207" spans="1:8" ht="15.5" x14ac:dyDescent="0.35">
      <c r="A207" s="45"/>
      <c r="B207" s="45"/>
      <c r="C207" s="45"/>
      <c r="D207" s="45"/>
      <c r="E207" s="45"/>
      <c r="F207" s="152"/>
      <c r="G207" s="45"/>
      <c r="H207" s="152"/>
    </row>
    <row r="208" spans="1:8" ht="15.5" x14ac:dyDescent="0.35">
      <c r="A208" s="45"/>
      <c r="B208" s="45"/>
      <c r="C208" s="45"/>
      <c r="D208" s="45"/>
      <c r="E208" s="45"/>
      <c r="F208" s="152"/>
      <c r="G208" s="45"/>
      <c r="H208" s="152"/>
    </row>
    <row r="209" spans="1:8" ht="15.5" x14ac:dyDescent="0.35">
      <c r="A209" s="45"/>
      <c r="B209" s="45"/>
      <c r="C209" s="45"/>
      <c r="D209" s="45"/>
      <c r="E209" s="45"/>
      <c r="F209" s="152"/>
      <c r="G209" s="45"/>
      <c r="H209" s="152"/>
    </row>
    <row r="210" spans="1:8" ht="15.5" x14ac:dyDescent="0.35">
      <c r="A210" s="45"/>
      <c r="B210" s="45"/>
      <c r="C210" s="45"/>
      <c r="D210" s="45"/>
      <c r="E210" s="45"/>
      <c r="F210" s="152"/>
      <c r="G210" s="45"/>
      <c r="H210" s="152"/>
    </row>
    <row r="211" spans="1:8" ht="15.5" x14ac:dyDescent="0.35">
      <c r="A211" s="45"/>
      <c r="B211" s="45"/>
      <c r="C211" s="45"/>
      <c r="D211" s="45"/>
      <c r="E211" s="45"/>
      <c r="F211" s="152"/>
      <c r="G211" s="45"/>
      <c r="H211" s="152"/>
    </row>
    <row r="212" spans="1:8" ht="15.5" x14ac:dyDescent="0.35">
      <c r="A212" s="45"/>
      <c r="B212" s="45"/>
      <c r="C212" s="45"/>
      <c r="D212" s="45"/>
      <c r="E212" s="45"/>
      <c r="F212" s="152"/>
      <c r="G212" s="45"/>
      <c r="H212" s="152"/>
    </row>
    <row r="213" spans="1:8" ht="15.5" x14ac:dyDescent="0.35">
      <c r="A213" s="45"/>
      <c r="B213" s="45"/>
      <c r="C213" s="45"/>
      <c r="D213" s="45"/>
      <c r="E213" s="45"/>
      <c r="F213" s="152"/>
      <c r="G213" s="45"/>
      <c r="H213" s="152"/>
    </row>
    <row r="214" spans="1:8" ht="15.5" x14ac:dyDescent="0.35">
      <c r="A214" s="45"/>
      <c r="B214" s="45"/>
      <c r="C214" s="45"/>
      <c r="D214" s="45"/>
      <c r="E214" s="45"/>
      <c r="F214" s="152"/>
      <c r="G214" s="45"/>
      <c r="H214" s="152"/>
    </row>
    <row r="215" spans="1:8" ht="15.5" x14ac:dyDescent="0.35">
      <c r="A215" s="45"/>
      <c r="B215" s="45"/>
      <c r="C215" s="45"/>
      <c r="D215" s="45"/>
      <c r="E215" s="45"/>
      <c r="F215" s="152"/>
      <c r="G215" s="45"/>
      <c r="H215" s="152"/>
    </row>
    <row r="216" spans="1:8" ht="15.5" x14ac:dyDescent="0.35">
      <c r="A216" s="45"/>
      <c r="B216" s="45"/>
      <c r="C216" s="45"/>
      <c r="D216" s="45"/>
      <c r="E216" s="45"/>
      <c r="F216" s="152"/>
      <c r="G216" s="45"/>
      <c r="H216" s="152"/>
    </row>
    <row r="217" spans="1:8" ht="15.5" x14ac:dyDescent="0.35">
      <c r="A217" s="45"/>
      <c r="B217" s="45"/>
      <c r="C217" s="45"/>
      <c r="D217" s="45"/>
      <c r="E217" s="45"/>
      <c r="F217" s="152"/>
      <c r="G217" s="45"/>
      <c r="H217" s="152"/>
    </row>
    <row r="218" spans="1:8" ht="15.5" x14ac:dyDescent="0.35">
      <c r="A218" s="45"/>
      <c r="B218" s="45"/>
      <c r="C218" s="45"/>
      <c r="D218" s="45"/>
      <c r="E218" s="45"/>
      <c r="F218" s="152"/>
      <c r="G218" s="45"/>
      <c r="H218" s="152"/>
    </row>
    <row r="219" spans="1:8" ht="15.5" x14ac:dyDescent="0.35">
      <c r="A219" s="45"/>
      <c r="B219" s="45"/>
      <c r="C219" s="45"/>
      <c r="D219" s="45"/>
      <c r="E219" s="45"/>
      <c r="F219" s="152"/>
      <c r="G219" s="45"/>
      <c r="H219" s="152"/>
    </row>
    <row r="220" spans="1:8" ht="15.5" x14ac:dyDescent="0.35">
      <c r="A220" s="45"/>
      <c r="B220" s="45"/>
      <c r="C220" s="45"/>
      <c r="D220" s="45"/>
      <c r="E220" s="45"/>
      <c r="F220" s="152"/>
      <c r="G220" s="45"/>
      <c r="H220" s="152"/>
    </row>
    <row r="221" spans="1:8" ht="15.5" x14ac:dyDescent="0.35">
      <c r="A221" s="45"/>
      <c r="B221" s="45"/>
      <c r="C221" s="45"/>
      <c r="D221" s="45"/>
      <c r="E221" s="45"/>
      <c r="F221" s="152"/>
      <c r="G221" s="45"/>
      <c r="H221" s="152"/>
    </row>
    <row r="222" spans="1:8" ht="15.5" x14ac:dyDescent="0.35">
      <c r="A222" s="45"/>
      <c r="B222" s="45"/>
      <c r="C222" s="45"/>
      <c r="D222" s="45"/>
      <c r="E222" s="45"/>
      <c r="F222" s="152"/>
      <c r="G222" s="45"/>
      <c r="H222" s="152"/>
    </row>
    <row r="223" spans="1:8" ht="15.5" x14ac:dyDescent="0.35">
      <c r="A223" s="45"/>
      <c r="B223" s="45"/>
      <c r="C223" s="45"/>
      <c r="D223" s="45"/>
      <c r="E223" s="45"/>
      <c r="F223" s="152"/>
      <c r="G223" s="45"/>
      <c r="H223" s="152"/>
    </row>
    <row r="224" spans="1:8" ht="15.5" x14ac:dyDescent="0.35">
      <c r="A224" s="45"/>
      <c r="B224" s="45"/>
      <c r="C224" s="45"/>
      <c r="D224" s="45"/>
      <c r="E224" s="45"/>
      <c r="F224" s="152"/>
      <c r="G224" s="45"/>
      <c r="H224" s="152"/>
    </row>
    <row r="225" spans="1:8" ht="15.5" x14ac:dyDescent="0.35">
      <c r="A225" s="45"/>
      <c r="B225" s="45"/>
      <c r="C225" s="45"/>
      <c r="D225" s="45"/>
      <c r="E225" s="45"/>
      <c r="F225" s="152"/>
      <c r="G225" s="45"/>
      <c r="H225" s="152"/>
    </row>
    <row r="226" spans="1:8" ht="15.5" x14ac:dyDescent="0.35">
      <c r="A226" s="45"/>
      <c r="B226" s="45"/>
      <c r="C226" s="45"/>
      <c r="D226" s="45"/>
      <c r="E226" s="45"/>
      <c r="F226" s="152"/>
      <c r="G226" s="45"/>
      <c r="H226" s="152"/>
    </row>
    <row r="227" spans="1:8" ht="15.5" x14ac:dyDescent="0.35">
      <c r="A227" s="45"/>
      <c r="B227" s="45"/>
      <c r="C227" s="45"/>
      <c r="D227" s="45"/>
      <c r="E227" s="45"/>
      <c r="F227" s="152"/>
      <c r="G227" s="45"/>
      <c r="H227" s="152"/>
    </row>
    <row r="228" spans="1:8" ht="15.5" x14ac:dyDescent="0.35">
      <c r="A228" s="45"/>
      <c r="B228" s="45"/>
      <c r="C228" s="45"/>
      <c r="D228" s="45"/>
      <c r="E228" s="45"/>
      <c r="F228" s="152"/>
      <c r="G228" s="45"/>
      <c r="H228" s="152"/>
    </row>
    <row r="229" spans="1:8" ht="15.5" x14ac:dyDescent="0.35">
      <c r="A229" s="45"/>
      <c r="B229" s="45"/>
      <c r="C229" s="45"/>
      <c r="D229" s="45"/>
      <c r="E229" s="45"/>
      <c r="F229" s="152"/>
      <c r="G229" s="45"/>
      <c r="H229" s="152"/>
    </row>
    <row r="230" spans="1:8" ht="15.5" x14ac:dyDescent="0.35">
      <c r="A230" s="45"/>
      <c r="B230" s="45"/>
      <c r="C230" s="45"/>
      <c r="D230" s="45"/>
      <c r="E230" s="45"/>
      <c r="F230" s="152"/>
      <c r="G230" s="45"/>
      <c r="H230" s="152"/>
    </row>
    <row r="231" spans="1:8" ht="15.5" x14ac:dyDescent="0.35">
      <c r="A231" s="45"/>
      <c r="B231" s="45"/>
      <c r="C231" s="45"/>
      <c r="D231" s="45"/>
      <c r="E231" s="45"/>
      <c r="F231" s="152"/>
      <c r="G231" s="45"/>
      <c r="H231" s="152"/>
    </row>
    <row r="232" spans="1:8" ht="15.5" x14ac:dyDescent="0.35">
      <c r="A232" s="45"/>
      <c r="B232" s="45"/>
      <c r="C232" s="45"/>
      <c r="D232" s="45"/>
      <c r="E232" s="45"/>
      <c r="F232" s="152"/>
      <c r="G232" s="45"/>
      <c r="H232" s="152"/>
    </row>
    <row r="233" spans="1:8" ht="15.5" x14ac:dyDescent="0.35">
      <c r="A233" s="45"/>
      <c r="B233" s="45"/>
      <c r="C233" s="45"/>
      <c r="D233" s="45"/>
      <c r="E233" s="45"/>
      <c r="F233" s="152"/>
      <c r="G233" s="45"/>
      <c r="H233" s="152"/>
    </row>
    <row r="234" spans="1:8" ht="15.5" x14ac:dyDescent="0.35">
      <c r="A234" s="45"/>
      <c r="B234" s="45"/>
      <c r="C234" s="45"/>
      <c r="D234" s="45"/>
      <c r="E234" s="45"/>
      <c r="F234" s="152"/>
      <c r="G234" s="45"/>
      <c r="H234" s="152"/>
    </row>
    <row r="235" spans="1:8" ht="15.5" x14ac:dyDescent="0.35">
      <c r="A235" s="45"/>
      <c r="B235" s="45"/>
      <c r="C235" s="45"/>
      <c r="D235" s="45"/>
      <c r="E235" s="45"/>
      <c r="F235" s="152"/>
      <c r="G235" s="45"/>
      <c r="H235" s="152"/>
    </row>
    <row r="236" spans="1:8" ht="15.5" x14ac:dyDescent="0.35">
      <c r="A236" s="45"/>
      <c r="B236" s="45"/>
      <c r="C236" s="45"/>
      <c r="D236" s="45"/>
      <c r="E236" s="45"/>
      <c r="F236" s="152"/>
      <c r="G236" s="45"/>
      <c r="H236" s="152"/>
    </row>
    <row r="237" spans="1:8" ht="15.5" x14ac:dyDescent="0.35">
      <c r="A237" s="45"/>
      <c r="B237" s="45"/>
      <c r="C237" s="45"/>
      <c r="D237" s="45"/>
      <c r="E237" s="45"/>
      <c r="F237" s="152"/>
      <c r="G237" s="45"/>
      <c r="H237" s="152"/>
    </row>
    <row r="238" spans="1:8" ht="15.5" x14ac:dyDescent="0.35">
      <c r="A238" s="45"/>
      <c r="B238" s="45"/>
      <c r="C238" s="45"/>
      <c r="D238" s="45"/>
      <c r="E238" s="45"/>
      <c r="F238" s="152"/>
      <c r="G238" s="45"/>
      <c r="H238" s="152"/>
    </row>
    <row r="239" spans="1:8" ht="15.5" x14ac:dyDescent="0.35">
      <c r="A239" s="45"/>
      <c r="B239" s="45"/>
      <c r="C239" s="45"/>
      <c r="D239" s="45"/>
      <c r="E239" s="45"/>
      <c r="F239" s="152"/>
      <c r="G239" s="45"/>
      <c r="H239" s="152"/>
    </row>
    <row r="240" spans="1:8" ht="15.5" x14ac:dyDescent="0.35">
      <c r="A240" s="45"/>
      <c r="B240" s="45"/>
      <c r="C240" s="45"/>
      <c r="D240" s="45"/>
      <c r="E240" s="45"/>
      <c r="F240" s="152"/>
      <c r="G240" s="45"/>
      <c r="H240" s="152"/>
    </row>
    <row r="241" spans="1:8" ht="15.5" x14ac:dyDescent="0.35">
      <c r="A241" s="45"/>
      <c r="B241" s="45"/>
      <c r="C241" s="45"/>
      <c r="D241" s="45"/>
      <c r="E241" s="45"/>
      <c r="F241" s="152"/>
      <c r="G241" s="45"/>
      <c r="H241" s="152"/>
    </row>
    <row r="242" spans="1:8" ht="15.5" x14ac:dyDescent="0.35">
      <c r="A242" s="45"/>
      <c r="B242" s="45"/>
      <c r="C242" s="45"/>
      <c r="D242" s="45"/>
      <c r="E242" s="45"/>
      <c r="F242" s="152"/>
      <c r="G242" s="45"/>
      <c r="H242" s="152"/>
    </row>
    <row r="243" spans="1:8" ht="15.5" x14ac:dyDescent="0.35">
      <c r="A243" s="45"/>
      <c r="B243" s="45"/>
      <c r="C243" s="45"/>
      <c r="D243" s="45"/>
      <c r="E243" s="45"/>
      <c r="F243" s="152"/>
      <c r="G243" s="45"/>
      <c r="H243" s="152"/>
    </row>
    <row r="244" spans="1:8" ht="15.5" x14ac:dyDescent="0.35">
      <c r="A244" s="45"/>
      <c r="B244" s="45"/>
      <c r="C244" s="45"/>
      <c r="D244" s="45"/>
      <c r="E244" s="45"/>
      <c r="F244" s="152"/>
      <c r="G244" s="45"/>
      <c r="H244" s="152"/>
    </row>
    <row r="245" spans="1:8" ht="15.5" x14ac:dyDescent="0.35">
      <c r="A245" s="45"/>
      <c r="B245" s="45"/>
      <c r="C245" s="45"/>
      <c r="D245" s="45"/>
      <c r="E245" s="45"/>
      <c r="F245" s="152"/>
      <c r="G245" s="45"/>
      <c r="H245" s="152"/>
    </row>
    <row r="246" spans="1:8" ht="15.5" x14ac:dyDescent="0.35">
      <c r="A246" s="45"/>
      <c r="B246" s="45"/>
      <c r="C246" s="45"/>
      <c r="D246" s="45"/>
      <c r="E246" s="45"/>
      <c r="F246" s="152"/>
      <c r="G246" s="45"/>
      <c r="H246" s="152"/>
    </row>
    <row r="247" spans="1:8" ht="15.5" x14ac:dyDescent="0.35">
      <c r="A247" s="45"/>
      <c r="B247" s="45"/>
      <c r="C247" s="45"/>
      <c r="D247" s="45"/>
      <c r="E247" s="45"/>
      <c r="F247" s="152"/>
      <c r="G247" s="45"/>
      <c r="H247" s="152"/>
    </row>
    <row r="248" spans="1:8" ht="15.5" x14ac:dyDescent="0.35">
      <c r="A248" s="45"/>
      <c r="B248" s="45"/>
      <c r="C248" s="45"/>
      <c r="D248" s="45"/>
      <c r="E248" s="45"/>
      <c r="F248" s="152"/>
      <c r="G248" s="45"/>
      <c r="H248" s="152"/>
    </row>
    <row r="249" spans="1:8" ht="15.5" x14ac:dyDescent="0.35">
      <c r="A249" s="45"/>
      <c r="B249" s="45"/>
      <c r="C249" s="45"/>
      <c r="D249" s="45"/>
      <c r="E249" s="45"/>
      <c r="F249" s="152"/>
      <c r="G249" s="45"/>
      <c r="H249" s="152"/>
    </row>
    <row r="250" spans="1:8" ht="15.5" x14ac:dyDescent="0.35">
      <c r="A250" s="45"/>
      <c r="B250" s="45"/>
      <c r="C250" s="45"/>
      <c r="D250" s="45"/>
      <c r="E250" s="45"/>
      <c r="F250" s="152"/>
      <c r="G250" s="45"/>
      <c r="H250" s="152"/>
    </row>
    <row r="251" spans="1:8" ht="15.5" x14ac:dyDescent="0.35">
      <c r="A251" s="45"/>
      <c r="B251" s="45"/>
      <c r="C251" s="45"/>
      <c r="D251" s="45"/>
      <c r="E251" s="45"/>
      <c r="F251" s="152"/>
      <c r="G251" s="45"/>
      <c r="H251" s="152"/>
    </row>
    <row r="252" spans="1:8" ht="15.5" x14ac:dyDescent="0.35">
      <c r="A252" s="45"/>
      <c r="B252" s="45"/>
      <c r="C252" s="45"/>
      <c r="D252" s="45"/>
      <c r="E252" s="45"/>
      <c r="F252" s="152"/>
      <c r="G252" s="45"/>
      <c r="H252" s="152"/>
    </row>
    <row r="253" spans="1:8" ht="15.5" x14ac:dyDescent="0.35">
      <c r="A253" s="45"/>
      <c r="B253" s="45"/>
      <c r="C253" s="45"/>
      <c r="D253" s="45"/>
      <c r="E253" s="45"/>
      <c r="F253" s="152"/>
      <c r="G253" s="45"/>
      <c r="H253" s="152"/>
    </row>
    <row r="254" spans="1:8" ht="15.5" x14ac:dyDescent="0.35">
      <c r="A254" s="45"/>
      <c r="B254" s="45"/>
      <c r="C254" s="45"/>
      <c r="D254" s="45"/>
      <c r="E254" s="45"/>
      <c r="F254" s="152"/>
      <c r="G254" s="45"/>
      <c r="H254" s="152"/>
    </row>
    <row r="255" spans="1:8" ht="15.5" x14ac:dyDescent="0.35">
      <c r="A255" s="45"/>
      <c r="B255" s="45"/>
      <c r="C255" s="45"/>
      <c r="D255" s="45"/>
      <c r="E255" s="45"/>
      <c r="F255" s="152"/>
      <c r="G255" s="45"/>
      <c r="H255" s="152"/>
    </row>
    <row r="256" spans="1:8" ht="15.5" x14ac:dyDescent="0.35">
      <c r="A256" s="45"/>
      <c r="B256" s="45"/>
      <c r="C256" s="45"/>
      <c r="D256" s="45"/>
      <c r="E256" s="45"/>
      <c r="F256" s="152"/>
      <c r="G256" s="45"/>
      <c r="H256" s="152"/>
    </row>
    <row r="257" spans="1:8" ht="15.5" x14ac:dyDescent="0.35">
      <c r="A257" s="45"/>
      <c r="B257" s="45"/>
      <c r="C257" s="45"/>
      <c r="D257" s="45"/>
      <c r="E257" s="45"/>
      <c r="F257" s="152"/>
      <c r="G257" s="45"/>
      <c r="H257" s="152"/>
    </row>
    <row r="258" spans="1:8" ht="15.5" x14ac:dyDescent="0.35">
      <c r="A258" s="45"/>
      <c r="B258" s="45"/>
      <c r="C258" s="45"/>
      <c r="D258" s="45"/>
      <c r="E258" s="45"/>
      <c r="F258" s="152"/>
      <c r="G258" s="45"/>
      <c r="H258" s="152"/>
    </row>
    <row r="259" spans="1:8" ht="15.5" x14ac:dyDescent="0.35">
      <c r="A259" s="45"/>
      <c r="B259" s="45"/>
      <c r="C259" s="45"/>
      <c r="D259" s="45"/>
      <c r="E259" s="45"/>
      <c r="F259" s="152"/>
      <c r="G259" s="45"/>
      <c r="H259" s="152"/>
    </row>
    <row r="260" spans="1:8" ht="15.5" x14ac:dyDescent="0.35">
      <c r="A260" s="45"/>
      <c r="B260" s="45"/>
      <c r="C260" s="45"/>
      <c r="D260" s="45"/>
      <c r="E260" s="45"/>
      <c r="F260" s="152"/>
      <c r="G260" s="45"/>
      <c r="H260" s="152"/>
    </row>
    <row r="261" spans="1:8" ht="15.5" x14ac:dyDescent="0.35">
      <c r="A261" s="45"/>
      <c r="B261" s="45"/>
      <c r="C261" s="45"/>
      <c r="D261" s="45"/>
      <c r="E261" s="45"/>
      <c r="F261" s="152"/>
      <c r="G261" s="45"/>
      <c r="H261" s="152"/>
    </row>
    <row r="262" spans="1:8" ht="15.5" x14ac:dyDescent="0.35">
      <c r="A262" s="45"/>
      <c r="B262" s="45"/>
      <c r="C262" s="45"/>
      <c r="D262" s="45"/>
      <c r="E262" s="45"/>
      <c r="F262" s="152"/>
      <c r="G262" s="45"/>
      <c r="H262" s="152"/>
    </row>
    <row r="263" spans="1:8" ht="15.5" x14ac:dyDescent="0.35">
      <c r="A263" s="45"/>
      <c r="B263" s="45"/>
      <c r="C263" s="45"/>
      <c r="D263" s="45"/>
      <c r="E263" s="45"/>
      <c r="F263" s="152"/>
      <c r="G263" s="45"/>
      <c r="H263" s="152"/>
    </row>
    <row r="264" spans="1:8" ht="15.5" x14ac:dyDescent="0.35">
      <c r="A264" s="45"/>
      <c r="B264" s="45"/>
      <c r="C264" s="45"/>
      <c r="D264" s="45"/>
      <c r="E264" s="45"/>
      <c r="F264" s="152"/>
      <c r="G264" s="45"/>
      <c r="H264" s="152"/>
    </row>
    <row r="265" spans="1:8" ht="15.5" x14ac:dyDescent="0.35">
      <c r="A265" s="45"/>
      <c r="B265" s="45"/>
      <c r="C265" s="45"/>
      <c r="D265" s="45"/>
      <c r="E265" s="45"/>
      <c r="F265" s="152"/>
      <c r="G265" s="45"/>
      <c r="H265" s="152"/>
    </row>
    <row r="266" spans="1:8" ht="15.5" x14ac:dyDescent="0.35">
      <c r="A266" s="45"/>
      <c r="B266" s="45"/>
      <c r="C266" s="45"/>
      <c r="D266" s="45"/>
      <c r="E266" s="45"/>
      <c r="F266" s="152"/>
      <c r="G266" s="45"/>
      <c r="H266" s="152"/>
    </row>
    <row r="267" spans="1:8" ht="15.5" x14ac:dyDescent="0.35">
      <c r="A267" s="45"/>
      <c r="B267" s="45"/>
      <c r="C267" s="45"/>
      <c r="D267" s="45"/>
      <c r="E267" s="45"/>
      <c r="F267" s="152"/>
      <c r="G267" s="45"/>
      <c r="H267" s="152"/>
    </row>
    <row r="268" spans="1:8" ht="15.5" x14ac:dyDescent="0.35">
      <c r="A268" s="45"/>
      <c r="B268" s="45"/>
      <c r="C268" s="45"/>
      <c r="D268" s="45"/>
      <c r="E268" s="45"/>
      <c r="F268" s="152"/>
      <c r="G268" s="45"/>
      <c r="H268" s="152"/>
    </row>
    <row r="269" spans="1:8" ht="15.5" x14ac:dyDescent="0.35">
      <c r="A269" s="45"/>
      <c r="B269" s="45"/>
      <c r="C269" s="45"/>
      <c r="D269" s="45"/>
      <c r="E269" s="45"/>
      <c r="F269" s="152"/>
      <c r="G269" s="45"/>
      <c r="H269" s="152"/>
    </row>
    <row r="270" spans="1:8" ht="15.5" x14ac:dyDescent="0.35">
      <c r="A270" s="45"/>
      <c r="B270" s="45"/>
      <c r="C270" s="45"/>
      <c r="D270" s="45"/>
      <c r="E270" s="45"/>
      <c r="F270" s="152"/>
      <c r="G270" s="45"/>
      <c r="H270" s="152"/>
    </row>
    <row r="271" spans="1:8" ht="15.5" x14ac:dyDescent="0.35">
      <c r="A271" s="45"/>
      <c r="B271" s="45"/>
      <c r="C271" s="45"/>
      <c r="D271" s="45"/>
      <c r="E271" s="45"/>
      <c r="F271" s="152"/>
      <c r="G271" s="45"/>
      <c r="H271" s="152"/>
    </row>
    <row r="272" spans="1:8" ht="15.5" x14ac:dyDescent="0.35">
      <c r="A272" s="45"/>
      <c r="B272" s="45"/>
      <c r="C272" s="45"/>
      <c r="D272" s="45"/>
      <c r="E272" s="45"/>
      <c r="F272" s="152"/>
      <c r="G272" s="45"/>
      <c r="H272" s="152"/>
    </row>
    <row r="273" spans="1:8" ht="15.5" x14ac:dyDescent="0.35">
      <c r="A273" s="45"/>
      <c r="B273" s="45"/>
      <c r="C273" s="45"/>
      <c r="D273" s="45"/>
      <c r="E273" s="45"/>
      <c r="F273" s="152"/>
      <c r="G273" s="45"/>
      <c r="H273" s="152"/>
    </row>
    <row r="274" spans="1:8" ht="15.5" x14ac:dyDescent="0.35">
      <c r="A274" s="45"/>
      <c r="B274" s="45"/>
      <c r="C274" s="45"/>
      <c r="D274" s="45"/>
      <c r="E274" s="45"/>
      <c r="F274" s="152"/>
      <c r="G274" s="45"/>
      <c r="H274" s="152"/>
    </row>
    <row r="275" spans="1:8" ht="15.5" x14ac:dyDescent="0.35">
      <c r="A275" s="45"/>
      <c r="B275" s="45"/>
      <c r="C275" s="45"/>
      <c r="D275" s="45"/>
      <c r="E275" s="45"/>
      <c r="F275" s="152"/>
      <c r="G275" s="45"/>
      <c r="H275" s="152"/>
    </row>
    <row r="276" spans="1:8" ht="15.5" x14ac:dyDescent="0.35">
      <c r="A276" s="45"/>
      <c r="B276" s="45"/>
      <c r="C276" s="45"/>
      <c r="D276" s="45"/>
      <c r="E276" s="45"/>
      <c r="F276" s="152"/>
      <c r="G276" s="45"/>
      <c r="H276" s="152"/>
    </row>
    <row r="277" spans="1:8" ht="15.5" x14ac:dyDescent="0.35">
      <c r="A277" s="45"/>
      <c r="B277" s="45"/>
      <c r="C277" s="45"/>
      <c r="D277" s="45"/>
      <c r="E277" s="45"/>
      <c r="F277" s="152"/>
      <c r="G277" s="45"/>
      <c r="H277" s="152"/>
    </row>
    <row r="278" spans="1:8" ht="15.5" x14ac:dyDescent="0.35">
      <c r="A278" s="45"/>
      <c r="B278" s="45"/>
      <c r="C278" s="45"/>
      <c r="D278" s="45"/>
      <c r="E278" s="45"/>
      <c r="F278" s="152"/>
      <c r="G278" s="45"/>
      <c r="H278" s="152"/>
    </row>
    <row r="279" spans="1:8" ht="15.5" x14ac:dyDescent="0.35">
      <c r="A279" s="45"/>
      <c r="B279" s="45"/>
      <c r="C279" s="45"/>
      <c r="D279" s="45"/>
      <c r="E279" s="45"/>
      <c r="F279" s="152"/>
      <c r="G279" s="45"/>
      <c r="H279" s="152"/>
    </row>
    <row r="280" spans="1:8" ht="15.5" x14ac:dyDescent="0.35">
      <c r="A280" s="45"/>
      <c r="B280" s="45"/>
      <c r="C280" s="45"/>
      <c r="D280" s="45"/>
      <c r="E280" s="45"/>
      <c r="F280" s="152"/>
      <c r="G280" s="45"/>
      <c r="H280" s="152"/>
    </row>
    <row r="281" spans="1:8" ht="15.5" x14ac:dyDescent="0.35">
      <c r="A281" s="45"/>
      <c r="B281" s="45"/>
      <c r="C281" s="45"/>
      <c r="D281" s="45"/>
      <c r="E281" s="45"/>
      <c r="F281" s="152"/>
      <c r="G281" s="45"/>
      <c r="H281" s="152"/>
    </row>
    <row r="282" spans="1:8" ht="15.5" x14ac:dyDescent="0.35">
      <c r="A282" s="45"/>
      <c r="B282" s="45"/>
      <c r="C282" s="45"/>
      <c r="D282" s="45"/>
      <c r="E282" s="45"/>
      <c r="F282" s="152"/>
      <c r="G282" s="45"/>
      <c r="H282" s="152"/>
    </row>
    <row r="283" spans="1:8" ht="15.5" x14ac:dyDescent="0.35">
      <c r="A283" s="45"/>
      <c r="B283" s="45"/>
      <c r="C283" s="45"/>
      <c r="D283" s="45"/>
      <c r="E283" s="45"/>
      <c r="F283" s="152"/>
      <c r="G283" s="45"/>
      <c r="H283" s="152"/>
    </row>
    <row r="284" spans="1:8" ht="15.5" x14ac:dyDescent="0.35">
      <c r="A284" s="45"/>
      <c r="B284" s="45"/>
      <c r="C284" s="45"/>
      <c r="D284" s="45"/>
      <c r="E284" s="45"/>
      <c r="F284" s="152"/>
      <c r="G284" s="45"/>
      <c r="H284" s="152"/>
    </row>
    <row r="285" spans="1:8" ht="15.5" x14ac:dyDescent="0.35">
      <c r="A285" s="45"/>
      <c r="B285" s="45"/>
      <c r="C285" s="45"/>
      <c r="D285" s="45"/>
      <c r="E285" s="45"/>
      <c r="F285" s="152"/>
      <c r="G285" s="45"/>
      <c r="H285" s="152"/>
    </row>
    <row r="286" spans="1:8" ht="15.5" x14ac:dyDescent="0.35">
      <c r="A286" s="45"/>
      <c r="B286" s="45"/>
      <c r="C286" s="45"/>
      <c r="D286" s="45"/>
      <c r="E286" s="45"/>
      <c r="F286" s="152"/>
      <c r="G286" s="45"/>
      <c r="H286" s="152"/>
    </row>
    <row r="287" spans="1:8" ht="15.5" x14ac:dyDescent="0.35">
      <c r="A287" s="45"/>
      <c r="B287" s="45"/>
      <c r="C287" s="45"/>
      <c r="D287" s="45"/>
      <c r="E287" s="45"/>
      <c r="F287" s="152"/>
      <c r="G287" s="45"/>
      <c r="H287" s="152"/>
    </row>
    <row r="288" spans="1:8" ht="15.5" x14ac:dyDescent="0.35">
      <c r="A288" s="45"/>
      <c r="B288" s="45"/>
      <c r="C288" s="45"/>
      <c r="D288" s="45"/>
      <c r="E288" s="45"/>
      <c r="F288" s="152"/>
      <c r="G288" s="45"/>
      <c r="H288" s="152"/>
    </row>
    <row r="289" spans="1:8" ht="15.5" x14ac:dyDescent="0.35">
      <c r="A289" s="45"/>
      <c r="B289" s="45"/>
      <c r="C289" s="45"/>
      <c r="D289" s="45"/>
      <c r="E289" s="45"/>
      <c r="F289" s="152"/>
      <c r="G289" s="45"/>
      <c r="H289" s="152"/>
    </row>
    <row r="290" spans="1:8" ht="15.5" x14ac:dyDescent="0.35">
      <c r="A290" s="45"/>
      <c r="B290" s="45"/>
      <c r="C290" s="45"/>
      <c r="D290" s="45"/>
      <c r="E290" s="45"/>
      <c r="F290" s="152"/>
      <c r="G290" s="45"/>
      <c r="H290" s="152"/>
    </row>
    <row r="291" spans="1:8" ht="15.5" x14ac:dyDescent="0.35">
      <c r="A291" s="45"/>
      <c r="B291" s="45"/>
      <c r="C291" s="45"/>
      <c r="D291" s="45"/>
      <c r="E291" s="45"/>
      <c r="F291" s="152"/>
      <c r="G291" s="45"/>
      <c r="H291" s="152"/>
    </row>
    <row r="292" spans="1:8" ht="15.5" x14ac:dyDescent="0.35">
      <c r="A292" s="45"/>
      <c r="B292" s="45"/>
      <c r="C292" s="45"/>
      <c r="D292" s="45"/>
      <c r="E292" s="45"/>
      <c r="F292" s="152"/>
      <c r="G292" s="45"/>
      <c r="H292" s="152"/>
    </row>
    <row r="293" spans="1:8" ht="15.5" x14ac:dyDescent="0.35">
      <c r="A293" s="45"/>
      <c r="B293" s="45"/>
      <c r="C293" s="45"/>
      <c r="D293" s="45"/>
      <c r="E293" s="45"/>
      <c r="F293" s="152"/>
      <c r="G293" s="45"/>
      <c r="H293" s="152"/>
    </row>
    <row r="294" spans="1:8" ht="15.5" x14ac:dyDescent="0.35">
      <c r="A294" s="45"/>
      <c r="B294" s="45"/>
      <c r="C294" s="45"/>
      <c r="D294" s="45"/>
      <c r="E294" s="45"/>
      <c r="F294" s="152"/>
      <c r="G294" s="45"/>
      <c r="H294" s="152"/>
    </row>
    <row r="295" spans="1:8" ht="15.5" x14ac:dyDescent="0.35">
      <c r="A295" s="45"/>
      <c r="B295" s="45"/>
      <c r="C295" s="45"/>
      <c r="D295" s="45"/>
      <c r="E295" s="45"/>
      <c r="F295" s="152"/>
      <c r="G295" s="45"/>
      <c r="H295" s="152"/>
    </row>
    <row r="296" spans="1:8" ht="15.5" x14ac:dyDescent="0.35">
      <c r="A296" s="45"/>
      <c r="B296" s="45"/>
      <c r="C296" s="45"/>
      <c r="D296" s="45"/>
      <c r="E296" s="45"/>
      <c r="F296" s="152"/>
      <c r="G296" s="45"/>
      <c r="H296" s="152"/>
    </row>
    <row r="297" spans="1:8" ht="15.5" x14ac:dyDescent="0.35">
      <c r="A297" s="45"/>
      <c r="B297" s="45"/>
      <c r="C297" s="45"/>
      <c r="D297" s="45"/>
      <c r="E297" s="45"/>
      <c r="F297" s="152"/>
      <c r="G297" s="45"/>
      <c r="H297" s="152"/>
    </row>
    <row r="298" spans="1:8" ht="15.5" x14ac:dyDescent="0.35">
      <c r="A298" s="45"/>
      <c r="B298" s="45"/>
      <c r="C298" s="45"/>
      <c r="D298" s="45"/>
      <c r="E298" s="45"/>
      <c r="F298" s="152"/>
      <c r="G298" s="45"/>
      <c r="H298" s="152"/>
    </row>
    <row r="299" spans="1:8" ht="15.5" x14ac:dyDescent="0.35">
      <c r="A299" s="45"/>
      <c r="B299" s="45"/>
      <c r="C299" s="45"/>
      <c r="D299" s="45"/>
      <c r="E299" s="45"/>
      <c r="F299" s="152"/>
      <c r="G299" s="45"/>
      <c r="H299" s="152"/>
    </row>
    <row r="300" spans="1:8" ht="15.5" x14ac:dyDescent="0.35">
      <c r="A300" s="45"/>
      <c r="B300" s="45"/>
      <c r="C300" s="45"/>
      <c r="D300" s="45"/>
      <c r="E300" s="45"/>
      <c r="F300" s="152"/>
      <c r="G300" s="45"/>
      <c r="H300" s="152"/>
    </row>
    <row r="301" spans="1:8" ht="15.5" x14ac:dyDescent="0.35">
      <c r="A301" s="45"/>
      <c r="B301" s="45"/>
      <c r="C301" s="45"/>
      <c r="D301" s="45"/>
      <c r="E301" s="45"/>
      <c r="F301" s="152"/>
      <c r="G301" s="45"/>
      <c r="H301" s="152"/>
    </row>
    <row r="302" spans="1:8" ht="15.5" x14ac:dyDescent="0.35">
      <c r="A302" s="45"/>
      <c r="B302" s="45"/>
      <c r="C302" s="45"/>
      <c r="D302" s="45"/>
      <c r="E302" s="45"/>
      <c r="F302" s="152"/>
      <c r="G302" s="45"/>
      <c r="H302" s="152"/>
    </row>
    <row r="303" spans="1:8" ht="15.5" x14ac:dyDescent="0.35">
      <c r="A303" s="45"/>
      <c r="B303" s="45"/>
      <c r="C303" s="45"/>
      <c r="D303" s="45"/>
      <c r="E303" s="45"/>
      <c r="F303" s="152"/>
      <c r="G303" s="45"/>
      <c r="H303" s="152"/>
    </row>
    <row r="304" spans="1:8" ht="15.5" x14ac:dyDescent="0.35">
      <c r="A304" s="45"/>
      <c r="B304" s="45"/>
      <c r="C304" s="45"/>
      <c r="D304" s="45"/>
      <c r="E304" s="45"/>
      <c r="F304" s="152"/>
      <c r="G304" s="45"/>
      <c r="H304" s="152"/>
    </row>
    <row r="305" spans="1:8" ht="15.5" x14ac:dyDescent="0.35">
      <c r="A305" s="45"/>
      <c r="B305" s="45"/>
      <c r="C305" s="45"/>
      <c r="D305" s="45"/>
      <c r="E305" s="45"/>
      <c r="F305" s="152"/>
      <c r="G305" s="45"/>
      <c r="H305" s="152"/>
    </row>
    <row r="306" spans="1:8" ht="15.5" x14ac:dyDescent="0.35">
      <c r="A306" s="45"/>
      <c r="B306" s="45"/>
      <c r="C306" s="45"/>
      <c r="D306" s="45"/>
      <c r="E306" s="45"/>
      <c r="F306" s="152"/>
      <c r="G306" s="45"/>
      <c r="H306" s="152"/>
    </row>
    <row r="307" spans="1:8" ht="15.5" x14ac:dyDescent="0.35">
      <c r="A307" s="45"/>
      <c r="B307" s="45"/>
      <c r="C307" s="45"/>
      <c r="D307" s="45"/>
      <c r="E307" s="45"/>
      <c r="F307" s="152"/>
      <c r="G307" s="45"/>
      <c r="H307" s="152"/>
    </row>
    <row r="308" spans="1:8" ht="15.5" x14ac:dyDescent="0.35">
      <c r="A308" s="45"/>
      <c r="B308" s="45"/>
      <c r="C308" s="45"/>
      <c r="D308" s="45"/>
      <c r="E308" s="45"/>
      <c r="F308" s="152"/>
      <c r="G308" s="45"/>
      <c r="H308" s="152"/>
    </row>
    <row r="309" spans="1:8" ht="15.5" x14ac:dyDescent="0.35">
      <c r="A309" s="45"/>
      <c r="B309" s="45"/>
      <c r="C309" s="45"/>
      <c r="D309" s="45"/>
      <c r="E309" s="45"/>
      <c r="F309" s="152"/>
      <c r="G309" s="45"/>
      <c r="H309" s="152"/>
    </row>
    <row r="310" spans="1:8" ht="15.5" x14ac:dyDescent="0.35">
      <c r="A310" s="45"/>
      <c r="B310" s="45"/>
      <c r="C310" s="45"/>
      <c r="D310" s="45"/>
      <c r="E310" s="45"/>
      <c r="F310" s="152"/>
      <c r="G310" s="45"/>
      <c r="H310" s="152"/>
    </row>
    <row r="311" spans="1:8" ht="15.5" x14ac:dyDescent="0.35">
      <c r="A311" s="45"/>
      <c r="B311" s="45"/>
      <c r="C311" s="45"/>
      <c r="D311" s="45"/>
      <c r="E311" s="45"/>
      <c r="F311" s="152"/>
      <c r="G311" s="45"/>
      <c r="H311" s="152"/>
    </row>
    <row r="312" spans="1:8" ht="15.5" x14ac:dyDescent="0.35">
      <c r="A312" s="45"/>
      <c r="B312" s="45"/>
      <c r="C312" s="45"/>
      <c r="D312" s="45"/>
      <c r="E312" s="45"/>
      <c r="F312" s="152"/>
      <c r="G312" s="45"/>
      <c r="H312" s="152"/>
    </row>
    <row r="313" spans="1:8" ht="15.5" x14ac:dyDescent="0.35">
      <c r="A313" s="45"/>
      <c r="B313" s="45"/>
      <c r="C313" s="45"/>
      <c r="D313" s="45"/>
      <c r="E313" s="45"/>
      <c r="F313" s="152"/>
      <c r="G313" s="45"/>
      <c r="H313" s="152"/>
    </row>
    <row r="314" spans="1:8" ht="15.5" x14ac:dyDescent="0.35">
      <c r="A314" s="45"/>
      <c r="B314" s="45"/>
      <c r="C314" s="45"/>
      <c r="D314" s="45"/>
      <c r="E314" s="45"/>
      <c r="F314" s="152"/>
      <c r="G314" s="45"/>
      <c r="H314" s="152"/>
    </row>
    <row r="315" spans="1:8" ht="15.5" x14ac:dyDescent="0.35">
      <c r="A315" s="45"/>
      <c r="B315" s="45"/>
      <c r="C315" s="45"/>
      <c r="D315" s="45"/>
      <c r="E315" s="45"/>
      <c r="F315" s="152"/>
      <c r="G315" s="45"/>
      <c r="H315" s="152"/>
    </row>
    <row r="316" spans="1:8" ht="15.5" x14ac:dyDescent="0.35">
      <c r="A316" s="45"/>
      <c r="B316" s="45"/>
      <c r="C316" s="45"/>
      <c r="D316" s="45"/>
      <c r="E316" s="45"/>
      <c r="F316" s="152"/>
      <c r="G316" s="45"/>
      <c r="H316" s="152"/>
    </row>
    <row r="317" spans="1:8" ht="15.5" x14ac:dyDescent="0.35">
      <c r="A317" s="45"/>
      <c r="B317" s="45"/>
      <c r="C317" s="45"/>
      <c r="D317" s="45"/>
      <c r="E317" s="45"/>
      <c r="F317" s="152"/>
      <c r="G317" s="45"/>
      <c r="H317" s="152"/>
    </row>
    <row r="318" spans="1:8" ht="15.5" x14ac:dyDescent="0.35">
      <c r="A318" s="45"/>
      <c r="B318" s="45"/>
      <c r="C318" s="45"/>
      <c r="D318" s="45"/>
      <c r="E318" s="45"/>
      <c r="F318" s="152"/>
      <c r="G318" s="45"/>
      <c r="H318" s="152"/>
    </row>
    <row r="319" spans="1:8" ht="15.5" x14ac:dyDescent="0.35">
      <c r="A319" s="45"/>
      <c r="B319" s="45"/>
      <c r="C319" s="45"/>
      <c r="D319" s="45"/>
      <c r="E319" s="45"/>
      <c r="F319" s="152"/>
      <c r="G319" s="45"/>
      <c r="H319" s="152"/>
    </row>
    <row r="320" spans="1:8" ht="15.5" x14ac:dyDescent="0.35">
      <c r="A320" s="45"/>
      <c r="B320" s="45"/>
      <c r="C320" s="45"/>
      <c r="D320" s="45"/>
      <c r="E320" s="45"/>
      <c r="F320" s="152"/>
      <c r="G320" s="45"/>
      <c r="H320" s="152"/>
    </row>
    <row r="321" spans="1:8" ht="15.5" x14ac:dyDescent="0.35">
      <c r="A321" s="45"/>
      <c r="B321" s="45"/>
      <c r="C321" s="45"/>
      <c r="D321" s="45"/>
      <c r="E321" s="45"/>
      <c r="F321" s="152"/>
      <c r="G321" s="45"/>
      <c r="H321" s="152"/>
    </row>
    <row r="322" spans="1:8" ht="15.5" x14ac:dyDescent="0.35">
      <c r="A322" s="45"/>
      <c r="B322" s="45"/>
      <c r="C322" s="45"/>
      <c r="D322" s="45"/>
      <c r="E322" s="45"/>
      <c r="F322" s="152"/>
      <c r="G322" s="45"/>
      <c r="H322" s="152"/>
    </row>
    <row r="323" spans="1:8" ht="15.5" x14ac:dyDescent="0.35">
      <c r="A323" s="45"/>
      <c r="B323" s="45"/>
      <c r="C323" s="45"/>
      <c r="D323" s="45"/>
      <c r="E323" s="45"/>
      <c r="F323" s="152"/>
      <c r="G323" s="45"/>
      <c r="H323" s="152"/>
    </row>
    <row r="324" spans="1:8" ht="15.5" x14ac:dyDescent="0.35">
      <c r="A324" s="45"/>
      <c r="B324" s="45"/>
      <c r="C324" s="45"/>
      <c r="D324" s="45"/>
      <c r="E324" s="45"/>
      <c r="F324" s="152"/>
      <c r="G324" s="45"/>
      <c r="H324" s="152"/>
    </row>
    <row r="325" spans="1:8" ht="15.5" x14ac:dyDescent="0.35">
      <c r="A325" s="45"/>
      <c r="B325" s="45"/>
      <c r="C325" s="45"/>
      <c r="D325" s="45"/>
      <c r="E325" s="45"/>
      <c r="F325" s="152"/>
      <c r="G325" s="45"/>
      <c r="H325" s="152"/>
    </row>
    <row r="326" spans="1:8" ht="15.5" x14ac:dyDescent="0.35">
      <c r="A326" s="45"/>
      <c r="B326" s="45"/>
      <c r="C326" s="45"/>
      <c r="D326" s="45"/>
      <c r="E326" s="45"/>
      <c r="F326" s="152"/>
      <c r="G326" s="45"/>
      <c r="H326" s="152"/>
    </row>
    <row r="327" spans="1:8" ht="15.5" x14ac:dyDescent="0.35">
      <c r="A327" s="45"/>
      <c r="B327" s="45"/>
      <c r="C327" s="45"/>
      <c r="D327" s="45"/>
      <c r="E327" s="45"/>
      <c r="F327" s="152"/>
      <c r="G327" s="45"/>
      <c r="H327" s="152"/>
    </row>
    <row r="328" spans="1:8" ht="15.5" x14ac:dyDescent="0.35">
      <c r="A328" s="45"/>
      <c r="B328" s="45"/>
      <c r="C328" s="45"/>
      <c r="D328" s="45"/>
      <c r="E328" s="45"/>
      <c r="F328" s="152"/>
      <c r="G328" s="45"/>
      <c r="H328" s="152"/>
    </row>
    <row r="329" spans="1:8" ht="15.5" x14ac:dyDescent="0.35">
      <c r="A329" s="45"/>
      <c r="B329" s="45"/>
      <c r="C329" s="45"/>
      <c r="D329" s="45"/>
      <c r="E329" s="45"/>
      <c r="F329" s="152"/>
      <c r="G329" s="45"/>
      <c r="H329" s="152"/>
    </row>
    <row r="330" spans="1:8" ht="15.5" x14ac:dyDescent="0.35">
      <c r="A330" s="45"/>
      <c r="B330" s="45"/>
      <c r="C330" s="45"/>
      <c r="D330" s="45"/>
      <c r="E330" s="45"/>
      <c r="F330" s="152"/>
      <c r="G330" s="45"/>
      <c r="H330" s="152"/>
    </row>
    <row r="331" spans="1:8" ht="15.5" x14ac:dyDescent="0.35">
      <c r="A331" s="45"/>
      <c r="B331" s="45"/>
      <c r="C331" s="45"/>
      <c r="D331" s="45"/>
      <c r="E331" s="45"/>
      <c r="F331" s="152"/>
      <c r="G331" s="45"/>
      <c r="H331" s="152"/>
    </row>
    <row r="332" spans="1:8" ht="15.5" x14ac:dyDescent="0.35">
      <c r="A332" s="45"/>
      <c r="B332" s="45"/>
      <c r="C332" s="45"/>
      <c r="D332" s="45"/>
      <c r="E332" s="45"/>
      <c r="F332" s="152"/>
      <c r="G332" s="45"/>
      <c r="H332" s="152"/>
    </row>
    <row r="333" spans="1:8" ht="15.5" x14ac:dyDescent="0.35">
      <c r="A333" s="45"/>
      <c r="B333" s="45"/>
      <c r="C333" s="45"/>
      <c r="D333" s="45"/>
      <c r="E333" s="45"/>
      <c r="F333" s="152"/>
      <c r="G333" s="45"/>
      <c r="H333" s="152"/>
    </row>
    <row r="334" spans="1:8" ht="15.5" x14ac:dyDescent="0.35">
      <c r="A334" s="45"/>
      <c r="B334" s="45"/>
      <c r="C334" s="45"/>
      <c r="D334" s="45"/>
      <c r="E334" s="45"/>
      <c r="F334" s="152"/>
      <c r="G334" s="45"/>
      <c r="H334" s="152"/>
    </row>
    <row r="335" spans="1:8" ht="15.5" x14ac:dyDescent="0.35">
      <c r="A335" s="45"/>
      <c r="B335" s="45"/>
      <c r="C335" s="45"/>
      <c r="D335" s="45"/>
      <c r="E335" s="45"/>
      <c r="F335" s="152"/>
      <c r="G335" s="45"/>
      <c r="H335" s="152"/>
    </row>
    <row r="336" spans="1:8" ht="15.5" x14ac:dyDescent="0.35">
      <c r="A336" s="45"/>
      <c r="B336" s="45"/>
      <c r="C336" s="45"/>
      <c r="D336" s="45"/>
      <c r="E336" s="45"/>
      <c r="F336" s="152"/>
      <c r="G336" s="45"/>
      <c r="H336" s="152"/>
    </row>
    <row r="337" spans="1:8" ht="15.5" x14ac:dyDescent="0.35">
      <c r="A337" s="45"/>
      <c r="B337" s="45"/>
      <c r="C337" s="45"/>
      <c r="D337" s="45"/>
      <c r="E337" s="45"/>
      <c r="F337" s="152"/>
      <c r="G337" s="45"/>
      <c r="H337" s="152"/>
    </row>
    <row r="338" spans="1:8" ht="15.5" x14ac:dyDescent="0.35">
      <c r="A338" s="45"/>
      <c r="B338" s="45"/>
      <c r="C338" s="45"/>
      <c r="D338" s="45"/>
      <c r="E338" s="45"/>
      <c r="F338" s="152"/>
      <c r="G338" s="45"/>
      <c r="H338" s="152"/>
    </row>
    <row r="339" spans="1:8" ht="15.5" x14ac:dyDescent="0.35">
      <c r="A339" s="45"/>
      <c r="B339" s="45"/>
      <c r="C339" s="45"/>
      <c r="D339" s="45"/>
      <c r="E339" s="45"/>
      <c r="F339" s="152"/>
      <c r="G339" s="45"/>
      <c r="H339" s="152"/>
    </row>
    <row r="340" spans="1:8" ht="15.5" x14ac:dyDescent="0.35">
      <c r="A340" s="45"/>
      <c r="B340" s="45"/>
      <c r="C340" s="45"/>
      <c r="D340" s="45"/>
      <c r="E340" s="45"/>
      <c r="F340" s="152"/>
      <c r="G340" s="45"/>
      <c r="H340" s="152"/>
    </row>
    <row r="341" spans="1:8" ht="15.5" x14ac:dyDescent="0.35">
      <c r="A341" s="45"/>
      <c r="B341" s="45"/>
      <c r="C341" s="45"/>
      <c r="D341" s="45"/>
      <c r="E341" s="45"/>
      <c r="F341" s="152"/>
      <c r="G341" s="45"/>
      <c r="H341" s="152"/>
    </row>
    <row r="342" spans="1:8" ht="15.5" x14ac:dyDescent="0.35">
      <c r="A342" s="45"/>
      <c r="B342" s="45"/>
      <c r="C342" s="45"/>
      <c r="D342" s="45"/>
      <c r="E342" s="45"/>
      <c r="F342" s="152"/>
      <c r="G342" s="45"/>
      <c r="H342" s="152"/>
    </row>
    <row r="343" spans="1:8" ht="15.5" x14ac:dyDescent="0.35">
      <c r="A343" s="45"/>
      <c r="B343" s="45"/>
      <c r="C343" s="45"/>
      <c r="D343" s="45"/>
      <c r="E343" s="45"/>
      <c r="F343" s="152"/>
      <c r="G343" s="45"/>
      <c r="H343" s="152"/>
    </row>
    <row r="344" spans="1:8" ht="15.5" x14ac:dyDescent="0.35">
      <c r="A344" s="45"/>
      <c r="B344" s="45"/>
      <c r="C344" s="45"/>
      <c r="D344" s="45"/>
      <c r="E344" s="45"/>
      <c r="F344" s="152"/>
      <c r="G344" s="45"/>
      <c r="H344" s="152"/>
    </row>
    <row r="345" spans="1:8" ht="15.5" x14ac:dyDescent="0.35">
      <c r="A345" s="45"/>
      <c r="B345" s="45"/>
      <c r="C345" s="45"/>
      <c r="D345" s="45"/>
      <c r="E345" s="45"/>
      <c r="F345" s="152"/>
      <c r="G345" s="45"/>
      <c r="H345" s="152"/>
    </row>
    <row r="346" spans="1:8" ht="15.5" x14ac:dyDescent="0.35">
      <c r="A346" s="45"/>
      <c r="B346" s="45"/>
      <c r="C346" s="45"/>
      <c r="D346" s="45"/>
      <c r="E346" s="45"/>
      <c r="F346" s="152"/>
      <c r="G346" s="45"/>
      <c r="H346" s="152"/>
    </row>
    <row r="347" spans="1:8" ht="15.5" x14ac:dyDescent="0.35">
      <c r="A347" s="45"/>
      <c r="B347" s="45"/>
      <c r="C347" s="45"/>
      <c r="D347" s="45"/>
      <c r="E347" s="45"/>
      <c r="F347" s="152"/>
      <c r="G347" s="45"/>
      <c r="H347" s="152"/>
    </row>
    <row r="348" spans="1:8" ht="15.5" x14ac:dyDescent="0.35">
      <c r="A348" s="45"/>
      <c r="B348" s="45"/>
      <c r="C348" s="45"/>
      <c r="D348" s="45"/>
      <c r="E348" s="45"/>
      <c r="F348" s="152"/>
      <c r="G348" s="45"/>
      <c r="H348" s="152"/>
    </row>
    <row r="349" spans="1:8" ht="15.5" x14ac:dyDescent="0.35">
      <c r="A349" s="45"/>
      <c r="B349" s="45"/>
      <c r="C349" s="45"/>
      <c r="D349" s="45"/>
      <c r="E349" s="45"/>
      <c r="F349" s="152"/>
      <c r="G349" s="45"/>
      <c r="H349" s="152"/>
    </row>
    <row r="350" spans="1:8" ht="15.5" x14ac:dyDescent="0.35">
      <c r="A350" s="45"/>
      <c r="B350" s="45"/>
      <c r="C350" s="45"/>
      <c r="D350" s="45"/>
      <c r="E350" s="45"/>
      <c r="F350" s="152"/>
      <c r="G350" s="45"/>
      <c r="H350" s="152"/>
    </row>
    <row r="351" spans="1:8" ht="15.5" x14ac:dyDescent="0.35">
      <c r="A351" s="45"/>
      <c r="B351" s="45"/>
      <c r="C351" s="45"/>
      <c r="D351" s="45"/>
      <c r="E351" s="45"/>
      <c r="F351" s="152"/>
      <c r="G351" s="45"/>
      <c r="H351" s="152"/>
    </row>
    <row r="352" spans="1:8" ht="15.5" x14ac:dyDescent="0.35">
      <c r="A352" s="45"/>
      <c r="B352" s="45"/>
      <c r="C352" s="45"/>
      <c r="D352" s="45"/>
      <c r="E352" s="45"/>
      <c r="F352" s="152"/>
      <c r="G352" s="45"/>
      <c r="H352" s="152"/>
    </row>
    <row r="353" spans="1:8" ht="15.5" x14ac:dyDescent="0.35">
      <c r="A353" s="45"/>
      <c r="B353" s="45"/>
      <c r="C353" s="45"/>
      <c r="D353" s="45"/>
      <c r="E353" s="45"/>
      <c r="F353" s="152"/>
      <c r="G353" s="45"/>
      <c r="H353" s="152"/>
    </row>
    <row r="354" spans="1:8" ht="15.5" x14ac:dyDescent="0.35">
      <c r="A354" s="45"/>
      <c r="B354" s="45"/>
      <c r="C354" s="45"/>
      <c r="D354" s="45"/>
      <c r="E354" s="45"/>
      <c r="F354" s="152"/>
      <c r="G354" s="45"/>
      <c r="H354" s="152"/>
    </row>
    <row r="355" spans="1:8" ht="15.5" x14ac:dyDescent="0.35">
      <c r="A355" s="45"/>
      <c r="B355" s="45"/>
      <c r="C355" s="45"/>
      <c r="D355" s="45"/>
      <c r="E355" s="45"/>
      <c r="F355" s="152"/>
      <c r="G355" s="45"/>
      <c r="H355" s="152"/>
    </row>
    <row r="356" spans="1:8" ht="15.5" x14ac:dyDescent="0.35">
      <c r="A356" s="45"/>
      <c r="B356" s="45"/>
      <c r="C356" s="45"/>
      <c r="D356" s="45"/>
      <c r="E356" s="45"/>
      <c r="F356" s="152"/>
      <c r="G356" s="45"/>
      <c r="H356" s="152"/>
    </row>
    <row r="357" spans="1:8" ht="15.5" x14ac:dyDescent="0.35">
      <c r="A357" s="45"/>
      <c r="B357" s="45"/>
      <c r="C357" s="45"/>
      <c r="D357" s="45"/>
      <c r="E357" s="45"/>
      <c r="F357" s="152"/>
      <c r="G357" s="45"/>
      <c r="H357" s="152"/>
    </row>
    <row r="358" spans="1:8" ht="15.5" x14ac:dyDescent="0.35">
      <c r="A358" s="45"/>
      <c r="B358" s="45"/>
      <c r="C358" s="45"/>
      <c r="D358" s="45"/>
      <c r="E358" s="45"/>
      <c r="F358" s="152"/>
      <c r="G358" s="45"/>
      <c r="H358" s="152"/>
    </row>
    <row r="359" spans="1:8" ht="15.5" x14ac:dyDescent="0.35">
      <c r="A359" s="45"/>
      <c r="B359" s="45"/>
      <c r="C359" s="45"/>
      <c r="D359" s="45"/>
      <c r="E359" s="45"/>
      <c r="F359" s="152"/>
      <c r="G359" s="45"/>
      <c r="H359" s="152"/>
    </row>
    <row r="360" spans="1:8" ht="15.5" x14ac:dyDescent="0.35">
      <c r="A360" s="45"/>
      <c r="B360" s="45"/>
      <c r="C360" s="45"/>
      <c r="D360" s="45"/>
      <c r="E360" s="45"/>
      <c r="F360" s="152"/>
      <c r="G360" s="45"/>
      <c r="H360" s="152"/>
    </row>
    <row r="361" spans="1:8" ht="15.5" x14ac:dyDescent="0.35">
      <c r="A361" s="45"/>
      <c r="B361" s="45"/>
      <c r="C361" s="45"/>
      <c r="D361" s="45"/>
      <c r="E361" s="45"/>
      <c r="F361" s="152"/>
      <c r="G361" s="45"/>
      <c r="H361" s="152"/>
    </row>
    <row r="362" spans="1:8" ht="15.5" x14ac:dyDescent="0.35">
      <c r="A362" s="45"/>
      <c r="B362" s="45"/>
      <c r="C362" s="45"/>
      <c r="D362" s="45"/>
      <c r="E362" s="45"/>
      <c r="F362" s="152"/>
      <c r="G362" s="45"/>
      <c r="H362" s="152"/>
    </row>
    <row r="363" spans="1:8" ht="15.5" x14ac:dyDescent="0.35">
      <c r="A363" s="45"/>
      <c r="B363" s="45"/>
      <c r="C363" s="45"/>
      <c r="D363" s="45"/>
      <c r="E363" s="45"/>
      <c r="F363" s="152"/>
      <c r="G363" s="45"/>
      <c r="H363" s="152"/>
    </row>
    <row r="364" spans="1:8" ht="15.5" x14ac:dyDescent="0.35">
      <c r="A364" s="45"/>
      <c r="B364" s="45"/>
      <c r="C364" s="45"/>
      <c r="D364" s="45"/>
      <c r="E364" s="45"/>
      <c r="F364" s="152"/>
      <c r="G364" s="45"/>
      <c r="H364" s="152"/>
    </row>
    <row r="365" spans="1:8" ht="15.5" x14ac:dyDescent="0.35">
      <c r="A365" s="45"/>
      <c r="B365" s="45"/>
      <c r="C365" s="45"/>
      <c r="D365" s="45"/>
      <c r="E365" s="45"/>
      <c r="F365" s="152"/>
      <c r="G365" s="45"/>
      <c r="H365" s="152"/>
    </row>
    <row r="366" spans="1:8" ht="15.5" x14ac:dyDescent="0.35">
      <c r="A366" s="45"/>
      <c r="B366" s="45"/>
      <c r="C366" s="45"/>
      <c r="D366" s="45"/>
      <c r="E366" s="45"/>
      <c r="F366" s="152"/>
      <c r="G366" s="45"/>
      <c r="H366" s="152"/>
    </row>
    <row r="367" spans="1:8" ht="15.5" x14ac:dyDescent="0.35">
      <c r="A367" s="45"/>
      <c r="B367" s="45"/>
      <c r="C367" s="45"/>
      <c r="D367" s="45"/>
      <c r="E367" s="45"/>
      <c r="F367" s="152"/>
      <c r="G367" s="45"/>
      <c r="H367" s="152"/>
    </row>
    <row r="368" spans="1:8" ht="15.5" x14ac:dyDescent="0.35">
      <c r="A368" s="45"/>
      <c r="B368" s="45"/>
      <c r="C368" s="45"/>
      <c r="D368" s="45"/>
      <c r="E368" s="45"/>
      <c r="F368" s="152"/>
      <c r="G368" s="45"/>
      <c r="H368" s="152"/>
    </row>
    <row r="369" spans="1:8" ht="15.5" x14ac:dyDescent="0.35">
      <c r="A369" s="45"/>
      <c r="B369" s="45"/>
      <c r="C369" s="45"/>
      <c r="D369" s="45"/>
      <c r="E369" s="45"/>
      <c r="F369" s="152"/>
      <c r="G369" s="45"/>
      <c r="H369" s="152"/>
    </row>
    <row r="370" spans="1:8" ht="15.5" x14ac:dyDescent="0.35">
      <c r="A370" s="45"/>
      <c r="B370" s="45"/>
      <c r="C370" s="45"/>
      <c r="D370" s="45"/>
      <c r="E370" s="45"/>
      <c r="F370" s="152"/>
      <c r="G370" s="45"/>
      <c r="H370" s="152"/>
    </row>
    <row r="371" spans="1:8" ht="15.5" x14ac:dyDescent="0.35">
      <c r="A371" s="45"/>
      <c r="B371" s="45"/>
      <c r="C371" s="45"/>
      <c r="D371" s="45"/>
      <c r="E371" s="45"/>
      <c r="F371" s="152"/>
      <c r="G371" s="45"/>
      <c r="H371" s="152"/>
    </row>
    <row r="372" spans="1:8" ht="15.5" x14ac:dyDescent="0.35">
      <c r="A372" s="45"/>
      <c r="B372" s="45"/>
      <c r="C372" s="45"/>
      <c r="D372" s="45"/>
      <c r="E372" s="45"/>
      <c r="F372" s="152"/>
      <c r="G372" s="45"/>
      <c r="H372" s="152"/>
    </row>
    <row r="373" spans="1:8" ht="15.5" x14ac:dyDescent="0.35">
      <c r="A373" s="45"/>
      <c r="B373" s="45"/>
      <c r="C373" s="45"/>
      <c r="D373" s="45"/>
      <c r="E373" s="45"/>
      <c r="F373" s="152"/>
      <c r="G373" s="45"/>
      <c r="H373" s="152"/>
    </row>
    <row r="374" spans="1:8" ht="15.5" x14ac:dyDescent="0.35">
      <c r="A374" s="45"/>
      <c r="B374" s="45"/>
      <c r="C374" s="45"/>
      <c r="D374" s="45"/>
      <c r="E374" s="45"/>
      <c r="F374" s="152"/>
      <c r="G374" s="45"/>
      <c r="H374" s="152"/>
    </row>
    <row r="375" spans="1:8" ht="15.5" x14ac:dyDescent="0.35">
      <c r="A375" s="45"/>
      <c r="B375" s="45"/>
      <c r="C375" s="45"/>
      <c r="D375" s="45"/>
      <c r="E375" s="45"/>
      <c r="F375" s="152"/>
      <c r="G375" s="45"/>
      <c r="H375" s="152"/>
    </row>
    <row r="376" spans="1:8" ht="15.5" x14ac:dyDescent="0.35">
      <c r="A376" s="45"/>
      <c r="B376" s="45"/>
      <c r="C376" s="45"/>
      <c r="D376" s="45"/>
      <c r="E376" s="45"/>
      <c r="F376" s="152"/>
      <c r="G376" s="45"/>
      <c r="H376" s="152"/>
    </row>
    <row r="377" spans="1:8" ht="15.5" x14ac:dyDescent="0.35">
      <c r="A377" s="45"/>
      <c r="B377" s="45"/>
      <c r="C377" s="45"/>
      <c r="D377" s="45"/>
      <c r="E377" s="45"/>
      <c r="F377" s="152"/>
      <c r="G377" s="45"/>
      <c r="H377" s="152"/>
    </row>
    <row r="378" spans="1:8" ht="15.5" x14ac:dyDescent="0.35">
      <c r="A378" s="45"/>
      <c r="B378" s="45"/>
      <c r="C378" s="45"/>
      <c r="D378" s="45"/>
      <c r="E378" s="45"/>
      <c r="F378" s="152"/>
      <c r="G378" s="45"/>
      <c r="H378" s="152"/>
    </row>
    <row r="379" spans="1:8" ht="15.5" x14ac:dyDescent="0.35">
      <c r="A379" s="45"/>
      <c r="B379" s="45"/>
      <c r="C379" s="45"/>
      <c r="D379" s="45"/>
      <c r="E379" s="45"/>
      <c r="F379" s="152"/>
      <c r="G379" s="45"/>
      <c r="H379" s="152"/>
    </row>
    <row r="380" spans="1:8" ht="15.5" x14ac:dyDescent="0.35">
      <c r="A380" s="45"/>
      <c r="B380" s="45"/>
      <c r="C380" s="45"/>
      <c r="D380" s="45"/>
      <c r="E380" s="45"/>
      <c r="F380" s="152"/>
      <c r="G380" s="45"/>
      <c r="H380" s="152"/>
    </row>
    <row r="381" spans="1:8" ht="15.5" x14ac:dyDescent="0.35">
      <c r="A381" s="45"/>
      <c r="B381" s="45"/>
      <c r="C381" s="45"/>
      <c r="D381" s="45"/>
      <c r="E381" s="45"/>
      <c r="F381" s="152"/>
      <c r="G381" s="45"/>
      <c r="H381" s="152"/>
    </row>
    <row r="382" spans="1:8" ht="15.5" x14ac:dyDescent="0.35">
      <c r="A382" s="45"/>
      <c r="B382" s="45"/>
      <c r="C382" s="45"/>
      <c r="D382" s="45"/>
      <c r="E382" s="45"/>
      <c r="F382" s="152"/>
      <c r="G382" s="45"/>
      <c r="H382" s="152"/>
    </row>
    <row r="383" spans="1:8" ht="15.5" x14ac:dyDescent="0.35">
      <c r="A383" s="45"/>
      <c r="B383" s="45"/>
      <c r="C383" s="45"/>
      <c r="D383" s="45"/>
      <c r="E383" s="45"/>
      <c r="F383" s="152"/>
      <c r="G383" s="45"/>
      <c r="H383" s="152"/>
    </row>
    <row r="384" spans="1:8" ht="15.5" x14ac:dyDescent="0.35">
      <c r="A384" s="45"/>
      <c r="B384" s="45"/>
      <c r="C384" s="45"/>
      <c r="D384" s="45"/>
      <c r="E384" s="45"/>
      <c r="F384" s="152"/>
      <c r="G384" s="45"/>
      <c r="H384" s="152"/>
    </row>
    <row r="385" spans="1:8" ht="15.5" x14ac:dyDescent="0.35">
      <c r="A385" s="45"/>
      <c r="B385" s="45"/>
      <c r="C385" s="45"/>
      <c r="D385" s="45"/>
      <c r="E385" s="45"/>
      <c r="F385" s="152"/>
      <c r="G385" s="45"/>
      <c r="H385" s="152"/>
    </row>
    <row r="386" spans="1:8" ht="15.5" x14ac:dyDescent="0.35">
      <c r="A386" s="45"/>
      <c r="B386" s="45"/>
      <c r="C386" s="45"/>
      <c r="D386" s="45"/>
      <c r="E386" s="45"/>
      <c r="F386" s="152"/>
      <c r="G386" s="45"/>
      <c r="H386" s="152"/>
    </row>
    <row r="387" spans="1:8" ht="15.5" x14ac:dyDescent="0.35">
      <c r="A387" s="45"/>
      <c r="B387" s="45"/>
      <c r="C387" s="45"/>
      <c r="D387" s="45"/>
      <c r="E387" s="45"/>
      <c r="F387" s="152"/>
      <c r="G387" s="45"/>
      <c r="H387" s="152"/>
    </row>
    <row r="388" spans="1:8" ht="15.5" x14ac:dyDescent="0.35">
      <c r="A388" s="45"/>
      <c r="B388" s="45"/>
      <c r="C388" s="45"/>
      <c r="D388" s="45"/>
      <c r="E388" s="45"/>
      <c r="F388" s="152"/>
      <c r="G388" s="45"/>
      <c r="H388" s="152"/>
    </row>
    <row r="389" spans="1:8" ht="15.5" x14ac:dyDescent="0.35">
      <c r="A389" s="45"/>
      <c r="B389" s="45"/>
      <c r="C389" s="45"/>
      <c r="D389" s="45"/>
      <c r="E389" s="45"/>
      <c r="F389" s="152"/>
      <c r="G389" s="45"/>
      <c r="H389" s="152"/>
    </row>
    <row r="390" spans="1:8" ht="15.5" x14ac:dyDescent="0.35">
      <c r="A390" s="45"/>
      <c r="B390" s="45"/>
      <c r="C390" s="45"/>
      <c r="D390" s="45"/>
      <c r="E390" s="45"/>
      <c r="F390" s="152"/>
      <c r="G390" s="45"/>
      <c r="H390" s="152"/>
    </row>
    <row r="391" spans="1:8" ht="15.5" x14ac:dyDescent="0.35">
      <c r="A391" s="45"/>
      <c r="B391" s="45"/>
      <c r="C391" s="45"/>
      <c r="D391" s="45"/>
      <c r="E391" s="45"/>
      <c r="F391" s="152"/>
      <c r="G391" s="45"/>
      <c r="H391" s="152"/>
    </row>
    <row r="392" spans="1:8" ht="15.5" x14ac:dyDescent="0.35">
      <c r="A392" s="45"/>
      <c r="B392" s="45"/>
      <c r="C392" s="45"/>
      <c r="D392" s="45"/>
      <c r="E392" s="45"/>
      <c r="F392" s="152"/>
      <c r="G392" s="45"/>
      <c r="H392" s="152"/>
    </row>
    <row r="393" spans="1:8" ht="15.5" x14ac:dyDescent="0.35">
      <c r="A393" s="45"/>
      <c r="B393" s="45"/>
      <c r="C393" s="45"/>
      <c r="D393" s="45"/>
      <c r="E393" s="45"/>
      <c r="F393" s="152"/>
      <c r="G393" s="45"/>
      <c r="H393" s="152"/>
    </row>
    <row r="394" spans="1:8" ht="15.5" x14ac:dyDescent="0.35">
      <c r="A394" s="45"/>
      <c r="B394" s="45"/>
      <c r="C394" s="45"/>
      <c r="D394" s="45"/>
      <c r="E394" s="45"/>
      <c r="F394" s="152"/>
      <c r="G394" s="45"/>
      <c r="H394" s="152"/>
    </row>
    <row r="395" spans="1:8" ht="15.5" x14ac:dyDescent="0.35">
      <c r="A395" s="45"/>
      <c r="B395" s="45"/>
      <c r="C395" s="45"/>
      <c r="D395" s="45"/>
      <c r="E395" s="45"/>
      <c r="F395" s="152"/>
      <c r="G395" s="45"/>
      <c r="H395" s="152"/>
    </row>
    <row r="396" spans="1:8" ht="15.5" x14ac:dyDescent="0.35">
      <c r="A396" s="45"/>
      <c r="B396" s="45"/>
      <c r="C396" s="45"/>
      <c r="D396" s="45"/>
      <c r="E396" s="45"/>
      <c r="F396" s="152"/>
      <c r="G396" s="45"/>
      <c r="H396" s="152"/>
    </row>
    <row r="397" spans="1:8" ht="15.5" x14ac:dyDescent="0.35">
      <c r="A397" s="45"/>
      <c r="B397" s="45"/>
      <c r="C397" s="45"/>
      <c r="D397" s="45"/>
      <c r="E397" s="45"/>
      <c r="F397" s="152"/>
      <c r="G397" s="45"/>
      <c r="H397" s="152"/>
    </row>
    <row r="398" spans="1:8" ht="15.5" x14ac:dyDescent="0.35">
      <c r="A398" s="45"/>
      <c r="B398" s="45"/>
      <c r="C398" s="45"/>
      <c r="D398" s="45"/>
      <c r="E398" s="45"/>
      <c r="F398" s="152"/>
      <c r="G398" s="45"/>
      <c r="H398" s="152"/>
    </row>
    <row r="399" spans="1:8" ht="15.5" x14ac:dyDescent="0.35">
      <c r="A399" s="45"/>
      <c r="B399" s="45"/>
      <c r="C399" s="45"/>
      <c r="D399" s="45"/>
      <c r="E399" s="45"/>
      <c r="F399" s="152"/>
      <c r="G399" s="45"/>
      <c r="H399" s="152"/>
    </row>
    <row r="400" spans="1:8" ht="15.5" x14ac:dyDescent="0.35">
      <c r="A400" s="45"/>
      <c r="B400" s="45"/>
      <c r="C400" s="45"/>
      <c r="D400" s="45"/>
      <c r="E400" s="45"/>
      <c r="F400" s="152"/>
      <c r="G400" s="45"/>
      <c r="H400" s="152"/>
    </row>
    <row r="401" spans="1:8" ht="15.5" x14ac:dyDescent="0.35">
      <c r="A401" s="45"/>
      <c r="B401" s="45"/>
      <c r="C401" s="45"/>
      <c r="D401" s="45"/>
      <c r="E401" s="45"/>
      <c r="F401" s="152"/>
      <c r="G401" s="45"/>
      <c r="H401" s="152"/>
    </row>
    <row r="402" spans="1:8" ht="15.5" x14ac:dyDescent="0.35">
      <c r="A402" s="45"/>
      <c r="B402" s="45"/>
      <c r="C402" s="45"/>
      <c r="D402" s="45"/>
      <c r="E402" s="45"/>
      <c r="F402" s="152"/>
      <c r="G402" s="45"/>
      <c r="H402" s="152"/>
    </row>
    <row r="403" spans="1:8" ht="15.5" x14ac:dyDescent="0.35">
      <c r="A403" s="45"/>
      <c r="B403" s="45"/>
      <c r="C403" s="45"/>
      <c r="D403" s="45"/>
      <c r="E403" s="45"/>
      <c r="F403" s="152"/>
      <c r="G403" s="45"/>
      <c r="H403" s="152"/>
    </row>
    <row r="404" spans="1:8" ht="15.5" x14ac:dyDescent="0.35">
      <c r="A404" s="45"/>
      <c r="B404" s="45"/>
      <c r="C404" s="45"/>
      <c r="D404" s="45"/>
      <c r="E404" s="45"/>
      <c r="F404" s="152"/>
      <c r="G404" s="45"/>
      <c r="H404" s="152"/>
    </row>
    <row r="405" spans="1:8" ht="15.5" x14ac:dyDescent="0.35">
      <c r="A405" s="45"/>
      <c r="B405" s="45"/>
      <c r="C405" s="45"/>
      <c r="D405" s="45"/>
      <c r="E405" s="45"/>
      <c r="F405" s="152"/>
      <c r="G405" s="45"/>
      <c r="H405" s="152"/>
    </row>
    <row r="406" spans="1:8" ht="15.5" x14ac:dyDescent="0.35">
      <c r="A406" s="45"/>
      <c r="B406" s="45"/>
      <c r="C406" s="45"/>
      <c r="D406" s="45"/>
      <c r="E406" s="45"/>
      <c r="F406" s="152"/>
      <c r="G406" s="45"/>
      <c r="H406" s="152"/>
    </row>
    <row r="407" spans="1:8" ht="15.5" x14ac:dyDescent="0.35">
      <c r="A407" s="45"/>
      <c r="B407" s="45"/>
      <c r="C407" s="45"/>
      <c r="D407" s="45"/>
      <c r="E407" s="45"/>
      <c r="F407" s="152"/>
      <c r="G407" s="45"/>
      <c r="H407" s="152"/>
    </row>
    <row r="408" spans="1:8" ht="15.5" x14ac:dyDescent="0.35">
      <c r="A408" s="45"/>
      <c r="B408" s="45"/>
      <c r="C408" s="45"/>
      <c r="D408" s="45"/>
      <c r="E408" s="45"/>
      <c r="F408" s="152"/>
      <c r="G408" s="45"/>
      <c r="H408" s="152"/>
    </row>
    <row r="409" spans="1:8" ht="15.5" x14ac:dyDescent="0.35">
      <c r="A409" s="45"/>
      <c r="B409" s="45"/>
      <c r="C409" s="45"/>
      <c r="D409" s="45"/>
      <c r="E409" s="45"/>
      <c r="F409" s="152"/>
      <c r="G409" s="45"/>
      <c r="H409" s="152"/>
    </row>
    <row r="410" spans="1:8" ht="15.5" x14ac:dyDescent="0.35">
      <c r="A410" s="45"/>
      <c r="B410" s="45"/>
      <c r="C410" s="45"/>
      <c r="D410" s="45"/>
      <c r="E410" s="45"/>
      <c r="F410" s="152"/>
      <c r="G410" s="45"/>
      <c r="H410" s="152"/>
    </row>
    <row r="411" spans="1:8" ht="15.5" x14ac:dyDescent="0.35">
      <c r="A411" s="45"/>
      <c r="B411" s="45"/>
      <c r="C411" s="45"/>
      <c r="D411" s="45"/>
      <c r="E411" s="45"/>
      <c r="F411" s="152"/>
      <c r="G411" s="45"/>
      <c r="H411" s="152"/>
    </row>
    <row r="412" spans="1:8" ht="15.5" x14ac:dyDescent="0.35">
      <c r="A412" s="45"/>
      <c r="B412" s="45"/>
      <c r="C412" s="45"/>
      <c r="D412" s="45"/>
      <c r="E412" s="45"/>
      <c r="F412" s="152"/>
      <c r="G412" s="45"/>
      <c r="H412" s="152"/>
    </row>
    <row r="413" spans="1:8" ht="15.5" x14ac:dyDescent="0.35">
      <c r="A413" s="45"/>
      <c r="B413" s="45"/>
      <c r="C413" s="45"/>
      <c r="D413" s="45"/>
      <c r="E413" s="45"/>
      <c r="F413" s="152"/>
      <c r="G413" s="45"/>
      <c r="H413" s="152"/>
    </row>
    <row r="414" spans="1:8" ht="15.5" x14ac:dyDescent="0.35">
      <c r="A414" s="45"/>
      <c r="B414" s="45"/>
      <c r="C414" s="45"/>
      <c r="D414" s="45"/>
      <c r="E414" s="45"/>
      <c r="F414" s="152"/>
      <c r="G414" s="45"/>
      <c r="H414" s="152"/>
    </row>
    <row r="415" spans="1:8" ht="15.5" x14ac:dyDescent="0.35">
      <c r="A415" s="45"/>
      <c r="B415" s="45"/>
      <c r="C415" s="45"/>
      <c r="D415" s="45"/>
      <c r="E415" s="45"/>
      <c r="F415" s="152"/>
      <c r="G415" s="45"/>
      <c r="H415" s="152"/>
    </row>
    <row r="416" spans="1:8" ht="15.5" x14ac:dyDescent="0.35">
      <c r="A416" s="45"/>
      <c r="B416" s="45"/>
      <c r="C416" s="45"/>
      <c r="D416" s="45"/>
      <c r="E416" s="45"/>
      <c r="F416" s="152"/>
      <c r="G416" s="45"/>
      <c r="H416" s="152"/>
    </row>
    <row r="417" spans="1:8" ht="15.5" x14ac:dyDescent="0.35">
      <c r="A417" s="45"/>
      <c r="B417" s="45"/>
      <c r="C417" s="45"/>
      <c r="D417" s="45"/>
      <c r="E417" s="45"/>
      <c r="F417" s="152"/>
      <c r="G417" s="45"/>
      <c r="H417" s="152"/>
    </row>
    <row r="418" spans="1:8" ht="15.5" x14ac:dyDescent="0.35">
      <c r="A418" s="45"/>
      <c r="B418" s="45"/>
      <c r="C418" s="45"/>
      <c r="D418" s="45"/>
      <c r="E418" s="45"/>
      <c r="F418" s="152"/>
      <c r="G418" s="45"/>
      <c r="H418" s="152"/>
    </row>
    <row r="419" spans="1:8" ht="15.5" x14ac:dyDescent="0.35">
      <c r="A419" s="45"/>
      <c r="B419" s="45"/>
      <c r="C419" s="45"/>
      <c r="D419" s="45"/>
      <c r="E419" s="45"/>
      <c r="F419" s="152"/>
      <c r="G419" s="45"/>
      <c r="H419" s="152"/>
    </row>
    <row r="420" spans="1:8" ht="15.5" x14ac:dyDescent="0.35">
      <c r="A420" s="45"/>
      <c r="B420" s="45"/>
      <c r="C420" s="45"/>
      <c r="D420" s="45"/>
      <c r="E420" s="45"/>
      <c r="F420" s="152"/>
      <c r="G420" s="45"/>
      <c r="H420" s="152"/>
    </row>
    <row r="421" spans="1:8" ht="15.5" x14ac:dyDescent="0.35">
      <c r="A421" s="45"/>
      <c r="B421" s="45"/>
      <c r="C421" s="45"/>
      <c r="D421" s="45"/>
      <c r="E421" s="45"/>
      <c r="F421" s="152"/>
      <c r="G421" s="45"/>
      <c r="H421" s="152"/>
    </row>
    <row r="422" spans="1:8" ht="15.5" x14ac:dyDescent="0.35">
      <c r="A422" s="45"/>
      <c r="B422" s="45"/>
      <c r="C422" s="45"/>
      <c r="D422" s="45"/>
      <c r="E422" s="45"/>
      <c r="F422" s="152"/>
      <c r="G422" s="45"/>
      <c r="H422" s="152"/>
    </row>
    <row r="423" spans="1:8" ht="15.5" x14ac:dyDescent="0.35">
      <c r="A423" s="45"/>
      <c r="B423" s="45"/>
      <c r="C423" s="45"/>
      <c r="D423" s="45"/>
      <c r="E423" s="45"/>
      <c r="F423" s="152"/>
      <c r="G423" s="45"/>
      <c r="H423" s="152"/>
    </row>
    <row r="424" spans="1:8" ht="15.5" x14ac:dyDescent="0.35">
      <c r="A424" s="45"/>
      <c r="B424" s="45"/>
      <c r="C424" s="45"/>
      <c r="D424" s="45"/>
      <c r="E424" s="45"/>
      <c r="F424" s="152"/>
      <c r="G424" s="45"/>
      <c r="H424" s="152"/>
    </row>
    <row r="425" spans="1:8" ht="15.5" x14ac:dyDescent="0.35">
      <c r="A425" s="45"/>
      <c r="B425" s="45"/>
      <c r="C425" s="45"/>
      <c r="D425" s="45"/>
      <c r="E425" s="45"/>
      <c r="F425" s="152"/>
      <c r="G425" s="45"/>
      <c r="H425" s="152"/>
    </row>
    <row r="426" spans="1:8" ht="15.5" x14ac:dyDescent="0.35">
      <c r="A426" s="45"/>
      <c r="B426" s="45"/>
      <c r="C426" s="45"/>
      <c r="D426" s="45"/>
      <c r="E426" s="45"/>
      <c r="F426" s="152"/>
      <c r="G426" s="45"/>
      <c r="H426" s="152"/>
    </row>
    <row r="427" spans="1:8" ht="15.5" x14ac:dyDescent="0.35">
      <c r="A427" s="45"/>
      <c r="B427" s="45"/>
      <c r="C427" s="45"/>
      <c r="D427" s="45"/>
      <c r="E427" s="45"/>
      <c r="F427" s="152"/>
      <c r="G427" s="45"/>
      <c r="H427" s="152"/>
    </row>
    <row r="428" spans="1:8" ht="15.5" x14ac:dyDescent="0.35">
      <c r="A428" s="45"/>
      <c r="B428" s="45"/>
      <c r="C428" s="45"/>
      <c r="D428" s="45"/>
      <c r="E428" s="45"/>
      <c r="F428" s="152"/>
      <c r="G428" s="45"/>
      <c r="H428" s="152"/>
    </row>
    <row r="429" spans="1:8" ht="15.5" x14ac:dyDescent="0.35">
      <c r="A429" s="45"/>
      <c r="B429" s="45"/>
      <c r="C429" s="45"/>
      <c r="D429" s="45"/>
      <c r="E429" s="45"/>
      <c r="F429" s="152"/>
      <c r="G429" s="45"/>
      <c r="H429" s="152"/>
    </row>
    <row r="430" spans="1:8" ht="15.5" x14ac:dyDescent="0.35">
      <c r="A430" s="45"/>
      <c r="B430" s="45"/>
      <c r="C430" s="45"/>
      <c r="D430" s="45"/>
      <c r="E430" s="45"/>
      <c r="F430" s="152"/>
      <c r="G430" s="45"/>
      <c r="H430" s="152"/>
    </row>
    <row r="431" spans="1:8" ht="15.5" x14ac:dyDescent="0.35">
      <c r="A431" s="45"/>
      <c r="B431" s="45"/>
      <c r="C431" s="45"/>
      <c r="D431" s="45"/>
      <c r="E431" s="45"/>
      <c r="F431" s="152"/>
      <c r="G431" s="45"/>
      <c r="H431" s="152"/>
    </row>
    <row r="432" spans="1:8" ht="15.5" x14ac:dyDescent="0.35">
      <c r="A432" s="45"/>
      <c r="B432" s="45"/>
      <c r="C432" s="45"/>
      <c r="D432" s="45"/>
      <c r="E432" s="45"/>
      <c r="F432" s="152"/>
      <c r="G432" s="45"/>
      <c r="H432" s="152"/>
    </row>
    <row r="433" spans="1:8" ht="15.5" x14ac:dyDescent="0.35">
      <c r="A433" s="45"/>
      <c r="B433" s="45"/>
      <c r="C433" s="45"/>
      <c r="D433" s="45"/>
      <c r="E433" s="45"/>
      <c r="F433" s="152"/>
      <c r="G433" s="45"/>
      <c r="H433" s="152"/>
    </row>
    <row r="434" spans="1:8" ht="15.5" x14ac:dyDescent="0.35">
      <c r="A434" s="45"/>
      <c r="B434" s="45"/>
      <c r="C434" s="45"/>
      <c r="D434" s="45"/>
      <c r="E434" s="45"/>
      <c r="F434" s="152"/>
      <c r="G434" s="45"/>
      <c r="H434" s="152"/>
    </row>
    <row r="435" spans="1:8" ht="15.5" x14ac:dyDescent="0.35">
      <c r="A435" s="45"/>
      <c r="B435" s="45"/>
      <c r="C435" s="45"/>
      <c r="D435" s="45"/>
      <c r="E435" s="45"/>
      <c r="F435" s="152"/>
      <c r="G435" s="45"/>
      <c r="H435" s="152"/>
    </row>
    <row r="436" spans="1:8" ht="15.5" x14ac:dyDescent="0.35">
      <c r="A436" s="45"/>
      <c r="B436" s="45"/>
      <c r="C436" s="45"/>
      <c r="D436" s="45"/>
      <c r="E436" s="45"/>
      <c r="F436" s="152"/>
      <c r="G436" s="45"/>
      <c r="H436" s="152"/>
    </row>
    <row r="437" spans="1:8" ht="15.5" x14ac:dyDescent="0.35">
      <c r="A437" s="45"/>
      <c r="B437" s="45"/>
      <c r="C437" s="45"/>
      <c r="D437" s="45"/>
      <c r="E437" s="45"/>
      <c r="F437" s="152"/>
      <c r="G437" s="45"/>
      <c r="H437" s="152"/>
    </row>
    <row r="438" spans="1:8" ht="15.5" x14ac:dyDescent="0.35">
      <c r="A438" s="45"/>
      <c r="B438" s="45"/>
      <c r="C438" s="45"/>
      <c r="D438" s="45"/>
      <c r="E438" s="45"/>
      <c r="F438" s="152"/>
      <c r="G438" s="45"/>
      <c r="H438" s="152"/>
    </row>
    <row r="439" spans="1:8" ht="15.5" x14ac:dyDescent="0.35">
      <c r="A439" s="45"/>
      <c r="B439" s="45"/>
      <c r="C439" s="45"/>
      <c r="D439" s="45"/>
      <c r="E439" s="45"/>
      <c r="F439" s="152"/>
      <c r="G439" s="45"/>
      <c r="H439" s="152"/>
    </row>
    <row r="440" spans="1:8" ht="15.5" x14ac:dyDescent="0.35">
      <c r="A440" s="45"/>
      <c r="B440" s="45"/>
      <c r="C440" s="45"/>
      <c r="D440" s="45"/>
      <c r="E440" s="45"/>
      <c r="F440" s="152"/>
      <c r="G440" s="45"/>
      <c r="H440" s="152"/>
    </row>
    <row r="441" spans="1:8" ht="15.5" x14ac:dyDescent="0.35">
      <c r="A441" s="45"/>
      <c r="B441" s="45"/>
      <c r="C441" s="45"/>
      <c r="D441" s="45"/>
      <c r="E441" s="45"/>
      <c r="F441" s="152"/>
      <c r="G441" s="45"/>
      <c r="H441" s="152"/>
    </row>
    <row r="442" spans="1:8" ht="15.5" x14ac:dyDescent="0.35">
      <c r="A442" s="45"/>
      <c r="B442" s="45"/>
      <c r="C442" s="45"/>
      <c r="D442" s="45"/>
      <c r="E442" s="45"/>
      <c r="F442" s="152"/>
      <c r="G442" s="45"/>
      <c r="H442" s="152"/>
    </row>
    <row r="443" spans="1:8" ht="15.5" x14ac:dyDescent="0.35">
      <c r="A443" s="45"/>
      <c r="B443" s="45"/>
      <c r="C443" s="45"/>
      <c r="D443" s="45"/>
      <c r="E443" s="45"/>
      <c r="F443" s="152"/>
      <c r="G443" s="45"/>
      <c r="H443" s="152"/>
    </row>
    <row r="444" spans="1:8" ht="15.5" x14ac:dyDescent="0.35">
      <c r="A444" s="45"/>
      <c r="B444" s="45"/>
      <c r="C444" s="45"/>
      <c r="D444" s="45"/>
      <c r="E444" s="45"/>
      <c r="F444" s="152"/>
      <c r="G444" s="45"/>
      <c r="H444" s="152"/>
    </row>
    <row r="445" spans="1:8" ht="15.5" x14ac:dyDescent="0.35">
      <c r="A445" s="45"/>
      <c r="B445" s="45"/>
      <c r="C445" s="45"/>
      <c r="D445" s="45"/>
      <c r="E445" s="45"/>
      <c r="F445" s="152"/>
      <c r="G445" s="45"/>
      <c r="H445" s="152"/>
    </row>
    <row r="446" spans="1:8" ht="15.5" x14ac:dyDescent="0.35">
      <c r="A446" s="45"/>
      <c r="B446" s="45"/>
      <c r="C446" s="45"/>
      <c r="D446" s="45"/>
      <c r="E446" s="45"/>
      <c r="F446" s="152"/>
      <c r="G446" s="45"/>
      <c r="H446" s="152"/>
    </row>
    <row r="447" spans="1:8" ht="15.5" x14ac:dyDescent="0.35">
      <c r="A447" s="45"/>
      <c r="B447" s="45"/>
      <c r="C447" s="45"/>
      <c r="D447" s="45"/>
      <c r="E447" s="45"/>
      <c r="F447" s="152"/>
      <c r="G447" s="45"/>
      <c r="H447" s="152"/>
    </row>
    <row r="448" spans="1:8" ht="15.5" x14ac:dyDescent="0.35">
      <c r="A448" s="45"/>
      <c r="B448" s="45"/>
      <c r="C448" s="45"/>
      <c r="D448" s="45"/>
      <c r="E448" s="45"/>
      <c r="F448" s="152"/>
      <c r="G448" s="45"/>
      <c r="H448" s="152"/>
    </row>
    <row r="449" spans="1:8" ht="15.5" x14ac:dyDescent="0.35">
      <c r="A449" s="45"/>
      <c r="B449" s="45"/>
      <c r="C449" s="45"/>
      <c r="D449" s="45"/>
      <c r="E449" s="45"/>
      <c r="F449" s="152"/>
      <c r="G449" s="45"/>
      <c r="H449" s="152"/>
    </row>
    <row r="450" spans="1:8" ht="15.5" x14ac:dyDescent="0.35">
      <c r="A450" s="45"/>
      <c r="B450" s="45"/>
      <c r="C450" s="45"/>
      <c r="D450" s="45"/>
      <c r="E450" s="45"/>
      <c r="F450" s="152"/>
      <c r="G450" s="45"/>
      <c r="H450" s="152"/>
    </row>
    <row r="451" spans="1:8" ht="15.5" x14ac:dyDescent="0.35">
      <c r="A451" s="45"/>
      <c r="B451" s="45"/>
      <c r="C451" s="45"/>
      <c r="D451" s="45"/>
      <c r="E451" s="45"/>
      <c r="F451" s="152"/>
      <c r="G451" s="45"/>
      <c r="H451" s="152"/>
    </row>
    <row r="452" spans="1:8" ht="15.5" x14ac:dyDescent="0.35">
      <c r="A452" s="45"/>
      <c r="B452" s="45"/>
      <c r="C452" s="45"/>
      <c r="D452" s="45"/>
      <c r="E452" s="45"/>
      <c r="F452" s="152"/>
      <c r="G452" s="45"/>
      <c r="H452" s="152"/>
    </row>
    <row r="453" spans="1:8" ht="15.5" x14ac:dyDescent="0.35">
      <c r="A453" s="45"/>
      <c r="B453" s="45"/>
      <c r="C453" s="45"/>
      <c r="D453" s="45"/>
      <c r="E453" s="45"/>
      <c r="F453" s="152"/>
      <c r="G453" s="45"/>
      <c r="H453" s="152"/>
    </row>
    <row r="454" spans="1:8" ht="15.5" x14ac:dyDescent="0.35">
      <c r="A454" s="45"/>
      <c r="B454" s="45"/>
      <c r="C454" s="45"/>
      <c r="D454" s="45"/>
      <c r="E454" s="45"/>
      <c r="F454" s="152"/>
      <c r="G454" s="45"/>
      <c r="H454" s="152"/>
    </row>
  </sheetData>
  <dataConsolidate/>
  <mergeCells count="2">
    <mergeCell ref="A1:G1"/>
    <mergeCell ref="A2:G2"/>
  </mergeCells>
  <conditionalFormatting sqref="C4:C98">
    <cfRule type="expression" dxfId="7" priority="2">
      <formula>C4&lt;TODAY()</formula>
    </cfRule>
  </conditionalFormatting>
  <conditionalFormatting sqref="C4:C99">
    <cfRule type="containsBlanks" priority="1" stopIfTrue="1">
      <formula>LEN(TRIM(C4))=0</formula>
    </cfRule>
  </conditionalFormatting>
  <hyperlinks>
    <hyperlink ref="C3" r:id="rId1" xr:uid="{B1CD709B-2099-4A96-8F0A-1665E2493E08}"/>
    <hyperlink ref="A2:G2" r:id="rId2" display="https://www.mpi.govt.nz/food-business/food-safety-registers-lists/" xr:uid="{A64389A3-6F3A-4FA8-BB3C-D4026B9C9884}"/>
    <hyperlink ref="H1" location="'Contents page'!A1" display="Return to contents" xr:uid="{E83362A9-838A-442C-9B52-346817B9B31A}"/>
  </hyperlinks>
  <printOptions horizontalCentered="1" verticalCentered="1"/>
  <pageMargins left="0.70866141732283472" right="0.70866141732283472" top="0.74803149606299213" bottom="0.74803149606299213" header="0.31496062992125984" footer="0.31496062992125984"/>
  <pageSetup paperSize="9" orientation="landscape" r:id="rId3"/>
  <headerFooter>
    <oddHeader>Page &amp;P</oddHeader>
    <oddFooter>&amp;L&amp;A&amp;C&amp;F&amp;R&amp;D</oddFooter>
  </headerFooter>
  <drawing r:id="rId4"/>
  <tableParts count="1">
    <tablePart r:id="rId5"/>
  </tablePart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5">
    <tabColor rgb="FF0B7A43"/>
  </sheetPr>
  <dimension ref="A1:G260"/>
  <sheetViews>
    <sheetView zoomScaleNormal="100" zoomScaleSheetLayoutView="120" workbookViewId="0">
      <pane ySplit="3" topLeftCell="A5" activePane="bottomLeft" state="frozen"/>
      <selection pane="bottomLeft" activeCell="RZB1" sqref="RZB1:XFD1048576"/>
    </sheetView>
  </sheetViews>
  <sheetFormatPr defaultColWidth="0" defaultRowHeight="15.5" x14ac:dyDescent="0.35"/>
  <cols>
    <col min="1" max="1" width="13.81640625" style="9" customWidth="1"/>
    <col min="2" max="2" width="17" style="9" customWidth="1"/>
    <col min="3" max="3" width="35.1796875" style="9" customWidth="1"/>
    <col min="4" max="4" width="30.453125" style="9" customWidth="1"/>
    <col min="5" max="5" width="9.81640625" style="9" customWidth="1"/>
    <col min="6" max="6" width="14.1796875" style="9" customWidth="1"/>
    <col min="7" max="7" width="13.453125" style="10" customWidth="1"/>
    <col min="8" max="8" width="0" hidden="1" customWidth="1"/>
  </cols>
  <sheetData>
    <row r="1" spans="1:7" ht="33" customHeight="1" x14ac:dyDescent="0.35">
      <c r="A1" s="299" t="s">
        <v>38</v>
      </c>
      <c r="B1" s="299"/>
      <c r="C1" s="299"/>
      <c r="D1" s="299"/>
      <c r="E1" s="299"/>
      <c r="F1" s="299"/>
      <c r="G1" s="238" t="s">
        <v>294</v>
      </c>
    </row>
    <row r="2" spans="1:7" ht="35" customHeight="1" x14ac:dyDescent="0.35">
      <c r="A2" s="301" t="s">
        <v>321</v>
      </c>
      <c r="B2" s="301"/>
      <c r="C2" s="301"/>
      <c r="D2" s="301"/>
      <c r="E2" s="301"/>
      <c r="F2" s="301"/>
      <c r="G2" s="209"/>
    </row>
    <row r="3" spans="1:7" ht="46.5" x14ac:dyDescent="0.35">
      <c r="A3" s="207" t="s">
        <v>39</v>
      </c>
      <c r="B3" s="207" t="s">
        <v>223</v>
      </c>
      <c r="C3" s="207" t="s">
        <v>40</v>
      </c>
      <c r="D3" s="207" t="s">
        <v>41</v>
      </c>
      <c r="E3" s="207" t="s">
        <v>42</v>
      </c>
      <c r="F3" s="207" t="s">
        <v>224</v>
      </c>
      <c r="G3" s="210" t="s">
        <v>237</v>
      </c>
    </row>
    <row r="4" spans="1:7" x14ac:dyDescent="0.35">
      <c r="A4" s="77"/>
      <c r="B4" s="45"/>
      <c r="C4" s="45"/>
      <c r="D4" s="152"/>
      <c r="E4" s="45"/>
      <c r="F4" s="211"/>
      <c r="G4" s="45"/>
    </row>
    <row r="5" spans="1:7" x14ac:dyDescent="0.35">
      <c r="A5" s="45"/>
      <c r="B5" s="45"/>
      <c r="C5" s="45"/>
      <c r="D5" s="152"/>
      <c r="E5" s="45"/>
      <c r="F5" s="211"/>
      <c r="G5" s="45"/>
    </row>
    <row r="6" spans="1:7" x14ac:dyDescent="0.35">
      <c r="A6" s="45"/>
      <c r="B6" s="45"/>
      <c r="C6" s="45"/>
      <c r="D6" s="152"/>
      <c r="E6" s="45"/>
      <c r="F6" s="211"/>
      <c r="G6" s="45"/>
    </row>
    <row r="7" spans="1:7" x14ac:dyDescent="0.35">
      <c r="A7" s="45"/>
      <c r="B7" s="45"/>
      <c r="C7" s="45"/>
      <c r="D7" s="152"/>
      <c r="E7" s="45"/>
      <c r="F7" s="211"/>
      <c r="G7" s="45"/>
    </row>
    <row r="8" spans="1:7" x14ac:dyDescent="0.35">
      <c r="A8" s="45"/>
      <c r="B8" s="45"/>
      <c r="C8" s="45"/>
      <c r="D8" s="152"/>
      <c r="E8" s="45"/>
      <c r="F8" s="211"/>
      <c r="G8" s="45"/>
    </row>
    <row r="9" spans="1:7" x14ac:dyDescent="0.35">
      <c r="A9" s="45"/>
      <c r="B9" s="45"/>
      <c r="C9" s="45"/>
      <c r="D9" s="152"/>
      <c r="E9" s="45"/>
      <c r="F9" s="211"/>
      <c r="G9" s="45"/>
    </row>
    <row r="10" spans="1:7" x14ac:dyDescent="0.35">
      <c r="A10" s="45"/>
      <c r="B10" s="45"/>
      <c r="C10" s="45"/>
      <c r="D10" s="152"/>
      <c r="E10" s="45"/>
      <c r="F10" s="211"/>
      <c r="G10" s="45"/>
    </row>
    <row r="11" spans="1:7" x14ac:dyDescent="0.35">
      <c r="A11" s="45"/>
      <c r="B11" s="45"/>
      <c r="C11" s="45"/>
      <c r="D11" s="152"/>
      <c r="E11" s="45"/>
      <c r="F11" s="211"/>
      <c r="G11" s="45"/>
    </row>
    <row r="12" spans="1:7" x14ac:dyDescent="0.35">
      <c r="A12" s="45"/>
      <c r="B12" s="45"/>
      <c r="C12" s="45"/>
      <c r="D12" s="152"/>
      <c r="E12" s="45"/>
      <c r="F12" s="211"/>
      <c r="G12" s="45"/>
    </row>
    <row r="13" spans="1:7" x14ac:dyDescent="0.35">
      <c r="A13" s="45"/>
      <c r="B13" s="45"/>
      <c r="C13" s="45"/>
      <c r="D13" s="152"/>
      <c r="E13" s="45"/>
      <c r="F13" s="211"/>
      <c r="G13" s="45"/>
    </row>
    <row r="14" spans="1:7" x14ac:dyDescent="0.35">
      <c r="A14" s="45"/>
      <c r="B14" s="45"/>
      <c r="C14" s="45"/>
      <c r="D14" s="152"/>
      <c r="E14" s="45"/>
      <c r="F14" s="211"/>
      <c r="G14" s="45"/>
    </row>
    <row r="15" spans="1:7" x14ac:dyDescent="0.35">
      <c r="A15" s="45"/>
      <c r="B15" s="45"/>
      <c r="C15" s="45"/>
      <c r="D15" s="152"/>
      <c r="E15" s="45"/>
      <c r="F15" s="211"/>
      <c r="G15" s="45"/>
    </row>
    <row r="16" spans="1:7" x14ac:dyDescent="0.35">
      <c r="A16" s="45"/>
      <c r="B16" s="45"/>
      <c r="C16" s="45"/>
      <c r="D16" s="152"/>
      <c r="E16" s="45"/>
      <c r="F16" s="211"/>
      <c r="G16" s="45"/>
    </row>
    <row r="17" spans="1:7" x14ac:dyDescent="0.35">
      <c r="A17" s="45"/>
      <c r="B17" s="45"/>
      <c r="C17" s="45"/>
      <c r="D17" s="152"/>
      <c r="E17" s="45"/>
      <c r="F17" s="211"/>
      <c r="G17" s="45"/>
    </row>
    <row r="18" spans="1:7" x14ac:dyDescent="0.35">
      <c r="A18" s="45"/>
      <c r="B18" s="45"/>
      <c r="C18" s="45"/>
      <c r="D18" s="152"/>
      <c r="E18" s="45"/>
      <c r="F18" s="211"/>
      <c r="G18" s="45"/>
    </row>
    <row r="19" spans="1:7" x14ac:dyDescent="0.35">
      <c r="A19" s="45"/>
      <c r="B19" s="45"/>
      <c r="C19" s="45"/>
      <c r="D19" s="152"/>
      <c r="E19" s="45"/>
      <c r="F19" s="211"/>
      <c r="G19" s="45"/>
    </row>
    <row r="20" spans="1:7" x14ac:dyDescent="0.35">
      <c r="A20" s="45"/>
      <c r="B20" s="45"/>
      <c r="C20" s="45"/>
      <c r="D20" s="152"/>
      <c r="E20" s="45"/>
      <c r="F20" s="211"/>
      <c r="G20" s="45"/>
    </row>
    <row r="21" spans="1:7" x14ac:dyDescent="0.35">
      <c r="A21" s="45"/>
      <c r="B21" s="45"/>
      <c r="C21" s="45"/>
      <c r="D21" s="152"/>
      <c r="E21" s="45"/>
      <c r="F21" s="211"/>
      <c r="G21" s="45"/>
    </row>
    <row r="22" spans="1:7" x14ac:dyDescent="0.35">
      <c r="A22" s="45"/>
      <c r="B22" s="45"/>
      <c r="C22" s="45"/>
      <c r="D22" s="152"/>
      <c r="E22" s="45"/>
      <c r="F22" s="211"/>
      <c r="G22" s="45"/>
    </row>
    <row r="23" spans="1:7" x14ac:dyDescent="0.35">
      <c r="A23" s="45"/>
      <c r="B23" s="45"/>
      <c r="C23" s="45"/>
      <c r="D23" s="152"/>
      <c r="E23" s="45"/>
      <c r="F23" s="211"/>
      <c r="G23" s="45"/>
    </row>
    <row r="24" spans="1:7" x14ac:dyDescent="0.35">
      <c r="A24" s="45"/>
      <c r="B24" s="45"/>
      <c r="C24" s="45"/>
      <c r="D24" s="152"/>
      <c r="E24" s="45"/>
      <c r="F24" s="211"/>
      <c r="G24" s="45"/>
    </row>
    <row r="25" spans="1:7" x14ac:dyDescent="0.35">
      <c r="A25" s="45"/>
      <c r="B25" s="45"/>
      <c r="C25" s="45"/>
      <c r="D25" s="152"/>
      <c r="E25" s="45"/>
      <c r="F25" s="211"/>
      <c r="G25" s="45"/>
    </row>
    <row r="26" spans="1:7" x14ac:dyDescent="0.35">
      <c r="A26" s="45"/>
      <c r="B26" s="45"/>
      <c r="C26" s="45"/>
      <c r="D26" s="152"/>
      <c r="E26" s="45"/>
      <c r="F26" s="211"/>
      <c r="G26" s="45"/>
    </row>
    <row r="27" spans="1:7" x14ac:dyDescent="0.35">
      <c r="A27" s="45"/>
      <c r="B27" s="45"/>
      <c r="C27" s="45"/>
      <c r="D27" s="152"/>
      <c r="E27" s="45"/>
      <c r="F27" s="211"/>
      <c r="G27" s="45"/>
    </row>
    <row r="28" spans="1:7" x14ac:dyDescent="0.35">
      <c r="A28" s="45"/>
      <c r="B28" s="45"/>
      <c r="C28" s="45"/>
      <c r="D28" s="152"/>
      <c r="E28" s="45"/>
      <c r="F28" s="211"/>
      <c r="G28" s="45"/>
    </row>
    <row r="29" spans="1:7" x14ac:dyDescent="0.35">
      <c r="A29" s="45"/>
      <c r="B29" s="45"/>
      <c r="C29" s="45"/>
      <c r="D29" s="152"/>
      <c r="E29" s="45"/>
      <c r="F29" s="211"/>
      <c r="G29" s="45"/>
    </row>
    <row r="30" spans="1:7" x14ac:dyDescent="0.35">
      <c r="A30" s="45"/>
      <c r="B30" s="45"/>
      <c r="C30" s="45"/>
      <c r="D30" s="152"/>
      <c r="E30" s="45"/>
      <c r="F30" s="211"/>
      <c r="G30" s="45"/>
    </row>
    <row r="31" spans="1:7" x14ac:dyDescent="0.35">
      <c r="A31" s="45"/>
      <c r="B31" s="45"/>
      <c r="C31" s="45"/>
      <c r="D31" s="152"/>
      <c r="E31" s="45"/>
      <c r="F31" s="211"/>
      <c r="G31" s="45"/>
    </row>
    <row r="32" spans="1:7" x14ac:dyDescent="0.35">
      <c r="A32" s="45"/>
      <c r="B32" s="45"/>
      <c r="C32" s="45"/>
      <c r="D32" s="152"/>
      <c r="E32" s="45"/>
      <c r="F32" s="211"/>
      <c r="G32" s="45"/>
    </row>
    <row r="33" spans="1:7" x14ac:dyDescent="0.35">
      <c r="A33" s="45"/>
      <c r="B33" s="45"/>
      <c r="C33" s="45"/>
      <c r="D33" s="152"/>
      <c r="E33" s="45"/>
      <c r="F33" s="211"/>
      <c r="G33" s="45"/>
    </row>
    <row r="34" spans="1:7" x14ac:dyDescent="0.35">
      <c r="A34" s="45"/>
      <c r="B34" s="45"/>
      <c r="C34" s="45"/>
      <c r="D34" s="152"/>
      <c r="E34" s="45"/>
      <c r="F34" s="211"/>
      <c r="G34" s="45"/>
    </row>
    <row r="35" spans="1:7" x14ac:dyDescent="0.35">
      <c r="A35" s="45"/>
      <c r="B35" s="45"/>
      <c r="C35" s="45"/>
      <c r="D35" s="152"/>
      <c r="E35" s="45"/>
      <c r="F35" s="211"/>
      <c r="G35" s="45"/>
    </row>
    <row r="36" spans="1:7" x14ac:dyDescent="0.35">
      <c r="A36" s="45"/>
      <c r="B36" s="45"/>
      <c r="C36" s="45"/>
      <c r="D36" s="152"/>
      <c r="E36" s="45"/>
      <c r="F36" s="211"/>
      <c r="G36" s="45"/>
    </row>
    <row r="37" spans="1:7" x14ac:dyDescent="0.35">
      <c r="A37" s="45"/>
      <c r="B37" s="45"/>
      <c r="C37" s="45"/>
      <c r="D37" s="152"/>
      <c r="E37" s="45"/>
      <c r="F37" s="211"/>
      <c r="G37" s="45"/>
    </row>
    <row r="38" spans="1:7" x14ac:dyDescent="0.35">
      <c r="A38" s="45"/>
      <c r="B38" s="45"/>
      <c r="C38" s="45"/>
      <c r="D38" s="152"/>
      <c r="E38" s="45"/>
      <c r="F38" s="211"/>
      <c r="G38" s="45"/>
    </row>
    <row r="39" spans="1:7" x14ac:dyDescent="0.35">
      <c r="A39" s="45"/>
      <c r="B39" s="45"/>
      <c r="C39" s="45"/>
      <c r="D39" s="152"/>
      <c r="E39" s="45"/>
      <c r="F39" s="211"/>
      <c r="G39" s="45"/>
    </row>
    <row r="40" spans="1:7" x14ac:dyDescent="0.35">
      <c r="A40" s="45"/>
      <c r="B40" s="45"/>
      <c r="C40" s="45"/>
      <c r="D40" s="152"/>
      <c r="E40" s="45"/>
      <c r="F40" s="211"/>
      <c r="G40" s="45"/>
    </row>
    <row r="41" spans="1:7" x14ac:dyDescent="0.35">
      <c r="A41" s="45"/>
      <c r="B41" s="45"/>
      <c r="C41" s="45"/>
      <c r="D41" s="152"/>
      <c r="E41" s="45"/>
      <c r="F41" s="211"/>
      <c r="G41" s="45"/>
    </row>
    <row r="42" spans="1:7" x14ac:dyDescent="0.35">
      <c r="A42" s="45"/>
      <c r="B42" s="45"/>
      <c r="C42" s="45"/>
      <c r="D42" s="152"/>
      <c r="E42" s="45"/>
      <c r="F42" s="211"/>
      <c r="G42" s="45"/>
    </row>
    <row r="43" spans="1:7" x14ac:dyDescent="0.35">
      <c r="A43" s="45"/>
      <c r="B43" s="45"/>
      <c r="C43" s="45"/>
      <c r="D43" s="152"/>
      <c r="E43" s="45"/>
      <c r="F43" s="211"/>
      <c r="G43" s="45"/>
    </row>
    <row r="44" spans="1:7" x14ac:dyDescent="0.35">
      <c r="A44" s="45"/>
      <c r="B44" s="45"/>
      <c r="C44" s="45"/>
      <c r="D44" s="152"/>
      <c r="E44" s="45"/>
      <c r="F44" s="211"/>
      <c r="G44" s="45"/>
    </row>
    <row r="45" spans="1:7" x14ac:dyDescent="0.35">
      <c r="A45" s="45"/>
      <c r="B45" s="45"/>
      <c r="C45" s="45"/>
      <c r="D45" s="152"/>
      <c r="E45" s="45"/>
      <c r="F45" s="211"/>
      <c r="G45" s="45"/>
    </row>
    <row r="46" spans="1:7" x14ac:dyDescent="0.35">
      <c r="A46" s="45"/>
      <c r="B46" s="45"/>
      <c r="C46" s="45"/>
      <c r="D46" s="152"/>
      <c r="E46" s="45"/>
      <c r="F46" s="211"/>
      <c r="G46" s="45"/>
    </row>
    <row r="47" spans="1:7" x14ac:dyDescent="0.35">
      <c r="A47" s="45"/>
      <c r="B47" s="45"/>
      <c r="C47" s="45"/>
      <c r="D47" s="152"/>
      <c r="E47" s="45"/>
      <c r="F47" s="211"/>
      <c r="G47" s="45"/>
    </row>
    <row r="48" spans="1:7" x14ac:dyDescent="0.35">
      <c r="A48" s="45"/>
      <c r="B48" s="45"/>
      <c r="C48" s="45"/>
      <c r="D48" s="152"/>
      <c r="E48" s="45"/>
      <c r="F48" s="211"/>
      <c r="G48" s="45"/>
    </row>
    <row r="49" spans="1:7" x14ac:dyDescent="0.35">
      <c r="A49" s="45"/>
      <c r="B49" s="45"/>
      <c r="C49" s="45"/>
      <c r="D49" s="152"/>
      <c r="E49" s="45"/>
      <c r="F49" s="211"/>
      <c r="G49" s="45"/>
    </row>
    <row r="50" spans="1:7" x14ac:dyDescent="0.35">
      <c r="A50" s="45"/>
      <c r="B50" s="45"/>
      <c r="C50" s="45"/>
      <c r="D50" s="152"/>
      <c r="E50" s="45"/>
      <c r="F50" s="211"/>
      <c r="G50" s="45"/>
    </row>
    <row r="51" spans="1:7" x14ac:dyDescent="0.35">
      <c r="A51" s="45"/>
      <c r="B51" s="45"/>
      <c r="C51" s="45"/>
      <c r="D51" s="152"/>
      <c r="E51" s="45"/>
      <c r="F51" s="211"/>
      <c r="G51" s="45"/>
    </row>
    <row r="52" spans="1:7" x14ac:dyDescent="0.35">
      <c r="A52" s="45"/>
      <c r="B52" s="45"/>
      <c r="C52" s="45"/>
      <c r="D52" s="152"/>
      <c r="E52" s="45"/>
      <c r="F52" s="211"/>
      <c r="G52" s="45"/>
    </row>
    <row r="53" spans="1:7" x14ac:dyDescent="0.35">
      <c r="A53" s="45"/>
      <c r="B53" s="45"/>
      <c r="C53" s="45"/>
      <c r="D53" s="152"/>
      <c r="E53" s="45"/>
      <c r="F53" s="211"/>
      <c r="G53" s="45"/>
    </row>
    <row r="54" spans="1:7" x14ac:dyDescent="0.35">
      <c r="A54" s="45"/>
      <c r="B54" s="45"/>
      <c r="C54" s="45"/>
      <c r="D54" s="152"/>
      <c r="E54" s="45"/>
      <c r="F54" s="211"/>
      <c r="G54" s="45"/>
    </row>
    <row r="55" spans="1:7" x14ac:dyDescent="0.35">
      <c r="A55" s="45"/>
      <c r="B55" s="45"/>
      <c r="C55" s="45"/>
      <c r="D55" s="152"/>
      <c r="E55" s="45"/>
      <c r="F55" s="211"/>
      <c r="G55" s="45"/>
    </row>
    <row r="56" spans="1:7" x14ac:dyDescent="0.35">
      <c r="A56" s="45"/>
      <c r="B56" s="45"/>
      <c r="C56" s="45"/>
      <c r="D56" s="152"/>
      <c r="E56" s="45"/>
      <c r="F56" s="211"/>
      <c r="G56" s="45"/>
    </row>
    <row r="57" spans="1:7" x14ac:dyDescent="0.35">
      <c r="A57" s="45"/>
      <c r="B57" s="45"/>
      <c r="C57" s="45"/>
      <c r="D57" s="152"/>
      <c r="E57" s="45"/>
      <c r="F57" s="211"/>
      <c r="G57" s="45"/>
    </row>
    <row r="58" spans="1:7" x14ac:dyDescent="0.35">
      <c r="A58" s="45"/>
      <c r="B58" s="45"/>
      <c r="C58" s="45"/>
      <c r="D58" s="152"/>
      <c r="E58" s="45"/>
      <c r="F58" s="211"/>
      <c r="G58" s="45"/>
    </row>
    <row r="59" spans="1:7" x14ac:dyDescent="0.35">
      <c r="A59" s="45"/>
      <c r="B59" s="45"/>
      <c r="C59" s="45"/>
      <c r="D59" s="152"/>
      <c r="E59" s="45"/>
      <c r="F59" s="211"/>
      <c r="G59" s="45"/>
    </row>
    <row r="60" spans="1:7" x14ac:dyDescent="0.35">
      <c r="A60" s="45"/>
      <c r="B60" s="45"/>
      <c r="C60" s="45"/>
      <c r="D60" s="152"/>
      <c r="E60" s="45"/>
      <c r="F60" s="211"/>
      <c r="G60" s="45"/>
    </row>
    <row r="61" spans="1:7" x14ac:dyDescent="0.35">
      <c r="A61" s="45"/>
      <c r="B61" s="45"/>
      <c r="C61" s="45"/>
      <c r="D61" s="152"/>
      <c r="E61" s="45"/>
      <c r="F61" s="211"/>
      <c r="G61" s="45"/>
    </row>
    <row r="62" spans="1:7" x14ac:dyDescent="0.35">
      <c r="A62" s="45"/>
      <c r="B62" s="45"/>
      <c r="C62" s="45"/>
      <c r="D62" s="152"/>
      <c r="E62" s="45"/>
      <c r="F62" s="211"/>
      <c r="G62" s="45"/>
    </row>
    <row r="63" spans="1:7" x14ac:dyDescent="0.35">
      <c r="A63" s="45"/>
      <c r="B63" s="45"/>
      <c r="C63" s="45"/>
      <c r="D63" s="152"/>
      <c r="E63" s="45"/>
      <c r="F63" s="211"/>
      <c r="G63" s="45"/>
    </row>
    <row r="64" spans="1:7" x14ac:dyDescent="0.35">
      <c r="A64" s="45"/>
      <c r="B64" s="45"/>
      <c r="C64" s="45"/>
      <c r="D64" s="152"/>
      <c r="E64" s="45"/>
      <c r="F64" s="211"/>
      <c r="G64" s="45"/>
    </row>
    <row r="65" spans="1:7" x14ac:dyDescent="0.35">
      <c r="A65" s="45"/>
      <c r="B65" s="45"/>
      <c r="C65" s="45"/>
      <c r="D65" s="152"/>
      <c r="E65" s="45"/>
      <c r="F65" s="211"/>
      <c r="G65" s="45"/>
    </row>
    <row r="66" spans="1:7" x14ac:dyDescent="0.35">
      <c r="A66" s="45"/>
      <c r="B66" s="45"/>
      <c r="C66" s="45"/>
      <c r="D66" s="152"/>
      <c r="E66" s="45"/>
      <c r="F66" s="211"/>
      <c r="G66" s="45"/>
    </row>
    <row r="67" spans="1:7" x14ac:dyDescent="0.35">
      <c r="A67" s="45"/>
      <c r="B67" s="45"/>
      <c r="C67" s="45"/>
      <c r="D67" s="152"/>
      <c r="E67" s="45"/>
      <c r="F67" s="211"/>
      <c r="G67" s="45"/>
    </row>
    <row r="68" spans="1:7" x14ac:dyDescent="0.35">
      <c r="A68" s="45"/>
      <c r="B68" s="45"/>
      <c r="C68" s="45"/>
      <c r="D68" s="152"/>
      <c r="E68" s="45"/>
      <c r="F68" s="211"/>
      <c r="G68" s="45"/>
    </row>
    <row r="69" spans="1:7" x14ac:dyDescent="0.35">
      <c r="A69" s="45"/>
      <c r="B69" s="45"/>
      <c r="C69" s="45"/>
      <c r="D69" s="152"/>
      <c r="E69" s="45"/>
      <c r="F69" s="211"/>
      <c r="G69" s="45"/>
    </row>
    <row r="70" spans="1:7" x14ac:dyDescent="0.35">
      <c r="A70" s="45"/>
      <c r="B70" s="45"/>
      <c r="C70" s="45"/>
      <c r="D70" s="152"/>
      <c r="E70" s="45"/>
      <c r="F70" s="211"/>
      <c r="G70" s="45"/>
    </row>
    <row r="71" spans="1:7" x14ac:dyDescent="0.35">
      <c r="A71" s="45"/>
      <c r="B71" s="45"/>
      <c r="C71" s="45"/>
      <c r="D71" s="152"/>
      <c r="E71" s="45"/>
      <c r="F71" s="211"/>
      <c r="G71" s="45"/>
    </row>
    <row r="72" spans="1:7" x14ac:dyDescent="0.35">
      <c r="A72" s="45"/>
      <c r="B72" s="45"/>
      <c r="C72" s="45"/>
      <c r="D72" s="152"/>
      <c r="E72" s="45"/>
      <c r="F72" s="211"/>
      <c r="G72" s="45"/>
    </row>
    <row r="73" spans="1:7" x14ac:dyDescent="0.35">
      <c r="A73" s="45"/>
      <c r="B73" s="45"/>
      <c r="C73" s="45"/>
      <c r="D73" s="152"/>
      <c r="E73" s="45"/>
      <c r="F73" s="211"/>
      <c r="G73" s="45"/>
    </row>
    <row r="74" spans="1:7" x14ac:dyDescent="0.35">
      <c r="A74" s="45"/>
      <c r="B74" s="45"/>
      <c r="C74" s="45"/>
      <c r="D74" s="152"/>
      <c r="E74" s="45"/>
      <c r="F74" s="211"/>
      <c r="G74" s="45"/>
    </row>
    <row r="75" spans="1:7" x14ac:dyDescent="0.35">
      <c r="A75" s="45"/>
      <c r="B75" s="45"/>
      <c r="C75" s="45"/>
      <c r="D75" s="152"/>
      <c r="E75" s="45"/>
      <c r="F75" s="211"/>
      <c r="G75" s="45"/>
    </row>
    <row r="76" spans="1:7" x14ac:dyDescent="0.35">
      <c r="A76" s="45"/>
      <c r="B76" s="45"/>
      <c r="C76" s="45"/>
      <c r="D76" s="152"/>
      <c r="E76" s="45"/>
      <c r="F76" s="211"/>
      <c r="G76" s="45"/>
    </row>
    <row r="77" spans="1:7" x14ac:dyDescent="0.35">
      <c r="A77" s="45"/>
      <c r="B77" s="45"/>
      <c r="C77" s="45"/>
      <c r="D77" s="152"/>
      <c r="E77" s="45"/>
      <c r="F77" s="211"/>
      <c r="G77" s="45"/>
    </row>
    <row r="78" spans="1:7" x14ac:dyDescent="0.35">
      <c r="A78" s="45"/>
      <c r="B78" s="45"/>
      <c r="C78" s="45"/>
      <c r="D78" s="152"/>
      <c r="E78" s="45"/>
      <c r="F78" s="211"/>
      <c r="G78" s="45"/>
    </row>
    <row r="79" spans="1:7" x14ac:dyDescent="0.35">
      <c r="A79" s="45"/>
      <c r="B79" s="45"/>
      <c r="C79" s="45"/>
      <c r="D79" s="152"/>
      <c r="E79" s="45"/>
      <c r="F79" s="211"/>
      <c r="G79" s="45"/>
    </row>
    <row r="80" spans="1:7" x14ac:dyDescent="0.35">
      <c r="A80" s="45"/>
      <c r="B80" s="45"/>
      <c r="C80" s="45"/>
      <c r="D80" s="152"/>
      <c r="E80" s="45"/>
      <c r="F80" s="211"/>
      <c r="G80" s="45"/>
    </row>
    <row r="81" spans="1:7" x14ac:dyDescent="0.35">
      <c r="A81" s="45"/>
      <c r="B81" s="45"/>
      <c r="C81" s="45"/>
      <c r="D81" s="152"/>
      <c r="E81" s="45"/>
      <c r="F81" s="211"/>
      <c r="G81" s="45"/>
    </row>
    <row r="82" spans="1:7" x14ac:dyDescent="0.35">
      <c r="A82" s="45"/>
      <c r="B82" s="45"/>
      <c r="C82" s="45"/>
      <c r="D82" s="152"/>
      <c r="E82" s="45"/>
      <c r="F82" s="211"/>
      <c r="G82" s="45"/>
    </row>
    <row r="83" spans="1:7" x14ac:dyDescent="0.35">
      <c r="A83" s="45"/>
      <c r="B83" s="45"/>
      <c r="C83" s="45"/>
      <c r="D83" s="152"/>
      <c r="E83" s="45"/>
      <c r="F83" s="211"/>
      <c r="G83" s="45"/>
    </row>
    <row r="84" spans="1:7" x14ac:dyDescent="0.35">
      <c r="A84" s="45"/>
      <c r="B84" s="45"/>
      <c r="C84" s="45"/>
      <c r="D84" s="152"/>
      <c r="E84" s="45"/>
      <c r="F84" s="211"/>
      <c r="G84" s="45"/>
    </row>
    <row r="85" spans="1:7" x14ac:dyDescent="0.35">
      <c r="A85" s="45"/>
      <c r="B85" s="45"/>
      <c r="C85" s="45"/>
      <c r="D85" s="152"/>
      <c r="E85" s="45"/>
      <c r="F85" s="211"/>
      <c r="G85" s="45"/>
    </row>
    <row r="86" spans="1:7" x14ac:dyDescent="0.35">
      <c r="A86" s="45"/>
      <c r="B86" s="45"/>
      <c r="C86" s="45"/>
      <c r="D86" s="152"/>
      <c r="E86" s="45"/>
      <c r="F86" s="211"/>
      <c r="G86" s="45"/>
    </row>
    <row r="87" spans="1:7" x14ac:dyDescent="0.35">
      <c r="A87" s="45"/>
      <c r="B87" s="45"/>
      <c r="C87" s="45"/>
      <c r="D87" s="152"/>
      <c r="E87" s="45"/>
      <c r="F87" s="211"/>
      <c r="G87" s="45"/>
    </row>
    <row r="88" spans="1:7" x14ac:dyDescent="0.35">
      <c r="A88" s="45"/>
      <c r="B88" s="45"/>
      <c r="C88" s="45"/>
      <c r="D88" s="152"/>
      <c r="E88" s="45"/>
      <c r="F88" s="211"/>
      <c r="G88" s="45"/>
    </row>
    <row r="89" spans="1:7" x14ac:dyDescent="0.35">
      <c r="A89" s="45"/>
      <c r="B89" s="45"/>
      <c r="C89" s="45"/>
      <c r="D89" s="152"/>
      <c r="E89" s="45"/>
      <c r="F89" s="211"/>
      <c r="G89" s="45"/>
    </row>
    <row r="90" spans="1:7" x14ac:dyDescent="0.35">
      <c r="A90" s="45"/>
      <c r="B90" s="45"/>
      <c r="C90" s="45"/>
      <c r="D90" s="152"/>
      <c r="E90" s="45"/>
      <c r="F90" s="211"/>
      <c r="G90" s="45"/>
    </row>
    <row r="91" spans="1:7" x14ac:dyDescent="0.35">
      <c r="A91" s="45"/>
      <c r="B91" s="45"/>
      <c r="C91" s="45"/>
      <c r="D91" s="152"/>
      <c r="E91" s="45"/>
      <c r="F91" s="211"/>
      <c r="G91" s="45"/>
    </row>
    <row r="92" spans="1:7" x14ac:dyDescent="0.35">
      <c r="A92" s="45"/>
      <c r="B92" s="45"/>
      <c r="C92" s="45"/>
      <c r="D92" s="152"/>
      <c r="E92" s="45"/>
      <c r="F92" s="211"/>
      <c r="G92" s="45"/>
    </row>
    <row r="93" spans="1:7" x14ac:dyDescent="0.35">
      <c r="A93" s="45"/>
      <c r="B93" s="45"/>
      <c r="C93" s="45"/>
      <c r="D93" s="152"/>
      <c r="E93" s="45"/>
      <c r="F93" s="211"/>
      <c r="G93" s="45"/>
    </row>
    <row r="94" spans="1:7" x14ac:dyDescent="0.35">
      <c r="A94" s="45"/>
      <c r="B94" s="45"/>
      <c r="C94" s="45"/>
      <c r="D94" s="152"/>
      <c r="E94" s="45"/>
      <c r="F94" s="211"/>
      <c r="G94" s="45"/>
    </row>
    <row r="95" spans="1:7" x14ac:dyDescent="0.35">
      <c r="A95" s="45"/>
      <c r="B95" s="45"/>
      <c r="C95" s="45"/>
      <c r="D95" s="152"/>
      <c r="E95" s="45"/>
      <c r="F95" s="211"/>
      <c r="G95" s="45"/>
    </row>
    <row r="96" spans="1:7" x14ac:dyDescent="0.35">
      <c r="A96" s="45"/>
      <c r="B96" s="45"/>
      <c r="C96" s="45"/>
      <c r="D96" s="152"/>
      <c r="E96" s="45"/>
      <c r="F96" s="211"/>
      <c r="G96" s="45"/>
    </row>
    <row r="97" spans="1:7" x14ac:dyDescent="0.35">
      <c r="A97" s="45"/>
      <c r="B97" s="45"/>
      <c r="C97" s="45"/>
      <c r="D97" s="152"/>
      <c r="E97" s="45"/>
      <c r="F97" s="211"/>
      <c r="G97" s="45"/>
    </row>
    <row r="98" spans="1:7" x14ac:dyDescent="0.35">
      <c r="A98" s="45"/>
      <c r="B98" s="45"/>
      <c r="C98" s="45"/>
      <c r="D98" s="152"/>
      <c r="E98" s="45"/>
      <c r="F98" s="211"/>
      <c r="G98" s="45"/>
    </row>
    <row r="99" spans="1:7" x14ac:dyDescent="0.35">
      <c r="A99" s="45"/>
      <c r="B99" s="45"/>
      <c r="C99" s="45"/>
      <c r="D99" s="152"/>
      <c r="E99" s="45"/>
      <c r="F99" s="211"/>
      <c r="G99" s="45"/>
    </row>
    <row r="100" spans="1:7" x14ac:dyDescent="0.35">
      <c r="A100" s="45"/>
      <c r="B100" s="45"/>
      <c r="C100" s="45"/>
      <c r="D100" s="152"/>
      <c r="E100" s="45"/>
      <c r="F100" s="211"/>
      <c r="G100" s="45"/>
    </row>
    <row r="101" spans="1:7" x14ac:dyDescent="0.35">
      <c r="A101" s="45"/>
      <c r="B101" s="45"/>
      <c r="C101" s="45"/>
      <c r="D101" s="152"/>
      <c r="E101" s="45"/>
      <c r="F101" s="211"/>
      <c r="G101" s="45"/>
    </row>
    <row r="102" spans="1:7" x14ac:dyDescent="0.35">
      <c r="A102" s="45"/>
      <c r="B102" s="45"/>
      <c r="C102" s="45"/>
      <c r="D102" s="152"/>
      <c r="E102" s="45"/>
      <c r="F102" s="211"/>
      <c r="G102" s="45"/>
    </row>
    <row r="103" spans="1:7" x14ac:dyDescent="0.35">
      <c r="A103" s="45"/>
      <c r="B103" s="45"/>
      <c r="C103" s="45"/>
      <c r="D103" s="152"/>
      <c r="E103" s="45"/>
      <c r="F103" s="211"/>
      <c r="G103" s="45"/>
    </row>
    <row r="104" spans="1:7" x14ac:dyDescent="0.35">
      <c r="A104" s="45"/>
      <c r="B104" s="45"/>
      <c r="C104" s="45"/>
      <c r="D104" s="152"/>
      <c r="E104" s="45"/>
      <c r="F104" s="211"/>
      <c r="G104" s="45"/>
    </row>
    <row r="105" spans="1:7" x14ac:dyDescent="0.35">
      <c r="A105" s="45"/>
      <c r="B105" s="45"/>
      <c r="C105" s="45"/>
      <c r="D105" s="152"/>
      <c r="E105" s="45"/>
      <c r="F105" s="211"/>
      <c r="G105" s="45"/>
    </row>
    <row r="106" spans="1:7" x14ac:dyDescent="0.35">
      <c r="A106" s="45"/>
      <c r="B106" s="45"/>
      <c r="C106" s="45"/>
      <c r="D106" s="152"/>
      <c r="E106" s="45"/>
      <c r="F106" s="211"/>
      <c r="G106" s="45"/>
    </row>
    <row r="107" spans="1:7" x14ac:dyDescent="0.35">
      <c r="A107" s="45"/>
      <c r="B107" s="45"/>
      <c r="C107" s="45"/>
      <c r="D107" s="152"/>
      <c r="E107" s="45"/>
      <c r="F107" s="211"/>
      <c r="G107" s="45"/>
    </row>
    <row r="108" spans="1:7" x14ac:dyDescent="0.35">
      <c r="A108" s="45"/>
      <c r="B108" s="45"/>
      <c r="C108" s="45"/>
      <c r="D108" s="152"/>
      <c r="E108" s="45"/>
      <c r="F108" s="211"/>
      <c r="G108" s="45"/>
    </row>
    <row r="109" spans="1:7" x14ac:dyDescent="0.35">
      <c r="A109" s="45"/>
      <c r="B109" s="45"/>
      <c r="C109" s="45"/>
      <c r="D109" s="152"/>
      <c r="E109" s="45"/>
      <c r="F109" s="211"/>
      <c r="G109" s="45"/>
    </row>
    <row r="110" spans="1:7" x14ac:dyDescent="0.35">
      <c r="A110" s="45"/>
      <c r="B110" s="45"/>
      <c r="C110" s="45"/>
      <c r="D110" s="152"/>
      <c r="E110" s="45"/>
      <c r="F110" s="211"/>
      <c r="G110" s="45"/>
    </row>
    <row r="111" spans="1:7" x14ac:dyDescent="0.35">
      <c r="A111" s="45"/>
      <c r="B111" s="45"/>
      <c r="C111" s="45"/>
      <c r="D111" s="152"/>
      <c r="E111" s="45"/>
      <c r="F111" s="211"/>
      <c r="G111" s="45"/>
    </row>
    <row r="112" spans="1:7" x14ac:dyDescent="0.35">
      <c r="A112" s="45"/>
      <c r="B112" s="45"/>
      <c r="C112" s="45"/>
      <c r="D112" s="152"/>
      <c r="E112" s="45"/>
      <c r="F112" s="211"/>
      <c r="G112" s="45"/>
    </row>
    <row r="113" spans="1:7" x14ac:dyDescent="0.35">
      <c r="A113" s="45"/>
      <c r="B113" s="45"/>
      <c r="C113" s="45"/>
      <c r="D113" s="152"/>
      <c r="E113" s="45"/>
      <c r="F113" s="211"/>
      <c r="G113" s="45"/>
    </row>
    <row r="114" spans="1:7" x14ac:dyDescent="0.35">
      <c r="A114" s="45"/>
      <c r="B114" s="45"/>
      <c r="C114" s="45"/>
      <c r="D114" s="152"/>
      <c r="E114" s="45"/>
      <c r="F114" s="211"/>
      <c r="G114" s="45"/>
    </row>
    <row r="115" spans="1:7" x14ac:dyDescent="0.35">
      <c r="A115" s="45"/>
      <c r="B115" s="45"/>
      <c r="C115" s="45"/>
      <c r="D115" s="152"/>
      <c r="E115" s="45"/>
      <c r="F115" s="211"/>
      <c r="G115" s="45"/>
    </row>
    <row r="116" spans="1:7" x14ac:dyDescent="0.35">
      <c r="A116" s="45"/>
      <c r="B116" s="45"/>
      <c r="C116" s="45"/>
      <c r="D116" s="152"/>
      <c r="E116" s="45"/>
      <c r="F116" s="211"/>
      <c r="G116" s="45"/>
    </row>
    <row r="117" spans="1:7" x14ac:dyDescent="0.35">
      <c r="A117" s="45"/>
      <c r="B117" s="45"/>
      <c r="C117" s="45"/>
      <c r="D117" s="152"/>
      <c r="E117" s="45"/>
      <c r="F117" s="211"/>
      <c r="G117" s="45"/>
    </row>
    <row r="118" spans="1:7" x14ac:dyDescent="0.35">
      <c r="A118" s="45"/>
      <c r="B118" s="45"/>
      <c r="C118" s="45"/>
      <c r="D118" s="152"/>
      <c r="E118" s="45"/>
      <c r="F118" s="211"/>
      <c r="G118" s="45"/>
    </row>
    <row r="119" spans="1:7" x14ac:dyDescent="0.35">
      <c r="A119" s="45"/>
      <c r="B119" s="45"/>
      <c r="C119" s="45"/>
      <c r="D119" s="152"/>
      <c r="E119" s="45"/>
      <c r="F119" s="211"/>
      <c r="G119" s="45"/>
    </row>
    <row r="120" spans="1:7" x14ac:dyDescent="0.35">
      <c r="A120" s="45"/>
      <c r="B120" s="45"/>
      <c r="C120" s="45"/>
      <c r="D120" s="152"/>
      <c r="E120" s="45"/>
      <c r="F120" s="211"/>
      <c r="G120" s="45"/>
    </row>
    <row r="121" spans="1:7" x14ac:dyDescent="0.35">
      <c r="A121" s="45"/>
      <c r="B121" s="45"/>
      <c r="C121" s="45"/>
      <c r="D121" s="152"/>
      <c r="E121" s="45"/>
      <c r="F121" s="211"/>
      <c r="G121" s="45"/>
    </row>
    <row r="122" spans="1:7" x14ac:dyDescent="0.35">
      <c r="A122" s="45"/>
      <c r="B122" s="45"/>
      <c r="C122" s="45"/>
      <c r="D122" s="152"/>
      <c r="E122" s="45"/>
      <c r="F122" s="211"/>
      <c r="G122" s="45"/>
    </row>
    <row r="123" spans="1:7" x14ac:dyDescent="0.35">
      <c r="A123" s="45"/>
      <c r="B123" s="45"/>
      <c r="C123" s="45"/>
      <c r="D123" s="152"/>
      <c r="E123" s="45"/>
      <c r="F123" s="211"/>
      <c r="G123" s="45"/>
    </row>
    <row r="124" spans="1:7" x14ac:dyDescent="0.35">
      <c r="A124" s="45"/>
      <c r="B124" s="45"/>
      <c r="C124" s="45"/>
      <c r="D124" s="152"/>
      <c r="E124" s="45"/>
      <c r="F124" s="211"/>
      <c r="G124" s="45"/>
    </row>
    <row r="125" spans="1:7" x14ac:dyDescent="0.35">
      <c r="A125" s="45"/>
      <c r="B125" s="45"/>
      <c r="C125" s="45"/>
      <c r="D125" s="152"/>
      <c r="E125" s="45"/>
      <c r="F125" s="211"/>
      <c r="G125" s="45"/>
    </row>
    <row r="126" spans="1:7" x14ac:dyDescent="0.35">
      <c r="A126" s="45"/>
      <c r="B126" s="45"/>
      <c r="C126" s="45"/>
      <c r="D126" s="152"/>
      <c r="E126" s="45"/>
      <c r="F126" s="211"/>
      <c r="G126" s="45"/>
    </row>
    <row r="127" spans="1:7" x14ac:dyDescent="0.35">
      <c r="A127" s="45"/>
      <c r="B127" s="45"/>
      <c r="C127" s="45"/>
      <c r="D127" s="152"/>
      <c r="E127" s="45"/>
      <c r="F127" s="211"/>
      <c r="G127" s="45"/>
    </row>
    <row r="128" spans="1:7" x14ac:dyDescent="0.35">
      <c r="A128" s="45"/>
      <c r="B128" s="45"/>
      <c r="C128" s="45"/>
      <c r="D128" s="152"/>
      <c r="E128" s="45"/>
      <c r="F128" s="211"/>
      <c r="G128" s="45"/>
    </row>
    <row r="129" spans="1:7" x14ac:dyDescent="0.35">
      <c r="A129" s="45"/>
      <c r="B129" s="45"/>
      <c r="C129" s="45"/>
      <c r="D129" s="152"/>
      <c r="E129" s="45"/>
      <c r="F129" s="211"/>
      <c r="G129" s="45"/>
    </row>
    <row r="130" spans="1:7" x14ac:dyDescent="0.35">
      <c r="A130" s="45"/>
      <c r="B130" s="45"/>
      <c r="C130" s="45"/>
      <c r="D130" s="152"/>
      <c r="E130" s="45"/>
      <c r="F130" s="211"/>
      <c r="G130" s="45"/>
    </row>
    <row r="131" spans="1:7" x14ac:dyDescent="0.35">
      <c r="A131" s="45"/>
      <c r="B131" s="45"/>
      <c r="C131" s="45"/>
      <c r="D131" s="152"/>
      <c r="E131" s="45"/>
      <c r="F131" s="211"/>
      <c r="G131" s="45"/>
    </row>
    <row r="132" spans="1:7" x14ac:dyDescent="0.35">
      <c r="A132" s="45"/>
      <c r="B132" s="45"/>
      <c r="C132" s="45"/>
      <c r="D132" s="152"/>
      <c r="E132" s="45"/>
      <c r="F132" s="211"/>
      <c r="G132" s="45"/>
    </row>
    <row r="133" spans="1:7" x14ac:dyDescent="0.35">
      <c r="A133" s="45"/>
      <c r="B133" s="45"/>
      <c r="C133" s="45"/>
      <c r="D133" s="152"/>
      <c r="E133" s="45"/>
      <c r="F133" s="211"/>
      <c r="G133" s="45"/>
    </row>
    <row r="134" spans="1:7" x14ac:dyDescent="0.35">
      <c r="A134" s="45"/>
      <c r="B134" s="45"/>
      <c r="C134" s="45"/>
      <c r="D134" s="152"/>
      <c r="E134" s="45"/>
      <c r="F134" s="211"/>
      <c r="G134" s="45"/>
    </row>
    <row r="135" spans="1:7" x14ac:dyDescent="0.35">
      <c r="A135" s="45"/>
      <c r="B135" s="45"/>
      <c r="C135" s="45"/>
      <c r="D135" s="152"/>
      <c r="E135" s="45"/>
      <c r="F135" s="211"/>
      <c r="G135" s="45"/>
    </row>
    <row r="136" spans="1:7" x14ac:dyDescent="0.35">
      <c r="A136" s="45"/>
      <c r="B136" s="45"/>
      <c r="C136" s="45"/>
      <c r="D136" s="152"/>
      <c r="E136" s="45"/>
      <c r="F136" s="211"/>
      <c r="G136" s="45"/>
    </row>
    <row r="137" spans="1:7" x14ac:dyDescent="0.35">
      <c r="A137" s="45"/>
      <c r="B137" s="45"/>
      <c r="C137" s="45"/>
      <c r="D137" s="152"/>
      <c r="E137" s="45"/>
      <c r="F137" s="211"/>
      <c r="G137" s="45"/>
    </row>
    <row r="138" spans="1:7" x14ac:dyDescent="0.35">
      <c r="A138" s="45"/>
      <c r="B138" s="45"/>
      <c r="C138" s="45"/>
      <c r="D138" s="152"/>
      <c r="E138" s="45"/>
      <c r="F138" s="211"/>
      <c r="G138" s="45"/>
    </row>
    <row r="139" spans="1:7" x14ac:dyDescent="0.35">
      <c r="A139" s="45"/>
      <c r="B139" s="45"/>
      <c r="C139" s="45"/>
      <c r="D139" s="152"/>
      <c r="E139" s="45"/>
      <c r="F139" s="211"/>
      <c r="G139" s="45"/>
    </row>
    <row r="140" spans="1:7" x14ac:dyDescent="0.35">
      <c r="A140" s="45"/>
      <c r="B140" s="45"/>
      <c r="C140" s="45"/>
      <c r="D140" s="152"/>
      <c r="E140" s="45"/>
      <c r="F140" s="211"/>
      <c r="G140" s="45"/>
    </row>
    <row r="141" spans="1:7" x14ac:dyDescent="0.35">
      <c r="A141" s="45"/>
      <c r="B141" s="45"/>
      <c r="C141" s="45"/>
      <c r="D141" s="152"/>
      <c r="E141" s="45"/>
      <c r="F141" s="211"/>
      <c r="G141" s="45"/>
    </row>
    <row r="142" spans="1:7" x14ac:dyDescent="0.35">
      <c r="A142" s="45"/>
      <c r="B142" s="45"/>
      <c r="C142" s="45"/>
      <c r="D142" s="152"/>
      <c r="E142" s="45"/>
      <c r="F142" s="211"/>
      <c r="G142" s="45"/>
    </row>
    <row r="143" spans="1:7" x14ac:dyDescent="0.35">
      <c r="A143" s="45"/>
      <c r="B143" s="45"/>
      <c r="C143" s="45"/>
      <c r="D143" s="152"/>
      <c r="E143" s="45"/>
      <c r="F143" s="211"/>
      <c r="G143" s="45"/>
    </row>
    <row r="144" spans="1:7" x14ac:dyDescent="0.35">
      <c r="A144" s="45"/>
      <c r="B144" s="45"/>
      <c r="C144" s="45"/>
      <c r="D144" s="152"/>
      <c r="E144" s="45"/>
      <c r="F144" s="211"/>
      <c r="G144" s="45"/>
    </row>
    <row r="145" spans="1:7" x14ac:dyDescent="0.35">
      <c r="A145" s="45"/>
      <c r="B145" s="45"/>
      <c r="C145" s="45"/>
      <c r="D145" s="152"/>
      <c r="E145" s="45"/>
      <c r="F145" s="211"/>
      <c r="G145" s="45"/>
    </row>
    <row r="146" spans="1:7" x14ac:dyDescent="0.35">
      <c r="A146" s="45"/>
      <c r="B146" s="45"/>
      <c r="C146" s="45"/>
      <c r="D146" s="152"/>
      <c r="E146" s="45"/>
      <c r="F146" s="211"/>
      <c r="G146" s="45"/>
    </row>
    <row r="147" spans="1:7" x14ac:dyDescent="0.35">
      <c r="A147" s="45"/>
      <c r="B147" s="45"/>
      <c r="C147" s="45"/>
      <c r="D147" s="152"/>
      <c r="E147" s="45"/>
      <c r="F147" s="211"/>
      <c r="G147" s="45"/>
    </row>
    <row r="148" spans="1:7" x14ac:dyDescent="0.35">
      <c r="A148" s="45"/>
      <c r="B148" s="45"/>
      <c r="C148" s="45"/>
      <c r="D148" s="152"/>
      <c r="E148" s="45"/>
      <c r="F148" s="211"/>
      <c r="G148" s="45"/>
    </row>
    <row r="149" spans="1:7" x14ac:dyDescent="0.35">
      <c r="A149" s="45"/>
      <c r="B149" s="45"/>
      <c r="C149" s="45"/>
      <c r="D149" s="152"/>
      <c r="E149" s="45"/>
      <c r="F149" s="211"/>
      <c r="G149" s="45"/>
    </row>
    <row r="150" spans="1:7" x14ac:dyDescent="0.35">
      <c r="A150" s="45"/>
      <c r="B150" s="45"/>
      <c r="C150" s="45"/>
      <c r="D150" s="152"/>
      <c r="E150" s="45"/>
      <c r="F150" s="211"/>
      <c r="G150" s="45"/>
    </row>
    <row r="151" spans="1:7" x14ac:dyDescent="0.35">
      <c r="A151" s="45"/>
      <c r="B151" s="45"/>
      <c r="C151" s="45"/>
      <c r="D151" s="152"/>
      <c r="E151" s="45"/>
      <c r="F151" s="211"/>
      <c r="G151" s="45"/>
    </row>
    <row r="152" spans="1:7" x14ac:dyDescent="0.35">
      <c r="A152" s="45"/>
      <c r="B152" s="45"/>
      <c r="C152" s="45"/>
      <c r="D152" s="152"/>
      <c r="E152" s="45"/>
      <c r="F152" s="211"/>
      <c r="G152" s="45"/>
    </row>
    <row r="153" spans="1:7" x14ac:dyDescent="0.35">
      <c r="A153" s="45"/>
      <c r="B153" s="45"/>
      <c r="C153" s="45"/>
      <c r="D153" s="152"/>
      <c r="E153" s="45"/>
      <c r="F153" s="211"/>
      <c r="G153" s="45"/>
    </row>
    <row r="154" spans="1:7" x14ac:dyDescent="0.35">
      <c r="A154" s="45"/>
      <c r="B154" s="45"/>
      <c r="C154" s="45"/>
      <c r="D154" s="152"/>
      <c r="E154" s="45"/>
      <c r="F154" s="211"/>
      <c r="G154" s="45"/>
    </row>
    <row r="155" spans="1:7" x14ac:dyDescent="0.35">
      <c r="A155" s="45"/>
      <c r="B155" s="45"/>
      <c r="C155" s="45"/>
      <c r="D155" s="152"/>
      <c r="E155" s="45"/>
      <c r="F155" s="211"/>
      <c r="G155" s="45"/>
    </row>
    <row r="156" spans="1:7" x14ac:dyDescent="0.35">
      <c r="A156" s="45"/>
      <c r="B156" s="45"/>
      <c r="C156" s="45"/>
      <c r="D156" s="152"/>
      <c r="E156" s="45"/>
      <c r="F156" s="211"/>
      <c r="G156" s="45"/>
    </row>
    <row r="157" spans="1:7" x14ac:dyDescent="0.35">
      <c r="A157" s="45"/>
      <c r="B157" s="45"/>
      <c r="C157" s="45"/>
      <c r="D157" s="152"/>
      <c r="E157" s="45"/>
      <c r="F157" s="211"/>
      <c r="G157" s="45"/>
    </row>
    <row r="158" spans="1:7" x14ac:dyDescent="0.35">
      <c r="A158" s="45"/>
      <c r="B158" s="45"/>
      <c r="C158" s="45"/>
      <c r="D158" s="152"/>
      <c r="E158" s="45"/>
      <c r="F158" s="211"/>
      <c r="G158" s="45"/>
    </row>
    <row r="159" spans="1:7" x14ac:dyDescent="0.35">
      <c r="A159" s="45"/>
      <c r="B159" s="45"/>
      <c r="C159" s="45"/>
      <c r="D159" s="152"/>
      <c r="E159" s="45"/>
      <c r="F159" s="211"/>
      <c r="G159" s="45"/>
    </row>
    <row r="160" spans="1:7" x14ac:dyDescent="0.35">
      <c r="A160" s="45"/>
      <c r="B160" s="45"/>
      <c r="C160" s="45"/>
      <c r="D160" s="152"/>
      <c r="E160" s="45"/>
      <c r="F160" s="211"/>
      <c r="G160" s="45"/>
    </row>
    <row r="161" spans="1:7" x14ac:dyDescent="0.35">
      <c r="A161" s="45"/>
      <c r="B161" s="45"/>
      <c r="C161" s="45"/>
      <c r="D161" s="152"/>
      <c r="E161" s="45"/>
      <c r="F161" s="211"/>
      <c r="G161" s="45"/>
    </row>
    <row r="162" spans="1:7" x14ac:dyDescent="0.35">
      <c r="A162" s="45"/>
      <c r="B162" s="45"/>
      <c r="C162" s="45"/>
      <c r="D162" s="212"/>
      <c r="E162" s="45"/>
      <c r="F162" s="213"/>
      <c r="G162" s="45"/>
    </row>
    <row r="163" spans="1:7" x14ac:dyDescent="0.35">
      <c r="A163" s="45"/>
      <c r="B163" s="45"/>
      <c r="C163" s="45"/>
      <c r="D163" s="212"/>
      <c r="E163" s="45"/>
      <c r="F163" s="213"/>
      <c r="G163" s="45"/>
    </row>
    <row r="164" spans="1:7" x14ac:dyDescent="0.35">
      <c r="A164" s="45"/>
      <c r="B164" s="45"/>
      <c r="C164" s="45"/>
      <c r="D164" s="212"/>
      <c r="E164" s="45"/>
      <c r="F164" s="213"/>
      <c r="G164" s="45"/>
    </row>
    <row r="165" spans="1:7" x14ac:dyDescent="0.35">
      <c r="A165" s="45"/>
      <c r="B165" s="45"/>
      <c r="C165" s="45"/>
      <c r="D165" s="212"/>
      <c r="E165" s="45"/>
      <c r="F165" s="213"/>
      <c r="G165" s="45"/>
    </row>
    <row r="166" spans="1:7" x14ac:dyDescent="0.35">
      <c r="A166" s="45"/>
      <c r="B166" s="45"/>
      <c r="C166" s="45"/>
      <c r="D166" s="212"/>
      <c r="E166" s="45"/>
      <c r="F166" s="213"/>
      <c r="G166" s="45"/>
    </row>
    <row r="167" spans="1:7" x14ac:dyDescent="0.35">
      <c r="A167" s="45"/>
      <c r="B167" s="45"/>
      <c r="C167" s="45"/>
      <c r="D167" s="212"/>
      <c r="E167" s="45"/>
      <c r="F167" s="213"/>
      <c r="G167" s="45"/>
    </row>
    <row r="168" spans="1:7" x14ac:dyDescent="0.35">
      <c r="A168" s="45"/>
      <c r="B168" s="45"/>
      <c r="C168" s="45"/>
      <c r="D168" s="212"/>
      <c r="E168" s="45"/>
      <c r="F168" s="213"/>
      <c r="G168" s="45"/>
    </row>
    <row r="169" spans="1:7" x14ac:dyDescent="0.35">
      <c r="A169" s="45"/>
      <c r="B169" s="45"/>
      <c r="C169" s="45"/>
      <c r="D169" s="212"/>
      <c r="E169" s="45"/>
      <c r="F169" s="213"/>
      <c r="G169" s="45"/>
    </row>
    <row r="170" spans="1:7" x14ac:dyDescent="0.35">
      <c r="A170" s="45"/>
      <c r="B170" s="45"/>
      <c r="C170" s="45"/>
      <c r="D170" s="212"/>
      <c r="E170" s="45"/>
      <c r="F170" s="213"/>
      <c r="G170" s="45"/>
    </row>
    <row r="171" spans="1:7" x14ac:dyDescent="0.35">
      <c r="A171" s="45"/>
      <c r="B171" s="45"/>
      <c r="C171" s="45"/>
      <c r="D171" s="212"/>
      <c r="E171" s="45"/>
      <c r="F171" s="213"/>
      <c r="G171" s="45"/>
    </row>
    <row r="172" spans="1:7" x14ac:dyDescent="0.35">
      <c r="A172" s="45"/>
      <c r="B172" s="45"/>
      <c r="C172" s="45"/>
      <c r="D172" s="212"/>
      <c r="E172" s="45"/>
      <c r="F172" s="213"/>
      <c r="G172" s="45"/>
    </row>
    <row r="173" spans="1:7" x14ac:dyDescent="0.35">
      <c r="A173" s="45"/>
      <c r="B173" s="45"/>
      <c r="C173" s="45"/>
      <c r="D173" s="212"/>
      <c r="E173" s="45"/>
      <c r="F173" s="213"/>
      <c r="G173" s="45"/>
    </row>
    <row r="174" spans="1:7" x14ac:dyDescent="0.35">
      <c r="A174" s="45"/>
      <c r="B174" s="45"/>
      <c r="C174" s="45"/>
      <c r="D174" s="212"/>
      <c r="E174" s="45"/>
      <c r="F174" s="213"/>
      <c r="G174" s="45"/>
    </row>
    <row r="175" spans="1:7" x14ac:dyDescent="0.35">
      <c r="A175" s="45"/>
      <c r="B175" s="45"/>
      <c r="C175" s="45"/>
      <c r="D175" s="212"/>
      <c r="E175" s="45"/>
      <c r="F175" s="213"/>
      <c r="G175" s="45"/>
    </row>
    <row r="176" spans="1:7" x14ac:dyDescent="0.35">
      <c r="A176" s="45"/>
      <c r="B176" s="45"/>
      <c r="C176" s="45"/>
      <c r="D176" s="212"/>
      <c r="E176" s="45"/>
      <c r="F176" s="213"/>
      <c r="G176" s="45"/>
    </row>
    <row r="177" spans="1:7" x14ac:dyDescent="0.35">
      <c r="A177" s="45"/>
      <c r="B177" s="45"/>
      <c r="C177" s="45"/>
      <c r="D177" s="212"/>
      <c r="E177" s="45"/>
      <c r="F177" s="213"/>
      <c r="G177" s="45"/>
    </row>
    <row r="178" spans="1:7" x14ac:dyDescent="0.35">
      <c r="A178" s="45"/>
      <c r="B178" s="45"/>
      <c r="C178" s="45"/>
      <c r="D178" s="212"/>
      <c r="E178" s="45"/>
      <c r="F178" s="213"/>
      <c r="G178" s="45"/>
    </row>
    <row r="179" spans="1:7" x14ac:dyDescent="0.35">
      <c r="A179" s="45"/>
      <c r="B179" s="45"/>
      <c r="C179" s="45"/>
      <c r="D179" s="212"/>
      <c r="E179" s="45"/>
      <c r="F179" s="213"/>
      <c r="G179" s="45"/>
    </row>
    <row r="180" spans="1:7" x14ac:dyDescent="0.35">
      <c r="A180" s="45"/>
      <c r="B180" s="45"/>
      <c r="C180" s="45"/>
      <c r="D180" s="212"/>
      <c r="E180" s="45"/>
      <c r="F180" s="213"/>
      <c r="G180" s="45"/>
    </row>
    <row r="181" spans="1:7" x14ac:dyDescent="0.35">
      <c r="A181" s="45"/>
      <c r="B181" s="45"/>
      <c r="C181" s="45"/>
      <c r="D181" s="212"/>
      <c r="E181" s="45"/>
      <c r="F181" s="213"/>
      <c r="G181" s="45"/>
    </row>
    <row r="182" spans="1:7" x14ac:dyDescent="0.35">
      <c r="A182" s="45"/>
      <c r="B182" s="45"/>
      <c r="C182" s="45"/>
      <c r="D182" s="212"/>
      <c r="E182" s="45"/>
      <c r="F182" s="213"/>
      <c r="G182" s="45"/>
    </row>
    <row r="183" spans="1:7" x14ac:dyDescent="0.35">
      <c r="A183" s="45"/>
      <c r="B183" s="45"/>
      <c r="C183" s="45"/>
      <c r="D183" s="212"/>
      <c r="E183" s="45"/>
      <c r="F183" s="213"/>
      <c r="G183" s="45"/>
    </row>
    <row r="184" spans="1:7" x14ac:dyDescent="0.35">
      <c r="A184" s="45"/>
      <c r="B184" s="45"/>
      <c r="C184" s="45"/>
      <c r="D184" s="212"/>
      <c r="E184" s="45"/>
      <c r="F184" s="213"/>
      <c r="G184" s="45"/>
    </row>
    <row r="185" spans="1:7" x14ac:dyDescent="0.35">
      <c r="A185" s="45"/>
      <c r="B185" s="45"/>
      <c r="C185" s="45"/>
      <c r="D185" s="212"/>
      <c r="E185" s="45"/>
      <c r="F185" s="213"/>
      <c r="G185" s="45"/>
    </row>
    <row r="186" spans="1:7" x14ac:dyDescent="0.35">
      <c r="A186" s="45"/>
      <c r="B186" s="45"/>
      <c r="C186" s="45"/>
      <c r="D186" s="212"/>
      <c r="E186" s="45"/>
      <c r="F186" s="213"/>
      <c r="G186" s="45"/>
    </row>
    <row r="187" spans="1:7" x14ac:dyDescent="0.35">
      <c r="A187" s="45"/>
      <c r="B187" s="45"/>
      <c r="C187" s="45"/>
      <c r="D187" s="212"/>
      <c r="E187" s="45"/>
      <c r="F187" s="213"/>
      <c r="G187" s="45"/>
    </row>
    <row r="188" spans="1:7" x14ac:dyDescent="0.35">
      <c r="A188" s="45"/>
      <c r="B188" s="45"/>
      <c r="C188" s="45"/>
      <c r="D188" s="212"/>
      <c r="E188" s="45"/>
      <c r="F188" s="213"/>
      <c r="G188" s="45"/>
    </row>
    <row r="189" spans="1:7" x14ac:dyDescent="0.35">
      <c r="A189" s="45"/>
      <c r="B189" s="45"/>
      <c r="C189" s="45"/>
      <c r="D189" s="212"/>
      <c r="E189" s="45"/>
      <c r="F189" s="213"/>
      <c r="G189" s="45"/>
    </row>
    <row r="190" spans="1:7" x14ac:dyDescent="0.35">
      <c r="A190" s="45"/>
      <c r="B190" s="45"/>
      <c r="C190" s="45"/>
      <c r="D190" s="214"/>
      <c r="E190" s="45"/>
      <c r="F190" s="215"/>
      <c r="G190" s="45"/>
    </row>
    <row r="191" spans="1:7" x14ac:dyDescent="0.35">
      <c r="G191" s="45"/>
    </row>
    <row r="192" spans="1:7" x14ac:dyDescent="0.35">
      <c r="G192" s="45"/>
    </row>
    <row r="193" spans="7:7" x14ac:dyDescent="0.35">
      <c r="G193" s="45"/>
    </row>
    <row r="194" spans="7:7" x14ac:dyDescent="0.35">
      <c r="G194" s="45"/>
    </row>
    <row r="195" spans="7:7" x14ac:dyDescent="0.35">
      <c r="G195" s="45"/>
    </row>
    <row r="196" spans="7:7" x14ac:dyDescent="0.35">
      <c r="G196" s="45"/>
    </row>
    <row r="197" spans="7:7" x14ac:dyDescent="0.35">
      <c r="G197" s="45"/>
    </row>
    <row r="198" spans="7:7" x14ac:dyDescent="0.35">
      <c r="G198" s="45"/>
    </row>
    <row r="199" spans="7:7" x14ac:dyDescent="0.35">
      <c r="G199" s="45"/>
    </row>
    <row r="200" spans="7:7" x14ac:dyDescent="0.35">
      <c r="G200" s="45"/>
    </row>
    <row r="201" spans="7:7" x14ac:dyDescent="0.35">
      <c r="G201" s="45"/>
    </row>
    <row r="202" spans="7:7" x14ac:dyDescent="0.35">
      <c r="G202" s="45"/>
    </row>
    <row r="203" spans="7:7" x14ac:dyDescent="0.35">
      <c r="G203" s="45"/>
    </row>
    <row r="204" spans="7:7" x14ac:dyDescent="0.35">
      <c r="G204" s="45"/>
    </row>
    <row r="205" spans="7:7" x14ac:dyDescent="0.35">
      <c r="G205" s="45"/>
    </row>
    <row r="206" spans="7:7" x14ac:dyDescent="0.35">
      <c r="G206" s="45"/>
    </row>
    <row r="207" spans="7:7" x14ac:dyDescent="0.35">
      <c r="G207" s="45"/>
    </row>
    <row r="208" spans="7:7" x14ac:dyDescent="0.35">
      <c r="G208" s="45"/>
    </row>
    <row r="209" spans="7:7" x14ac:dyDescent="0.35">
      <c r="G209" s="45"/>
    </row>
    <row r="210" spans="7:7" x14ac:dyDescent="0.35">
      <c r="G210" s="45"/>
    </row>
    <row r="211" spans="7:7" x14ac:dyDescent="0.35">
      <c r="G211" s="45"/>
    </row>
    <row r="212" spans="7:7" x14ac:dyDescent="0.35">
      <c r="G212" s="45"/>
    </row>
    <row r="213" spans="7:7" x14ac:dyDescent="0.35">
      <c r="G213" s="45"/>
    </row>
    <row r="214" spans="7:7" x14ac:dyDescent="0.35">
      <c r="G214" s="45"/>
    </row>
    <row r="215" spans="7:7" x14ac:dyDescent="0.35">
      <c r="G215" s="45"/>
    </row>
    <row r="216" spans="7:7" x14ac:dyDescent="0.35">
      <c r="G216" s="45"/>
    </row>
    <row r="217" spans="7:7" x14ac:dyDescent="0.35">
      <c r="G217" s="45"/>
    </row>
    <row r="218" spans="7:7" x14ac:dyDescent="0.35">
      <c r="G218" s="45"/>
    </row>
    <row r="219" spans="7:7" x14ac:dyDescent="0.35">
      <c r="G219" s="45"/>
    </row>
    <row r="220" spans="7:7" x14ac:dyDescent="0.35">
      <c r="G220" s="45"/>
    </row>
    <row r="221" spans="7:7" x14ac:dyDescent="0.35">
      <c r="G221" s="45"/>
    </row>
    <row r="222" spans="7:7" x14ac:dyDescent="0.35">
      <c r="G222" s="45"/>
    </row>
    <row r="223" spans="7:7" x14ac:dyDescent="0.35">
      <c r="G223" s="45"/>
    </row>
    <row r="224" spans="7:7" x14ac:dyDescent="0.35">
      <c r="G224" s="45"/>
    </row>
    <row r="225" spans="7:7" x14ac:dyDescent="0.35">
      <c r="G225" s="45"/>
    </row>
    <row r="226" spans="7:7" x14ac:dyDescent="0.35">
      <c r="G226" s="45"/>
    </row>
    <row r="227" spans="7:7" x14ac:dyDescent="0.35">
      <c r="G227" s="45"/>
    </row>
    <row r="228" spans="7:7" x14ac:dyDescent="0.35">
      <c r="G228" s="45"/>
    </row>
    <row r="229" spans="7:7" x14ac:dyDescent="0.35">
      <c r="G229" s="45"/>
    </row>
    <row r="230" spans="7:7" x14ac:dyDescent="0.35">
      <c r="G230" s="45"/>
    </row>
    <row r="231" spans="7:7" x14ac:dyDescent="0.35">
      <c r="G231" s="45"/>
    </row>
    <row r="232" spans="7:7" x14ac:dyDescent="0.35">
      <c r="G232" s="45"/>
    </row>
    <row r="233" spans="7:7" x14ac:dyDescent="0.35">
      <c r="G233" s="45"/>
    </row>
    <row r="234" spans="7:7" x14ac:dyDescent="0.35">
      <c r="G234" s="45"/>
    </row>
    <row r="235" spans="7:7" x14ac:dyDescent="0.35">
      <c r="G235" s="45"/>
    </row>
    <row r="236" spans="7:7" x14ac:dyDescent="0.35">
      <c r="G236" s="45"/>
    </row>
    <row r="237" spans="7:7" x14ac:dyDescent="0.35">
      <c r="G237" s="45"/>
    </row>
    <row r="238" spans="7:7" x14ac:dyDescent="0.35">
      <c r="G238" s="45"/>
    </row>
    <row r="239" spans="7:7" x14ac:dyDescent="0.35">
      <c r="G239" s="45"/>
    </row>
    <row r="240" spans="7:7" x14ac:dyDescent="0.35">
      <c r="G240" s="45"/>
    </row>
    <row r="241" spans="7:7" x14ac:dyDescent="0.35">
      <c r="G241" s="45"/>
    </row>
    <row r="242" spans="7:7" x14ac:dyDescent="0.35">
      <c r="G242" s="45"/>
    </row>
    <row r="243" spans="7:7" x14ac:dyDescent="0.35">
      <c r="G243" s="45"/>
    </row>
    <row r="244" spans="7:7" x14ac:dyDescent="0.35">
      <c r="G244" s="45"/>
    </row>
    <row r="245" spans="7:7" x14ac:dyDescent="0.35">
      <c r="G245" s="45"/>
    </row>
    <row r="246" spans="7:7" x14ac:dyDescent="0.35">
      <c r="G246" s="45"/>
    </row>
    <row r="247" spans="7:7" x14ac:dyDescent="0.35">
      <c r="G247" s="45"/>
    </row>
    <row r="248" spans="7:7" x14ac:dyDescent="0.35">
      <c r="G248" s="45"/>
    </row>
    <row r="249" spans="7:7" x14ac:dyDescent="0.35">
      <c r="G249" s="45"/>
    </row>
    <row r="250" spans="7:7" x14ac:dyDescent="0.35">
      <c r="G250" s="45"/>
    </row>
    <row r="251" spans="7:7" x14ac:dyDescent="0.35">
      <c r="G251" s="45"/>
    </row>
    <row r="252" spans="7:7" x14ac:dyDescent="0.35">
      <c r="G252" s="45"/>
    </row>
    <row r="253" spans="7:7" x14ac:dyDescent="0.35">
      <c r="G253" s="45"/>
    </row>
    <row r="254" spans="7:7" x14ac:dyDescent="0.35">
      <c r="G254" s="45"/>
    </row>
    <row r="255" spans="7:7" x14ac:dyDescent="0.35">
      <c r="G255" s="45"/>
    </row>
    <row r="256" spans="7:7" x14ac:dyDescent="0.35">
      <c r="G256" s="45"/>
    </row>
    <row r="257" spans="7:7" x14ac:dyDescent="0.35">
      <c r="G257" s="45"/>
    </row>
    <row r="258" spans="7:7" x14ac:dyDescent="0.35">
      <c r="G258" s="45"/>
    </row>
    <row r="259" spans="7:7" x14ac:dyDescent="0.35">
      <c r="G259" s="45"/>
    </row>
    <row r="260" spans="7:7" x14ac:dyDescent="0.35">
      <c r="G260" s="45"/>
    </row>
  </sheetData>
  <mergeCells count="2">
    <mergeCell ref="A2:F2"/>
    <mergeCell ref="A1:F1"/>
  </mergeCells>
  <hyperlinks>
    <hyperlink ref="G1" location="'Contents page'!A1" display="Return to contents" xr:uid="{75CA221F-AC57-44EA-9837-D02FFD897F27}"/>
  </hyperlinks>
  <printOptions horizontalCentered="1" verticalCentered="1"/>
  <pageMargins left="0.70866141732283472" right="0.70866141732283472" top="0.74803149606299213" bottom="0.74803149606299213" header="0.31496062992125984" footer="0.31496062992125984"/>
  <pageSetup paperSize="9" scale="93" pageOrder="overThenDown" orientation="landscape" r:id="rId1"/>
  <headerFooter>
    <oddFooter>&amp;L&amp;A&amp;C&amp;F&amp;R&amp;D</oddFooter>
  </headerFooter>
  <tableParts count="1">
    <tablePart r:id="rId2"/>
  </tablePart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A78B196-AAFE-4807-AF35-D7420B38B740}">
  <sheetPr codeName="Sheet12">
    <tabColor rgb="FF0B7A43"/>
  </sheetPr>
  <dimension ref="A1:K318"/>
  <sheetViews>
    <sheetView zoomScaleNormal="100" zoomScaleSheetLayoutView="100" workbookViewId="0">
      <pane ySplit="4" topLeftCell="A5" activePane="bottomLeft" state="frozen"/>
      <selection pane="bottomLeft" activeCell="A2" sqref="A2:I2"/>
    </sheetView>
  </sheetViews>
  <sheetFormatPr defaultColWidth="0" defaultRowHeight="14.5" x14ac:dyDescent="0.35"/>
  <cols>
    <col min="1" max="1" width="16.1796875" customWidth="1"/>
    <col min="2" max="2" width="22.54296875" customWidth="1"/>
    <col min="3" max="8" width="10.1796875" customWidth="1"/>
    <col min="9" max="9" width="10.81640625" customWidth="1"/>
    <col min="10" max="10" width="11.81640625" style="9" customWidth="1"/>
    <col min="11" max="11" width="11.1796875" hidden="1" customWidth="1"/>
    <col min="12" max="16384" width="8.7265625" hidden="1"/>
  </cols>
  <sheetData>
    <row r="1" spans="1:10" ht="28" customHeight="1" x14ac:dyDescent="0.35">
      <c r="A1" s="302" t="s">
        <v>4</v>
      </c>
      <c r="B1" s="302"/>
      <c r="C1" s="302"/>
      <c r="D1" s="302"/>
      <c r="E1" s="302"/>
      <c r="F1" s="302"/>
      <c r="G1" s="302"/>
      <c r="H1" s="302"/>
      <c r="I1" s="302"/>
      <c r="J1" s="240" t="s">
        <v>294</v>
      </c>
    </row>
    <row r="2" spans="1:10" s="7" customFormat="1" ht="51" customHeight="1" x14ac:dyDescent="0.35">
      <c r="A2" s="301" t="s">
        <v>320</v>
      </c>
      <c r="B2" s="301"/>
      <c r="C2" s="301"/>
      <c r="D2" s="301"/>
      <c r="E2" s="301"/>
      <c r="F2" s="301"/>
      <c r="G2" s="301"/>
      <c r="H2" s="301"/>
      <c r="I2" s="301"/>
      <c r="J2" s="235"/>
    </row>
    <row r="3" spans="1:10" s="7" customFormat="1" ht="21.65" customHeight="1" x14ac:dyDescent="0.35">
      <c r="A3" s="216"/>
      <c r="B3" s="216"/>
      <c r="C3" s="303" t="s">
        <v>43</v>
      </c>
      <c r="D3" s="303"/>
      <c r="E3" s="303"/>
      <c r="F3" s="303"/>
      <c r="G3" s="303"/>
      <c r="H3" s="303"/>
      <c r="I3" s="303"/>
      <c r="J3" s="239"/>
    </row>
    <row r="4" spans="1:10" s="7" customFormat="1" ht="31" x14ac:dyDescent="0.35">
      <c r="A4" s="210" t="s">
        <v>22</v>
      </c>
      <c r="B4" s="210" t="s">
        <v>23</v>
      </c>
      <c r="C4" s="210" t="s">
        <v>24</v>
      </c>
      <c r="D4" s="210" t="s">
        <v>25</v>
      </c>
      <c r="E4" s="210" t="s">
        <v>26</v>
      </c>
      <c r="F4" s="217" t="s">
        <v>27</v>
      </c>
      <c r="G4" s="217" t="s">
        <v>28</v>
      </c>
      <c r="H4" s="217" t="s">
        <v>29</v>
      </c>
      <c r="I4" s="217" t="s">
        <v>30</v>
      </c>
      <c r="J4" s="217" t="s">
        <v>237</v>
      </c>
    </row>
    <row r="5" spans="1:10" ht="15.5" x14ac:dyDescent="0.35">
      <c r="A5" s="218"/>
      <c r="B5" s="72"/>
      <c r="C5" s="219"/>
      <c r="D5" s="219"/>
      <c r="E5" s="219"/>
      <c r="F5" s="219"/>
      <c r="G5" s="219"/>
      <c r="H5" s="219"/>
      <c r="I5" s="219"/>
      <c r="J5" s="45"/>
    </row>
    <row r="6" spans="1:10" ht="15.5" x14ac:dyDescent="0.35">
      <c r="A6" s="218"/>
      <c r="B6" s="72"/>
      <c r="C6" s="219"/>
      <c r="D6" s="219"/>
      <c r="E6" s="219"/>
      <c r="F6" s="219"/>
      <c r="G6" s="219"/>
      <c r="H6" s="219"/>
      <c r="I6" s="219"/>
      <c r="J6" s="45"/>
    </row>
    <row r="7" spans="1:10" ht="15.5" x14ac:dyDescent="0.35">
      <c r="A7" s="72"/>
      <c r="B7" s="72"/>
      <c r="C7" s="219"/>
      <c r="D7" s="219"/>
      <c r="E7" s="219"/>
      <c r="F7" s="219"/>
      <c r="G7" s="219"/>
      <c r="H7" s="219"/>
      <c r="I7" s="219"/>
      <c r="J7" s="45"/>
    </row>
    <row r="8" spans="1:10" ht="15.5" x14ac:dyDescent="0.35">
      <c r="A8" s="72"/>
      <c r="B8" s="72"/>
      <c r="C8" s="219"/>
      <c r="D8" s="219"/>
      <c r="E8" s="219"/>
      <c r="F8" s="219"/>
      <c r="G8" s="219"/>
      <c r="H8" s="219"/>
      <c r="I8" s="219"/>
      <c r="J8" s="45"/>
    </row>
    <row r="9" spans="1:10" ht="15.5" x14ac:dyDescent="0.35">
      <c r="A9" s="72"/>
      <c r="B9" s="72"/>
      <c r="C9" s="219"/>
      <c r="D9" s="219"/>
      <c r="E9" s="219"/>
      <c r="F9" s="219"/>
      <c r="G9" s="219"/>
      <c r="H9" s="219"/>
      <c r="I9" s="219"/>
      <c r="J9" s="45"/>
    </row>
    <row r="10" spans="1:10" ht="15.5" x14ac:dyDescent="0.35">
      <c r="A10" s="72"/>
      <c r="B10" s="72"/>
      <c r="C10" s="219"/>
      <c r="D10" s="219"/>
      <c r="E10" s="219"/>
      <c r="F10" s="219"/>
      <c r="G10" s="219"/>
      <c r="H10" s="219"/>
      <c r="I10" s="219"/>
      <c r="J10" s="45"/>
    </row>
    <row r="11" spans="1:10" ht="15.5" x14ac:dyDescent="0.35">
      <c r="A11" s="72"/>
      <c r="B11" s="72"/>
      <c r="C11" s="219"/>
      <c r="D11" s="219"/>
      <c r="E11" s="219"/>
      <c r="F11" s="219"/>
      <c r="G11" s="219"/>
      <c r="H11" s="219"/>
      <c r="I11" s="219"/>
      <c r="J11" s="45"/>
    </row>
    <row r="12" spans="1:10" ht="15.5" x14ac:dyDescent="0.35">
      <c r="A12" s="72"/>
      <c r="B12" s="72"/>
      <c r="C12" s="219"/>
      <c r="D12" s="219"/>
      <c r="E12" s="219"/>
      <c r="F12" s="219"/>
      <c r="G12" s="219"/>
      <c r="H12" s="219"/>
      <c r="I12" s="219"/>
      <c r="J12" s="45"/>
    </row>
    <row r="13" spans="1:10" ht="15.5" x14ac:dyDescent="0.35">
      <c r="A13" s="72"/>
      <c r="B13" s="72"/>
      <c r="C13" s="219"/>
      <c r="D13" s="219"/>
      <c r="E13" s="219"/>
      <c r="F13" s="219"/>
      <c r="G13" s="219"/>
      <c r="H13" s="219"/>
      <c r="I13" s="219"/>
      <c r="J13" s="45"/>
    </row>
    <row r="14" spans="1:10" ht="15.5" x14ac:dyDescent="0.35">
      <c r="A14" s="72"/>
      <c r="B14" s="72"/>
      <c r="C14" s="219"/>
      <c r="D14" s="219"/>
      <c r="E14" s="219"/>
      <c r="F14" s="219"/>
      <c r="G14" s="219"/>
      <c r="H14" s="219"/>
      <c r="I14" s="219"/>
      <c r="J14" s="45"/>
    </row>
    <row r="15" spans="1:10" ht="15.5" x14ac:dyDescent="0.35">
      <c r="A15" s="72"/>
      <c r="B15" s="72"/>
      <c r="C15" s="219"/>
      <c r="D15" s="219"/>
      <c r="E15" s="219"/>
      <c r="F15" s="219"/>
      <c r="G15" s="219"/>
      <c r="H15" s="219"/>
      <c r="I15" s="219"/>
      <c r="J15" s="45"/>
    </row>
    <row r="16" spans="1:10" ht="15.5" x14ac:dyDescent="0.35">
      <c r="A16" s="72"/>
      <c r="B16" s="72"/>
      <c r="C16" s="219"/>
      <c r="D16" s="219"/>
      <c r="E16" s="219"/>
      <c r="F16" s="219"/>
      <c r="G16" s="219"/>
      <c r="H16" s="219"/>
      <c r="I16" s="219"/>
      <c r="J16" s="45"/>
    </row>
    <row r="17" spans="1:10" ht="15.5" x14ac:dyDescent="0.35">
      <c r="A17" s="72"/>
      <c r="B17" s="72"/>
      <c r="C17" s="219"/>
      <c r="D17" s="219"/>
      <c r="E17" s="219"/>
      <c r="F17" s="219"/>
      <c r="G17" s="219"/>
      <c r="H17" s="219"/>
      <c r="I17" s="219"/>
      <c r="J17" s="45"/>
    </row>
    <row r="18" spans="1:10" ht="15.5" x14ac:dyDescent="0.35">
      <c r="A18" s="72"/>
      <c r="B18" s="72"/>
      <c r="C18" s="219"/>
      <c r="D18" s="219"/>
      <c r="E18" s="219"/>
      <c r="F18" s="219"/>
      <c r="G18" s="219"/>
      <c r="H18" s="219"/>
      <c r="I18" s="219"/>
      <c r="J18" s="45"/>
    </row>
    <row r="19" spans="1:10" ht="15.5" x14ac:dyDescent="0.35">
      <c r="A19" s="72"/>
      <c r="B19" s="72"/>
      <c r="C19" s="219"/>
      <c r="D19" s="219"/>
      <c r="E19" s="219"/>
      <c r="F19" s="219"/>
      <c r="G19" s="219"/>
      <c r="H19" s="219"/>
      <c r="I19" s="219"/>
      <c r="J19" s="45"/>
    </row>
    <row r="20" spans="1:10" ht="15.5" x14ac:dyDescent="0.35">
      <c r="A20" s="72"/>
      <c r="B20" s="72"/>
      <c r="C20" s="219"/>
      <c r="D20" s="219"/>
      <c r="E20" s="219"/>
      <c r="F20" s="219"/>
      <c r="G20" s="219"/>
      <c r="H20" s="219"/>
      <c r="I20" s="219"/>
      <c r="J20" s="45"/>
    </row>
    <row r="21" spans="1:10" ht="15.5" x14ac:dyDescent="0.35">
      <c r="A21" s="72"/>
      <c r="B21" s="72"/>
      <c r="C21" s="219"/>
      <c r="D21" s="219"/>
      <c r="E21" s="219"/>
      <c r="F21" s="219"/>
      <c r="G21" s="219"/>
      <c r="H21" s="219"/>
      <c r="I21" s="219"/>
      <c r="J21" s="45"/>
    </row>
    <row r="22" spans="1:10" ht="15.5" x14ac:dyDescent="0.35">
      <c r="A22" s="72"/>
      <c r="B22" s="72"/>
      <c r="C22" s="219"/>
      <c r="D22" s="219"/>
      <c r="E22" s="219"/>
      <c r="F22" s="219"/>
      <c r="G22" s="219"/>
      <c r="H22" s="219"/>
      <c r="I22" s="219"/>
      <c r="J22" s="45"/>
    </row>
    <row r="23" spans="1:10" ht="15.5" x14ac:dyDescent="0.35">
      <c r="A23" s="72"/>
      <c r="B23" s="72"/>
      <c r="C23" s="219"/>
      <c r="D23" s="219"/>
      <c r="E23" s="219"/>
      <c r="F23" s="219"/>
      <c r="G23" s="219"/>
      <c r="H23" s="219"/>
      <c r="I23" s="219"/>
      <c r="J23" s="45"/>
    </row>
    <row r="24" spans="1:10" ht="15.5" x14ac:dyDescent="0.35">
      <c r="A24" s="72"/>
      <c r="B24" s="72"/>
      <c r="C24" s="219"/>
      <c r="D24" s="219"/>
      <c r="E24" s="219"/>
      <c r="F24" s="219"/>
      <c r="G24" s="219"/>
      <c r="H24" s="219"/>
      <c r="I24" s="219"/>
      <c r="J24" s="45"/>
    </row>
    <row r="25" spans="1:10" ht="15.5" x14ac:dyDescent="0.35">
      <c r="A25" s="72"/>
      <c r="B25" s="72"/>
      <c r="C25" s="219"/>
      <c r="D25" s="219"/>
      <c r="E25" s="219"/>
      <c r="F25" s="219"/>
      <c r="G25" s="219"/>
      <c r="H25" s="219"/>
      <c r="I25" s="219"/>
      <c r="J25" s="45"/>
    </row>
    <row r="26" spans="1:10" ht="15.5" x14ac:dyDescent="0.35">
      <c r="A26" s="72"/>
      <c r="B26" s="72"/>
      <c r="C26" s="219"/>
      <c r="D26" s="219"/>
      <c r="E26" s="219"/>
      <c r="F26" s="219"/>
      <c r="G26" s="219"/>
      <c r="H26" s="219"/>
      <c r="I26" s="219"/>
      <c r="J26" s="45"/>
    </row>
    <row r="27" spans="1:10" ht="15.5" x14ac:dyDescent="0.35">
      <c r="A27" s="72"/>
      <c r="B27" s="72"/>
      <c r="C27" s="219"/>
      <c r="D27" s="219"/>
      <c r="E27" s="219"/>
      <c r="F27" s="219"/>
      <c r="G27" s="219"/>
      <c r="H27" s="219"/>
      <c r="I27" s="219"/>
      <c r="J27" s="45"/>
    </row>
    <row r="28" spans="1:10" ht="15.5" x14ac:dyDescent="0.35">
      <c r="A28" s="72"/>
      <c r="B28" s="72"/>
      <c r="C28" s="219"/>
      <c r="D28" s="219"/>
      <c r="E28" s="219"/>
      <c r="F28" s="219"/>
      <c r="G28" s="219"/>
      <c r="H28" s="219"/>
      <c r="I28" s="219"/>
      <c r="J28" s="45"/>
    </row>
    <row r="29" spans="1:10" ht="15.5" x14ac:dyDescent="0.35">
      <c r="A29" s="72"/>
      <c r="B29" s="72"/>
      <c r="C29" s="219"/>
      <c r="D29" s="219"/>
      <c r="E29" s="219"/>
      <c r="F29" s="219"/>
      <c r="G29" s="219"/>
      <c r="H29" s="219"/>
      <c r="I29" s="219"/>
      <c r="J29" s="45"/>
    </row>
    <row r="30" spans="1:10" ht="15.5" x14ac:dyDescent="0.35">
      <c r="A30" s="72"/>
      <c r="B30" s="72"/>
      <c r="C30" s="219"/>
      <c r="D30" s="219"/>
      <c r="E30" s="219"/>
      <c r="F30" s="219"/>
      <c r="G30" s="219"/>
      <c r="H30" s="219"/>
      <c r="I30" s="219"/>
      <c r="J30" s="45"/>
    </row>
    <row r="31" spans="1:10" ht="15.5" x14ac:dyDescent="0.35">
      <c r="A31" s="72"/>
      <c r="B31" s="72"/>
      <c r="C31" s="219"/>
      <c r="D31" s="219"/>
      <c r="E31" s="219"/>
      <c r="F31" s="219"/>
      <c r="G31" s="219"/>
      <c r="H31" s="219"/>
      <c r="I31" s="219"/>
      <c r="J31" s="45"/>
    </row>
    <row r="32" spans="1:10" ht="15.5" x14ac:dyDescent="0.35">
      <c r="A32" s="72"/>
      <c r="B32" s="72"/>
      <c r="C32" s="219"/>
      <c r="D32" s="219"/>
      <c r="E32" s="219"/>
      <c r="F32" s="219"/>
      <c r="G32" s="219"/>
      <c r="H32" s="219"/>
      <c r="I32" s="219"/>
      <c r="J32" s="45"/>
    </row>
    <row r="33" spans="1:10" ht="15.5" x14ac:dyDescent="0.35">
      <c r="A33" s="72"/>
      <c r="B33" s="72"/>
      <c r="C33" s="219"/>
      <c r="D33" s="219"/>
      <c r="E33" s="219"/>
      <c r="F33" s="219"/>
      <c r="G33" s="219"/>
      <c r="H33" s="219"/>
      <c r="I33" s="219"/>
      <c r="J33" s="45"/>
    </row>
    <row r="34" spans="1:10" ht="15.5" x14ac:dyDescent="0.35">
      <c r="A34" s="72"/>
      <c r="B34" s="72"/>
      <c r="C34" s="219"/>
      <c r="D34" s="219"/>
      <c r="E34" s="219"/>
      <c r="F34" s="219"/>
      <c r="G34" s="219"/>
      <c r="H34" s="219"/>
      <c r="I34" s="219"/>
      <c r="J34" s="45"/>
    </row>
    <row r="35" spans="1:10" ht="15.5" x14ac:dyDescent="0.35">
      <c r="A35" s="72"/>
      <c r="B35" s="72"/>
      <c r="C35" s="219"/>
      <c r="D35" s="219"/>
      <c r="E35" s="219"/>
      <c r="F35" s="219"/>
      <c r="G35" s="219"/>
      <c r="H35" s="219"/>
      <c r="I35" s="219"/>
      <c r="J35" s="45"/>
    </row>
    <row r="36" spans="1:10" ht="15.5" x14ac:dyDescent="0.35">
      <c r="A36" s="72"/>
      <c r="B36" s="72"/>
      <c r="C36" s="219"/>
      <c r="D36" s="219"/>
      <c r="E36" s="219"/>
      <c r="F36" s="219"/>
      <c r="G36" s="219"/>
      <c r="H36" s="219"/>
      <c r="I36" s="219"/>
      <c r="J36" s="45"/>
    </row>
    <row r="37" spans="1:10" ht="15.5" x14ac:dyDescent="0.35">
      <c r="A37" s="72"/>
      <c r="B37" s="72"/>
      <c r="C37" s="219"/>
      <c r="D37" s="219"/>
      <c r="E37" s="219"/>
      <c r="F37" s="219"/>
      <c r="G37" s="219"/>
      <c r="H37" s="219"/>
      <c r="I37" s="219"/>
      <c r="J37" s="45"/>
    </row>
    <row r="38" spans="1:10" ht="15.5" x14ac:dyDescent="0.35">
      <c r="A38" s="72"/>
      <c r="B38" s="72"/>
      <c r="C38" s="219"/>
      <c r="D38" s="219"/>
      <c r="E38" s="219"/>
      <c r="F38" s="219"/>
      <c r="G38" s="219"/>
      <c r="H38" s="219"/>
      <c r="I38" s="219"/>
      <c r="J38" s="45"/>
    </row>
    <row r="39" spans="1:10" ht="15.5" x14ac:dyDescent="0.35">
      <c r="A39" s="72"/>
      <c r="B39" s="72"/>
      <c r="C39" s="219"/>
      <c r="D39" s="219"/>
      <c r="E39" s="219"/>
      <c r="F39" s="219"/>
      <c r="G39" s="219"/>
      <c r="H39" s="219"/>
      <c r="I39" s="219"/>
      <c r="J39" s="45"/>
    </row>
    <row r="40" spans="1:10" ht="15.5" x14ac:dyDescent="0.35">
      <c r="A40" s="72"/>
      <c r="B40" s="72"/>
      <c r="C40" s="219"/>
      <c r="D40" s="219"/>
      <c r="E40" s="219"/>
      <c r="F40" s="219"/>
      <c r="G40" s="219"/>
      <c r="H40" s="219"/>
      <c r="I40" s="219"/>
      <c r="J40" s="45"/>
    </row>
    <row r="41" spans="1:10" ht="15.5" x14ac:dyDescent="0.35">
      <c r="A41" s="72"/>
      <c r="B41" s="72"/>
      <c r="C41" s="219"/>
      <c r="D41" s="219"/>
      <c r="E41" s="219"/>
      <c r="F41" s="219"/>
      <c r="G41" s="219"/>
      <c r="H41" s="219"/>
      <c r="I41" s="219"/>
      <c r="J41" s="45"/>
    </row>
    <row r="42" spans="1:10" ht="15.5" x14ac:dyDescent="0.35">
      <c r="A42" s="72"/>
      <c r="B42" s="72"/>
      <c r="C42" s="219"/>
      <c r="D42" s="219"/>
      <c r="E42" s="219"/>
      <c r="F42" s="219"/>
      <c r="G42" s="219"/>
      <c r="H42" s="219"/>
      <c r="I42" s="219"/>
      <c r="J42" s="45"/>
    </row>
    <row r="43" spans="1:10" ht="15.5" x14ac:dyDescent="0.35">
      <c r="A43" s="72"/>
      <c r="B43" s="72"/>
      <c r="C43" s="219"/>
      <c r="D43" s="219"/>
      <c r="E43" s="219"/>
      <c r="F43" s="219"/>
      <c r="G43" s="219"/>
      <c r="H43" s="219"/>
      <c r="I43" s="219"/>
      <c r="J43" s="45"/>
    </row>
    <row r="44" spans="1:10" ht="15.5" x14ac:dyDescent="0.35">
      <c r="A44" s="72"/>
      <c r="B44" s="72"/>
      <c r="C44" s="219"/>
      <c r="D44" s="219"/>
      <c r="E44" s="219"/>
      <c r="F44" s="219"/>
      <c r="G44" s="219"/>
      <c r="H44" s="219"/>
      <c r="I44" s="219"/>
      <c r="J44" s="45"/>
    </row>
    <row r="45" spans="1:10" ht="15.5" x14ac:dyDescent="0.35">
      <c r="A45" s="72"/>
      <c r="B45" s="72"/>
      <c r="C45" s="219"/>
      <c r="D45" s="219"/>
      <c r="E45" s="219"/>
      <c r="F45" s="219"/>
      <c r="G45" s="219"/>
      <c r="H45" s="219"/>
      <c r="I45" s="219"/>
      <c r="J45" s="45"/>
    </row>
    <row r="46" spans="1:10" ht="15.5" x14ac:dyDescent="0.35">
      <c r="A46" s="72"/>
      <c r="B46" s="72"/>
      <c r="C46" s="219"/>
      <c r="D46" s="219"/>
      <c r="E46" s="219"/>
      <c r="F46" s="219"/>
      <c r="G46" s="219"/>
      <c r="H46" s="219"/>
      <c r="I46" s="219"/>
      <c r="J46" s="45"/>
    </row>
    <row r="47" spans="1:10" ht="15.5" x14ac:dyDescent="0.35">
      <c r="A47" s="72"/>
      <c r="B47" s="72"/>
      <c r="C47" s="219"/>
      <c r="D47" s="219"/>
      <c r="E47" s="219"/>
      <c r="F47" s="219"/>
      <c r="G47" s="219"/>
      <c r="H47" s="219"/>
      <c r="I47" s="219"/>
      <c r="J47" s="45"/>
    </row>
    <row r="48" spans="1:10" ht="15.5" x14ac:dyDescent="0.35">
      <c r="A48" s="72"/>
      <c r="B48" s="72"/>
      <c r="C48" s="219"/>
      <c r="D48" s="219"/>
      <c r="E48" s="219"/>
      <c r="F48" s="219"/>
      <c r="G48" s="219"/>
      <c r="H48" s="219"/>
      <c r="I48" s="219"/>
      <c r="J48" s="45"/>
    </row>
    <row r="49" spans="1:10" ht="15.5" x14ac:dyDescent="0.35">
      <c r="A49" s="72"/>
      <c r="B49" s="72"/>
      <c r="C49" s="219"/>
      <c r="D49" s="219"/>
      <c r="E49" s="219"/>
      <c r="F49" s="219"/>
      <c r="G49" s="219"/>
      <c r="H49" s="219"/>
      <c r="I49" s="219"/>
      <c r="J49" s="45"/>
    </row>
    <row r="50" spans="1:10" ht="15.5" x14ac:dyDescent="0.35">
      <c r="A50" s="72"/>
      <c r="B50" s="72"/>
      <c r="C50" s="219"/>
      <c r="D50" s="219"/>
      <c r="E50" s="219"/>
      <c r="F50" s="219"/>
      <c r="G50" s="219"/>
      <c r="H50" s="219"/>
      <c r="I50" s="219"/>
      <c r="J50" s="45"/>
    </row>
    <row r="51" spans="1:10" ht="15.5" x14ac:dyDescent="0.35">
      <c r="A51" s="72"/>
      <c r="B51" s="72"/>
      <c r="C51" s="219"/>
      <c r="D51" s="219"/>
      <c r="E51" s="219"/>
      <c r="F51" s="219"/>
      <c r="G51" s="219"/>
      <c r="H51" s="219"/>
      <c r="I51" s="219"/>
      <c r="J51" s="45"/>
    </row>
    <row r="52" spans="1:10" ht="15.5" x14ac:dyDescent="0.35">
      <c r="A52" s="72"/>
      <c r="B52" s="72"/>
      <c r="C52" s="219"/>
      <c r="D52" s="219"/>
      <c r="E52" s="219"/>
      <c r="F52" s="219"/>
      <c r="G52" s="219"/>
      <c r="H52" s="219"/>
      <c r="I52" s="219"/>
      <c r="J52" s="45"/>
    </row>
    <row r="53" spans="1:10" ht="15.5" x14ac:dyDescent="0.35">
      <c r="A53" s="72"/>
      <c r="B53" s="72"/>
      <c r="C53" s="219"/>
      <c r="D53" s="219"/>
      <c r="E53" s="219"/>
      <c r="F53" s="219"/>
      <c r="G53" s="219"/>
      <c r="H53" s="219"/>
      <c r="I53" s="219"/>
      <c r="J53" s="45"/>
    </row>
    <row r="54" spans="1:10" ht="15.5" x14ac:dyDescent="0.35">
      <c r="A54" s="72"/>
      <c r="B54" s="72"/>
      <c r="C54" s="219"/>
      <c r="D54" s="219"/>
      <c r="E54" s="219"/>
      <c r="F54" s="219"/>
      <c r="G54" s="219"/>
      <c r="H54" s="219"/>
      <c r="I54" s="219"/>
      <c r="J54" s="45"/>
    </row>
    <row r="55" spans="1:10" ht="15.5" x14ac:dyDescent="0.35">
      <c r="A55" s="72"/>
      <c r="B55" s="72"/>
      <c r="C55" s="219"/>
      <c r="D55" s="219"/>
      <c r="E55" s="219"/>
      <c r="F55" s="219"/>
      <c r="G55" s="219"/>
      <c r="H55" s="219"/>
      <c r="I55" s="219"/>
      <c r="J55" s="45"/>
    </row>
    <row r="56" spans="1:10" ht="15.5" x14ac:dyDescent="0.35">
      <c r="A56" s="72"/>
      <c r="B56" s="72"/>
      <c r="C56" s="219"/>
      <c r="D56" s="219"/>
      <c r="E56" s="219"/>
      <c r="F56" s="219"/>
      <c r="G56" s="219"/>
      <c r="H56" s="219"/>
      <c r="I56" s="219"/>
      <c r="J56" s="45"/>
    </row>
    <row r="57" spans="1:10" ht="15.5" x14ac:dyDescent="0.35">
      <c r="A57" s="72"/>
      <c r="B57" s="72"/>
      <c r="C57" s="219"/>
      <c r="D57" s="219"/>
      <c r="E57" s="219"/>
      <c r="F57" s="219"/>
      <c r="G57" s="219"/>
      <c r="H57" s="219"/>
      <c r="I57" s="219"/>
      <c r="J57" s="45"/>
    </row>
    <row r="58" spans="1:10" ht="15.5" x14ac:dyDescent="0.35">
      <c r="A58" s="72"/>
      <c r="B58" s="72"/>
      <c r="C58" s="219"/>
      <c r="D58" s="219"/>
      <c r="E58" s="219"/>
      <c r="F58" s="219"/>
      <c r="G58" s="219"/>
      <c r="H58" s="219"/>
      <c r="I58" s="219"/>
      <c r="J58" s="45"/>
    </row>
    <row r="59" spans="1:10" ht="15.5" x14ac:dyDescent="0.35">
      <c r="A59" s="72"/>
      <c r="B59" s="72"/>
      <c r="C59" s="219"/>
      <c r="D59" s="219"/>
      <c r="E59" s="219"/>
      <c r="F59" s="219"/>
      <c r="G59" s="219"/>
      <c r="H59" s="219"/>
      <c r="I59" s="219"/>
      <c r="J59" s="45"/>
    </row>
    <row r="60" spans="1:10" ht="15.5" x14ac:dyDescent="0.35">
      <c r="A60" s="72"/>
      <c r="B60" s="72"/>
      <c r="C60" s="219"/>
      <c r="D60" s="219"/>
      <c r="E60" s="219"/>
      <c r="F60" s="219"/>
      <c r="G60" s="219"/>
      <c r="H60" s="219"/>
      <c r="I60" s="219"/>
      <c r="J60" s="45"/>
    </row>
    <row r="61" spans="1:10" ht="15.5" x14ac:dyDescent="0.35">
      <c r="A61" s="72"/>
      <c r="B61" s="72"/>
      <c r="C61" s="219"/>
      <c r="D61" s="219"/>
      <c r="E61" s="219"/>
      <c r="F61" s="219"/>
      <c r="G61" s="219"/>
      <c r="H61" s="219"/>
      <c r="I61" s="219"/>
      <c r="J61" s="45"/>
    </row>
    <row r="62" spans="1:10" ht="15.5" x14ac:dyDescent="0.35">
      <c r="A62" s="72"/>
      <c r="B62" s="72"/>
      <c r="C62" s="219"/>
      <c r="D62" s="219"/>
      <c r="E62" s="219"/>
      <c r="F62" s="219"/>
      <c r="G62" s="219"/>
      <c r="H62" s="219"/>
      <c r="I62" s="219"/>
      <c r="J62" s="45"/>
    </row>
    <row r="63" spans="1:10" ht="15.5" x14ac:dyDescent="0.35">
      <c r="A63" s="72"/>
      <c r="B63" s="72"/>
      <c r="C63" s="219"/>
      <c r="D63" s="219"/>
      <c r="E63" s="219"/>
      <c r="F63" s="219"/>
      <c r="G63" s="219"/>
      <c r="H63" s="219"/>
      <c r="I63" s="219"/>
      <c r="J63" s="45"/>
    </row>
    <row r="64" spans="1:10" ht="15.5" x14ac:dyDescent="0.35">
      <c r="A64" s="72"/>
      <c r="B64" s="72"/>
      <c r="C64" s="219"/>
      <c r="D64" s="219"/>
      <c r="E64" s="219"/>
      <c r="F64" s="219"/>
      <c r="G64" s="219"/>
      <c r="H64" s="219"/>
      <c r="I64" s="219"/>
      <c r="J64" s="45"/>
    </row>
    <row r="65" spans="1:10" ht="15.5" x14ac:dyDescent="0.35">
      <c r="A65" s="72"/>
      <c r="B65" s="72"/>
      <c r="C65" s="219"/>
      <c r="D65" s="219"/>
      <c r="E65" s="219"/>
      <c r="F65" s="219"/>
      <c r="G65" s="219"/>
      <c r="H65" s="219"/>
      <c r="I65" s="219"/>
      <c r="J65" s="45"/>
    </row>
    <row r="66" spans="1:10" ht="15.5" x14ac:dyDescent="0.35">
      <c r="A66" s="72"/>
      <c r="B66" s="72"/>
      <c r="C66" s="219"/>
      <c r="D66" s="219"/>
      <c r="E66" s="219"/>
      <c r="F66" s="219"/>
      <c r="G66" s="219"/>
      <c r="H66" s="219"/>
      <c r="I66" s="219"/>
      <c r="J66" s="45"/>
    </row>
    <row r="67" spans="1:10" ht="15.5" x14ac:dyDescent="0.35">
      <c r="A67" s="72"/>
      <c r="B67" s="72"/>
      <c r="C67" s="219"/>
      <c r="D67" s="219"/>
      <c r="E67" s="219"/>
      <c r="F67" s="219"/>
      <c r="G67" s="219"/>
      <c r="H67" s="219"/>
      <c r="I67" s="219"/>
      <c r="J67" s="45"/>
    </row>
    <row r="68" spans="1:10" ht="15.5" x14ac:dyDescent="0.35">
      <c r="A68" s="72"/>
      <c r="B68" s="72"/>
      <c r="C68" s="219"/>
      <c r="D68" s="219"/>
      <c r="E68" s="219"/>
      <c r="F68" s="219"/>
      <c r="G68" s="219"/>
      <c r="H68" s="219"/>
      <c r="I68" s="219"/>
      <c r="J68" s="45"/>
    </row>
    <row r="69" spans="1:10" ht="15.5" x14ac:dyDescent="0.35">
      <c r="A69" s="72"/>
      <c r="B69" s="72"/>
      <c r="C69" s="219"/>
      <c r="D69" s="219"/>
      <c r="E69" s="219"/>
      <c r="F69" s="219"/>
      <c r="G69" s="219"/>
      <c r="H69" s="219"/>
      <c r="I69" s="219"/>
      <c r="J69" s="45"/>
    </row>
    <row r="70" spans="1:10" ht="15.5" x14ac:dyDescent="0.35">
      <c r="A70" s="72"/>
      <c r="B70" s="72"/>
      <c r="C70" s="219"/>
      <c r="D70" s="219"/>
      <c r="E70" s="219"/>
      <c r="F70" s="219"/>
      <c r="G70" s="219"/>
      <c r="H70" s="219"/>
      <c r="I70" s="219"/>
      <c r="J70" s="45"/>
    </row>
    <row r="71" spans="1:10" ht="15.5" x14ac:dyDescent="0.35">
      <c r="A71" s="72"/>
      <c r="B71" s="72"/>
      <c r="C71" s="219"/>
      <c r="D71" s="219"/>
      <c r="E71" s="219"/>
      <c r="F71" s="219"/>
      <c r="G71" s="219"/>
      <c r="H71" s="219"/>
      <c r="I71" s="219"/>
      <c r="J71" s="45"/>
    </row>
    <row r="72" spans="1:10" ht="15.5" x14ac:dyDescent="0.35">
      <c r="A72" s="72"/>
      <c r="B72" s="72"/>
      <c r="C72" s="219"/>
      <c r="D72" s="219"/>
      <c r="E72" s="219"/>
      <c r="F72" s="219"/>
      <c r="G72" s="219"/>
      <c r="H72" s="219"/>
      <c r="I72" s="219"/>
      <c r="J72" s="45"/>
    </row>
    <row r="73" spans="1:10" ht="15.5" x14ac:dyDescent="0.35">
      <c r="A73" s="72"/>
      <c r="B73" s="72"/>
      <c r="C73" s="219"/>
      <c r="D73" s="219"/>
      <c r="E73" s="219"/>
      <c r="F73" s="219"/>
      <c r="G73" s="219"/>
      <c r="H73" s="219"/>
      <c r="I73" s="219"/>
      <c r="J73" s="45"/>
    </row>
    <row r="74" spans="1:10" ht="15.5" x14ac:dyDescent="0.35">
      <c r="A74" s="72"/>
      <c r="B74" s="72"/>
      <c r="C74" s="219"/>
      <c r="D74" s="219"/>
      <c r="E74" s="219"/>
      <c r="F74" s="219"/>
      <c r="G74" s="219"/>
      <c r="H74" s="219"/>
      <c r="I74" s="219"/>
      <c r="J74" s="45"/>
    </row>
    <row r="75" spans="1:10" ht="15.5" x14ac:dyDescent="0.35">
      <c r="A75" s="72"/>
      <c r="B75" s="72"/>
      <c r="C75" s="219"/>
      <c r="D75" s="219"/>
      <c r="E75" s="219"/>
      <c r="F75" s="219"/>
      <c r="G75" s="219"/>
      <c r="H75" s="219"/>
      <c r="I75" s="219"/>
      <c r="J75" s="45"/>
    </row>
    <row r="76" spans="1:10" ht="15.5" x14ac:dyDescent="0.35">
      <c r="A76" s="72"/>
      <c r="B76" s="72"/>
      <c r="C76" s="219"/>
      <c r="D76" s="219"/>
      <c r="E76" s="219"/>
      <c r="F76" s="219"/>
      <c r="G76" s="219"/>
      <c r="H76" s="219"/>
      <c r="I76" s="219"/>
      <c r="J76" s="45"/>
    </row>
    <row r="77" spans="1:10" ht="15.5" x14ac:dyDescent="0.35">
      <c r="A77" s="72"/>
      <c r="B77" s="72"/>
      <c r="C77" s="219"/>
      <c r="D77" s="219"/>
      <c r="E77" s="219"/>
      <c r="F77" s="219"/>
      <c r="G77" s="219"/>
      <c r="H77" s="219"/>
      <c r="I77" s="219"/>
      <c r="J77" s="45"/>
    </row>
    <row r="78" spans="1:10" ht="15.5" x14ac:dyDescent="0.35">
      <c r="A78" s="72"/>
      <c r="B78" s="72"/>
      <c r="C78" s="219"/>
      <c r="D78" s="219"/>
      <c r="E78" s="219"/>
      <c r="F78" s="219"/>
      <c r="G78" s="219"/>
      <c r="H78" s="219"/>
      <c r="I78" s="219"/>
      <c r="J78" s="45"/>
    </row>
    <row r="79" spans="1:10" ht="15.5" x14ac:dyDescent="0.35">
      <c r="A79" s="72"/>
      <c r="B79" s="72"/>
      <c r="C79" s="219"/>
      <c r="D79" s="219"/>
      <c r="E79" s="219"/>
      <c r="F79" s="219"/>
      <c r="G79" s="219"/>
      <c r="H79" s="219"/>
      <c r="I79" s="219"/>
      <c r="J79" s="45"/>
    </row>
    <row r="80" spans="1:10" ht="15.5" x14ac:dyDescent="0.35">
      <c r="A80" s="72"/>
      <c r="B80" s="72"/>
      <c r="C80" s="219"/>
      <c r="D80" s="219"/>
      <c r="E80" s="219"/>
      <c r="F80" s="219"/>
      <c r="G80" s="219"/>
      <c r="H80" s="219"/>
      <c r="I80" s="219"/>
      <c r="J80" s="45"/>
    </row>
    <row r="81" spans="1:10" ht="15.5" x14ac:dyDescent="0.35">
      <c r="A81" s="72"/>
      <c r="B81" s="72"/>
      <c r="C81" s="219"/>
      <c r="D81" s="219"/>
      <c r="E81" s="219"/>
      <c r="F81" s="219"/>
      <c r="G81" s="219"/>
      <c r="H81" s="219"/>
      <c r="I81" s="219"/>
      <c r="J81" s="45"/>
    </row>
    <row r="82" spans="1:10" ht="15.5" x14ac:dyDescent="0.35">
      <c r="A82" s="72"/>
      <c r="B82" s="72"/>
      <c r="C82" s="219"/>
      <c r="D82" s="219"/>
      <c r="E82" s="219"/>
      <c r="F82" s="219"/>
      <c r="G82" s="219"/>
      <c r="H82" s="219"/>
      <c r="I82" s="219"/>
      <c r="J82" s="45"/>
    </row>
    <row r="83" spans="1:10" ht="15.5" x14ac:dyDescent="0.35">
      <c r="A83" s="72"/>
      <c r="B83" s="72"/>
      <c r="C83" s="219"/>
      <c r="D83" s="219"/>
      <c r="E83" s="219"/>
      <c r="F83" s="219"/>
      <c r="G83" s="219"/>
      <c r="H83" s="219"/>
      <c r="I83" s="219"/>
      <c r="J83" s="45"/>
    </row>
    <row r="84" spans="1:10" ht="15.5" x14ac:dyDescent="0.35">
      <c r="A84" s="72"/>
      <c r="B84" s="72"/>
      <c r="C84" s="219"/>
      <c r="D84" s="219"/>
      <c r="E84" s="219"/>
      <c r="F84" s="219"/>
      <c r="G84" s="219"/>
      <c r="H84" s="219"/>
      <c r="I84" s="219"/>
      <c r="J84" s="45"/>
    </row>
    <row r="85" spans="1:10" ht="15.5" x14ac:dyDescent="0.35">
      <c r="A85" s="72"/>
      <c r="B85" s="72"/>
      <c r="C85" s="219"/>
      <c r="D85" s="219"/>
      <c r="E85" s="219"/>
      <c r="F85" s="219"/>
      <c r="G85" s="219"/>
      <c r="H85" s="219"/>
      <c r="I85" s="219"/>
      <c r="J85" s="45"/>
    </row>
    <row r="86" spans="1:10" ht="15.5" x14ac:dyDescent="0.35">
      <c r="A86" s="72"/>
      <c r="B86" s="72"/>
      <c r="C86" s="219"/>
      <c r="D86" s="219"/>
      <c r="E86" s="219"/>
      <c r="F86" s="219"/>
      <c r="G86" s="219"/>
      <c r="H86" s="219"/>
      <c r="I86" s="219"/>
      <c r="J86" s="45"/>
    </row>
    <row r="87" spans="1:10" ht="15.5" x14ac:dyDescent="0.35">
      <c r="A87" s="72"/>
      <c r="B87" s="72"/>
      <c r="C87" s="219"/>
      <c r="D87" s="219"/>
      <c r="E87" s="219"/>
      <c r="F87" s="219"/>
      <c r="G87" s="219"/>
      <c r="H87" s="219"/>
      <c r="I87" s="219"/>
      <c r="J87" s="45"/>
    </row>
    <row r="88" spans="1:10" ht="15.5" x14ac:dyDescent="0.35">
      <c r="A88" s="72"/>
      <c r="B88" s="72"/>
      <c r="C88" s="219"/>
      <c r="D88" s="219"/>
      <c r="E88" s="219"/>
      <c r="F88" s="219"/>
      <c r="G88" s="219"/>
      <c r="H88" s="219"/>
      <c r="I88" s="219"/>
      <c r="J88" s="45"/>
    </row>
    <row r="89" spans="1:10" ht="15.5" x14ac:dyDescent="0.35">
      <c r="A89" s="72"/>
      <c r="B89" s="72"/>
      <c r="C89" s="219"/>
      <c r="D89" s="219"/>
      <c r="E89" s="219"/>
      <c r="F89" s="219"/>
      <c r="G89" s="219"/>
      <c r="H89" s="219"/>
      <c r="I89" s="219"/>
      <c r="J89" s="45"/>
    </row>
    <row r="90" spans="1:10" ht="15.5" x14ac:dyDescent="0.35">
      <c r="A90" s="72"/>
      <c r="B90" s="72"/>
      <c r="C90" s="219"/>
      <c r="D90" s="219"/>
      <c r="E90" s="219"/>
      <c r="F90" s="219"/>
      <c r="G90" s="219"/>
      <c r="H90" s="219"/>
      <c r="I90" s="219"/>
      <c r="J90" s="45"/>
    </row>
    <row r="91" spans="1:10" ht="15.5" x14ac:dyDescent="0.35">
      <c r="A91" s="72"/>
      <c r="B91" s="72"/>
      <c r="C91" s="219"/>
      <c r="D91" s="219"/>
      <c r="E91" s="219"/>
      <c r="F91" s="219"/>
      <c r="G91" s="219"/>
      <c r="H91" s="219"/>
      <c r="I91" s="219"/>
      <c r="J91" s="45"/>
    </row>
    <row r="92" spans="1:10" ht="15.5" x14ac:dyDescent="0.35">
      <c r="A92" s="72"/>
      <c r="B92" s="72"/>
      <c r="C92" s="219"/>
      <c r="D92" s="219"/>
      <c r="E92" s="219"/>
      <c r="F92" s="219"/>
      <c r="G92" s="219"/>
      <c r="H92" s="219"/>
      <c r="I92" s="219"/>
      <c r="J92" s="45"/>
    </row>
    <row r="93" spans="1:10" ht="15.5" x14ac:dyDescent="0.35">
      <c r="A93" s="72"/>
      <c r="B93" s="72"/>
      <c r="C93" s="219"/>
      <c r="D93" s="219"/>
      <c r="E93" s="219"/>
      <c r="F93" s="219"/>
      <c r="G93" s="219"/>
      <c r="H93" s="219"/>
      <c r="I93" s="219"/>
      <c r="J93" s="45"/>
    </row>
    <row r="94" spans="1:10" ht="15.5" x14ac:dyDescent="0.35">
      <c r="A94" s="72"/>
      <c r="B94" s="72"/>
      <c r="C94" s="219"/>
      <c r="D94" s="219"/>
      <c r="E94" s="219"/>
      <c r="F94" s="219"/>
      <c r="G94" s="219"/>
      <c r="H94" s="219"/>
      <c r="I94" s="219"/>
      <c r="J94" s="45"/>
    </row>
    <row r="95" spans="1:10" ht="15.5" x14ac:dyDescent="0.35">
      <c r="A95" s="72"/>
      <c r="B95" s="72"/>
      <c r="C95" s="219"/>
      <c r="D95" s="219"/>
      <c r="E95" s="219"/>
      <c r="F95" s="219"/>
      <c r="G95" s="219"/>
      <c r="H95" s="219"/>
      <c r="I95" s="219"/>
      <c r="J95" s="45"/>
    </row>
    <row r="96" spans="1:10" ht="15.5" x14ac:dyDescent="0.35">
      <c r="A96" s="72"/>
      <c r="B96" s="72"/>
      <c r="C96" s="219"/>
      <c r="D96" s="219"/>
      <c r="E96" s="219"/>
      <c r="F96" s="219"/>
      <c r="G96" s="219"/>
      <c r="H96" s="219"/>
      <c r="I96" s="219"/>
      <c r="J96" s="45"/>
    </row>
    <row r="97" spans="1:10" ht="15.5" x14ac:dyDescent="0.35">
      <c r="A97" s="72"/>
      <c r="B97" s="72"/>
      <c r="C97" s="219"/>
      <c r="D97" s="219"/>
      <c r="E97" s="219"/>
      <c r="F97" s="219"/>
      <c r="G97" s="219"/>
      <c r="H97" s="219"/>
      <c r="I97" s="219"/>
      <c r="J97" s="45"/>
    </row>
    <row r="98" spans="1:10" ht="15.5" x14ac:dyDescent="0.35">
      <c r="A98" s="72"/>
      <c r="B98" s="72"/>
      <c r="C98" s="219"/>
      <c r="D98" s="219"/>
      <c r="E98" s="219"/>
      <c r="F98" s="219"/>
      <c r="G98" s="219"/>
      <c r="H98" s="219"/>
      <c r="I98" s="219"/>
      <c r="J98" s="45"/>
    </row>
    <row r="99" spans="1:10" ht="15.5" x14ac:dyDescent="0.35">
      <c r="A99" s="72"/>
      <c r="B99" s="72"/>
      <c r="C99" s="219"/>
      <c r="D99" s="219"/>
      <c r="E99" s="219"/>
      <c r="F99" s="219"/>
      <c r="G99" s="219"/>
      <c r="H99" s="219"/>
      <c r="I99" s="219"/>
      <c r="J99" s="45"/>
    </row>
    <row r="100" spans="1:10" ht="15.5" x14ac:dyDescent="0.35">
      <c r="A100" s="72"/>
      <c r="B100" s="72"/>
      <c r="C100" s="219"/>
      <c r="D100" s="219"/>
      <c r="E100" s="219"/>
      <c r="F100" s="219"/>
      <c r="G100" s="219"/>
      <c r="H100" s="219"/>
      <c r="I100" s="219"/>
      <c r="J100" s="45"/>
    </row>
    <row r="101" spans="1:10" ht="15.5" x14ac:dyDescent="0.35">
      <c r="A101" s="72"/>
      <c r="B101" s="72"/>
      <c r="C101" s="219"/>
      <c r="D101" s="219"/>
      <c r="E101" s="219"/>
      <c r="F101" s="219"/>
      <c r="G101" s="219"/>
      <c r="H101" s="219"/>
      <c r="I101" s="219"/>
      <c r="J101" s="45"/>
    </row>
    <row r="102" spans="1:10" ht="15.5" x14ac:dyDescent="0.35">
      <c r="A102" s="72"/>
      <c r="B102" s="72"/>
      <c r="C102" s="219"/>
      <c r="D102" s="219"/>
      <c r="E102" s="219"/>
      <c r="F102" s="219"/>
      <c r="G102" s="219"/>
      <c r="H102" s="219"/>
      <c r="I102" s="219"/>
      <c r="J102" s="45"/>
    </row>
    <row r="103" spans="1:10" ht="15.5" x14ac:dyDescent="0.35">
      <c r="A103" s="72"/>
      <c r="B103" s="72"/>
      <c r="C103" s="219"/>
      <c r="D103" s="219"/>
      <c r="E103" s="219"/>
      <c r="F103" s="219"/>
      <c r="G103" s="219"/>
      <c r="H103" s="219"/>
      <c r="I103" s="219"/>
      <c r="J103" s="45"/>
    </row>
    <row r="104" spans="1:10" ht="15.5" x14ac:dyDescent="0.35">
      <c r="A104" s="72"/>
      <c r="B104" s="72"/>
      <c r="C104" s="219"/>
      <c r="D104" s="219"/>
      <c r="E104" s="219"/>
      <c r="F104" s="219"/>
      <c r="G104" s="219"/>
      <c r="H104" s="219"/>
      <c r="I104" s="219"/>
      <c r="J104" s="45"/>
    </row>
    <row r="105" spans="1:10" ht="15.5" x14ac:dyDescent="0.35">
      <c r="A105" s="72"/>
      <c r="B105" s="72"/>
      <c r="C105" s="219"/>
      <c r="D105" s="219"/>
      <c r="E105" s="219"/>
      <c r="F105" s="219"/>
      <c r="G105" s="219"/>
      <c r="H105" s="219"/>
      <c r="I105" s="219"/>
      <c r="J105" s="45"/>
    </row>
    <row r="106" spans="1:10" ht="15.5" x14ac:dyDescent="0.35">
      <c r="A106" s="72"/>
      <c r="B106" s="72"/>
      <c r="C106" s="219"/>
      <c r="D106" s="219"/>
      <c r="E106" s="219"/>
      <c r="F106" s="219"/>
      <c r="G106" s="219"/>
      <c r="H106" s="219"/>
      <c r="I106" s="219"/>
      <c r="J106" s="45"/>
    </row>
    <row r="107" spans="1:10" ht="15.5" x14ac:dyDescent="0.35">
      <c r="A107" s="72"/>
      <c r="B107" s="72"/>
      <c r="C107" s="219"/>
      <c r="D107" s="219"/>
      <c r="E107" s="219"/>
      <c r="F107" s="219"/>
      <c r="G107" s="219"/>
      <c r="H107" s="219"/>
      <c r="I107" s="219"/>
      <c r="J107" s="45"/>
    </row>
    <row r="108" spans="1:10" ht="15.5" x14ac:dyDescent="0.35">
      <c r="A108" s="72"/>
      <c r="B108" s="72"/>
      <c r="C108" s="219"/>
      <c r="D108" s="219"/>
      <c r="E108" s="219"/>
      <c r="F108" s="219"/>
      <c r="G108" s="219"/>
      <c r="H108" s="219"/>
      <c r="I108" s="219"/>
      <c r="J108" s="45"/>
    </row>
    <row r="109" spans="1:10" ht="15.5" x14ac:dyDescent="0.35">
      <c r="A109" s="72"/>
      <c r="B109" s="72"/>
      <c r="C109" s="219"/>
      <c r="D109" s="219"/>
      <c r="E109" s="219"/>
      <c r="F109" s="219"/>
      <c r="G109" s="219"/>
      <c r="H109" s="219"/>
      <c r="I109" s="219"/>
      <c r="J109" s="45"/>
    </row>
    <row r="110" spans="1:10" ht="15.5" x14ac:dyDescent="0.35">
      <c r="A110" s="72"/>
      <c r="B110" s="72"/>
      <c r="C110" s="219"/>
      <c r="D110" s="219"/>
      <c r="E110" s="219"/>
      <c r="F110" s="219"/>
      <c r="G110" s="219"/>
      <c r="H110" s="219"/>
      <c r="I110" s="219"/>
      <c r="J110" s="45"/>
    </row>
    <row r="111" spans="1:10" ht="15.5" x14ac:dyDescent="0.35">
      <c r="A111" s="72"/>
      <c r="B111" s="72"/>
      <c r="C111" s="219"/>
      <c r="D111" s="219"/>
      <c r="E111" s="219"/>
      <c r="F111" s="219"/>
      <c r="G111" s="219"/>
      <c r="H111" s="219"/>
      <c r="I111" s="219"/>
      <c r="J111" s="45"/>
    </row>
    <row r="112" spans="1:10" ht="15.5" x14ac:dyDescent="0.35">
      <c r="A112" s="72"/>
      <c r="B112" s="72"/>
      <c r="C112" s="219"/>
      <c r="D112" s="219"/>
      <c r="E112" s="219"/>
      <c r="F112" s="219"/>
      <c r="G112" s="219"/>
      <c r="H112" s="219"/>
      <c r="I112" s="219"/>
      <c r="J112" s="45"/>
    </row>
    <row r="113" spans="1:10" ht="15.5" x14ac:dyDescent="0.35">
      <c r="A113" s="72"/>
      <c r="B113" s="72"/>
      <c r="C113" s="219"/>
      <c r="D113" s="219"/>
      <c r="E113" s="219"/>
      <c r="F113" s="219"/>
      <c r="G113" s="219"/>
      <c r="H113" s="219"/>
      <c r="I113" s="219"/>
      <c r="J113" s="45"/>
    </row>
    <row r="114" spans="1:10" ht="15.5" x14ac:dyDescent="0.35">
      <c r="A114" s="72"/>
      <c r="B114" s="72"/>
      <c r="C114" s="219"/>
      <c r="D114" s="219"/>
      <c r="E114" s="219"/>
      <c r="F114" s="219"/>
      <c r="G114" s="219"/>
      <c r="H114" s="219"/>
      <c r="I114" s="219"/>
      <c r="J114" s="45"/>
    </row>
    <row r="115" spans="1:10" ht="15.5" x14ac:dyDescent="0.35">
      <c r="A115" s="72"/>
      <c r="B115" s="72"/>
      <c r="C115" s="219"/>
      <c r="D115" s="219"/>
      <c r="E115" s="219"/>
      <c r="F115" s="219"/>
      <c r="G115" s="219"/>
      <c r="H115" s="219"/>
      <c r="I115" s="219"/>
      <c r="J115" s="45"/>
    </row>
    <row r="116" spans="1:10" ht="15.5" x14ac:dyDescent="0.35">
      <c r="A116" s="72"/>
      <c r="B116" s="72"/>
      <c r="C116" s="219"/>
      <c r="D116" s="219"/>
      <c r="E116" s="219"/>
      <c r="F116" s="219"/>
      <c r="G116" s="219"/>
      <c r="H116" s="219"/>
      <c r="I116" s="219"/>
      <c r="J116" s="45"/>
    </row>
    <row r="117" spans="1:10" ht="15.5" x14ac:dyDescent="0.35">
      <c r="A117" s="72"/>
      <c r="B117" s="72"/>
      <c r="C117" s="219"/>
      <c r="D117" s="219"/>
      <c r="E117" s="219"/>
      <c r="F117" s="219"/>
      <c r="G117" s="219"/>
      <c r="H117" s="219"/>
      <c r="I117" s="219"/>
      <c r="J117" s="45"/>
    </row>
    <row r="118" spans="1:10" ht="15.5" x14ac:dyDescent="0.35">
      <c r="A118" s="72"/>
      <c r="B118" s="72"/>
      <c r="C118" s="219"/>
      <c r="D118" s="219"/>
      <c r="E118" s="219"/>
      <c r="F118" s="219"/>
      <c r="G118" s="219"/>
      <c r="H118" s="219"/>
      <c r="I118" s="219"/>
      <c r="J118" s="45"/>
    </row>
    <row r="119" spans="1:10" ht="15.5" x14ac:dyDescent="0.35">
      <c r="A119" s="72"/>
      <c r="B119" s="72"/>
      <c r="C119" s="219"/>
      <c r="D119" s="219"/>
      <c r="E119" s="219"/>
      <c r="F119" s="219"/>
      <c r="G119" s="219"/>
      <c r="H119" s="219"/>
      <c r="I119" s="219"/>
      <c r="J119" s="45"/>
    </row>
    <row r="120" spans="1:10" ht="15.5" x14ac:dyDescent="0.35">
      <c r="A120" s="72"/>
      <c r="B120" s="72"/>
      <c r="C120" s="219"/>
      <c r="D120" s="219"/>
      <c r="E120" s="219"/>
      <c r="F120" s="219"/>
      <c r="G120" s="219"/>
      <c r="H120" s="219"/>
      <c r="I120" s="219"/>
      <c r="J120" s="45"/>
    </row>
    <row r="121" spans="1:10" ht="15.5" x14ac:dyDescent="0.35">
      <c r="A121" s="72"/>
      <c r="B121" s="72"/>
      <c r="C121" s="219"/>
      <c r="D121" s="219"/>
      <c r="E121" s="219"/>
      <c r="F121" s="219"/>
      <c r="G121" s="219"/>
      <c r="H121" s="219"/>
      <c r="I121" s="219"/>
      <c r="J121" s="45"/>
    </row>
    <row r="122" spans="1:10" ht="15.5" x14ac:dyDescent="0.35">
      <c r="A122" s="72"/>
      <c r="B122" s="72"/>
      <c r="C122" s="219"/>
      <c r="D122" s="219"/>
      <c r="E122" s="219"/>
      <c r="F122" s="219"/>
      <c r="G122" s="219"/>
      <c r="H122" s="219"/>
      <c r="I122" s="219"/>
      <c r="J122" s="45"/>
    </row>
    <row r="123" spans="1:10" ht="15.5" x14ac:dyDescent="0.35">
      <c r="A123" s="72"/>
      <c r="B123" s="72"/>
      <c r="C123" s="219"/>
      <c r="D123" s="219"/>
      <c r="E123" s="219"/>
      <c r="F123" s="219"/>
      <c r="G123" s="219"/>
      <c r="H123" s="219"/>
      <c r="I123" s="219"/>
      <c r="J123" s="45"/>
    </row>
    <row r="124" spans="1:10" ht="15.5" x14ac:dyDescent="0.35">
      <c r="A124" s="72"/>
      <c r="B124" s="72"/>
      <c r="C124" s="219"/>
      <c r="D124" s="219"/>
      <c r="E124" s="219"/>
      <c r="F124" s="219"/>
      <c r="G124" s="219"/>
      <c r="H124" s="219"/>
      <c r="I124" s="219"/>
      <c r="J124" s="45"/>
    </row>
    <row r="125" spans="1:10" ht="15.5" x14ac:dyDescent="0.35">
      <c r="A125" s="72"/>
      <c r="B125" s="72"/>
      <c r="C125" s="219"/>
      <c r="D125" s="219"/>
      <c r="E125" s="219"/>
      <c r="F125" s="219"/>
      <c r="G125" s="219"/>
      <c r="H125" s="219"/>
      <c r="I125" s="219"/>
      <c r="J125" s="45"/>
    </row>
    <row r="126" spans="1:10" ht="15.5" x14ac:dyDescent="0.35">
      <c r="A126" s="72"/>
      <c r="B126" s="72"/>
      <c r="C126" s="219"/>
      <c r="D126" s="219"/>
      <c r="E126" s="219"/>
      <c r="F126" s="219"/>
      <c r="G126" s="219"/>
      <c r="H126" s="219"/>
      <c r="I126" s="219"/>
      <c r="J126" s="45"/>
    </row>
    <row r="127" spans="1:10" ht="15.5" x14ac:dyDescent="0.35">
      <c r="A127" s="72"/>
      <c r="B127" s="72"/>
      <c r="C127" s="219"/>
      <c r="D127" s="219"/>
      <c r="E127" s="219"/>
      <c r="F127" s="219"/>
      <c r="G127" s="219"/>
      <c r="H127" s="219"/>
      <c r="I127" s="219"/>
      <c r="J127" s="45"/>
    </row>
    <row r="128" spans="1:10" ht="15.5" x14ac:dyDescent="0.35">
      <c r="A128" s="72"/>
      <c r="B128" s="72"/>
      <c r="C128" s="219"/>
      <c r="D128" s="219"/>
      <c r="E128" s="219"/>
      <c r="F128" s="219"/>
      <c r="G128" s="219"/>
      <c r="H128" s="219"/>
      <c r="I128" s="219"/>
      <c r="J128" s="45"/>
    </row>
    <row r="129" spans="1:10" ht="15.5" x14ac:dyDescent="0.35">
      <c r="A129" s="72"/>
      <c r="B129" s="72"/>
      <c r="C129" s="219"/>
      <c r="D129" s="219"/>
      <c r="E129" s="219"/>
      <c r="F129" s="219"/>
      <c r="G129" s="219"/>
      <c r="H129" s="219"/>
      <c r="I129" s="219"/>
      <c r="J129" s="45"/>
    </row>
    <row r="130" spans="1:10" ht="15.5" x14ac:dyDescent="0.35">
      <c r="A130" s="72"/>
      <c r="B130" s="72"/>
      <c r="C130" s="219"/>
      <c r="D130" s="219"/>
      <c r="E130" s="219"/>
      <c r="F130" s="219"/>
      <c r="G130" s="219"/>
      <c r="H130" s="219"/>
      <c r="I130" s="219"/>
      <c r="J130" s="45"/>
    </row>
    <row r="131" spans="1:10" ht="15.5" x14ac:dyDescent="0.35">
      <c r="A131" s="72"/>
      <c r="B131" s="72"/>
      <c r="C131" s="219"/>
      <c r="D131" s="219"/>
      <c r="E131" s="219"/>
      <c r="F131" s="219"/>
      <c r="G131" s="219"/>
      <c r="H131" s="219"/>
      <c r="I131" s="219"/>
      <c r="J131" s="45"/>
    </row>
    <row r="132" spans="1:10" ht="15.5" x14ac:dyDescent="0.35">
      <c r="A132" s="72"/>
      <c r="B132" s="72"/>
      <c r="C132" s="219"/>
      <c r="D132" s="219"/>
      <c r="E132" s="219"/>
      <c r="F132" s="219"/>
      <c r="G132" s="219"/>
      <c r="H132" s="219"/>
      <c r="I132" s="219"/>
      <c r="J132" s="45"/>
    </row>
    <row r="133" spans="1:10" ht="15.5" x14ac:dyDescent="0.35">
      <c r="A133" s="72"/>
      <c r="B133" s="72"/>
      <c r="C133" s="219"/>
      <c r="D133" s="219"/>
      <c r="E133" s="219"/>
      <c r="F133" s="219"/>
      <c r="G133" s="219"/>
      <c r="H133" s="219"/>
      <c r="I133" s="219"/>
      <c r="J133" s="45"/>
    </row>
    <row r="134" spans="1:10" ht="15.5" x14ac:dyDescent="0.35">
      <c r="A134" s="72"/>
      <c r="B134" s="72"/>
      <c r="C134" s="219"/>
      <c r="D134" s="219"/>
      <c r="E134" s="219"/>
      <c r="F134" s="219"/>
      <c r="G134" s="219"/>
      <c r="H134" s="219"/>
      <c r="I134" s="219"/>
      <c r="J134" s="45"/>
    </row>
    <row r="135" spans="1:10" ht="15.5" x14ac:dyDescent="0.35">
      <c r="A135" s="72"/>
      <c r="B135" s="72"/>
      <c r="C135" s="219"/>
      <c r="D135" s="219"/>
      <c r="E135" s="219"/>
      <c r="F135" s="219"/>
      <c r="G135" s="219"/>
      <c r="H135" s="219"/>
      <c r="I135" s="219"/>
      <c r="J135" s="45"/>
    </row>
    <row r="136" spans="1:10" ht="15.5" x14ac:dyDescent="0.35">
      <c r="A136" s="72"/>
      <c r="B136" s="72"/>
      <c r="C136" s="219"/>
      <c r="D136" s="219"/>
      <c r="E136" s="219"/>
      <c r="F136" s="219"/>
      <c r="G136" s="219"/>
      <c r="H136" s="219"/>
      <c r="I136" s="219"/>
      <c r="J136" s="45"/>
    </row>
    <row r="137" spans="1:10" ht="15.5" x14ac:dyDescent="0.35">
      <c r="A137" s="72"/>
      <c r="B137" s="72"/>
      <c r="C137" s="219"/>
      <c r="D137" s="219"/>
      <c r="E137" s="219"/>
      <c r="F137" s="219"/>
      <c r="G137" s="219"/>
      <c r="H137" s="219"/>
      <c r="I137" s="219"/>
      <c r="J137" s="45"/>
    </row>
    <row r="138" spans="1:10" ht="15.5" x14ac:dyDescent="0.35">
      <c r="A138" s="72"/>
      <c r="B138" s="72"/>
      <c r="C138" s="219"/>
      <c r="D138" s="219"/>
      <c r="E138" s="219"/>
      <c r="F138" s="219"/>
      <c r="G138" s="219"/>
      <c r="H138" s="219"/>
      <c r="I138" s="219"/>
      <c r="J138" s="45"/>
    </row>
    <row r="139" spans="1:10" ht="15.5" x14ac:dyDescent="0.35">
      <c r="A139" s="72"/>
      <c r="B139" s="72"/>
      <c r="C139" s="219"/>
      <c r="D139" s="219"/>
      <c r="E139" s="219"/>
      <c r="F139" s="219"/>
      <c r="G139" s="219"/>
      <c r="H139" s="219"/>
      <c r="I139" s="219"/>
      <c r="J139" s="45"/>
    </row>
    <row r="140" spans="1:10" ht="15.5" x14ac:dyDescent="0.35">
      <c r="A140" s="72"/>
      <c r="B140" s="72"/>
      <c r="C140" s="219"/>
      <c r="D140" s="219"/>
      <c r="E140" s="219"/>
      <c r="F140" s="219"/>
      <c r="G140" s="219"/>
      <c r="H140" s="219"/>
      <c r="I140" s="219"/>
      <c r="J140" s="45"/>
    </row>
    <row r="141" spans="1:10" ht="15.5" x14ac:dyDescent="0.35">
      <c r="A141" s="72"/>
      <c r="B141" s="72"/>
      <c r="C141" s="219"/>
      <c r="D141" s="219"/>
      <c r="E141" s="219"/>
      <c r="F141" s="219"/>
      <c r="G141" s="219"/>
      <c r="H141" s="219"/>
      <c r="I141" s="219"/>
      <c r="J141" s="45"/>
    </row>
    <row r="142" spans="1:10" ht="15.5" x14ac:dyDescent="0.35">
      <c r="A142" s="72"/>
      <c r="B142" s="72"/>
      <c r="C142" s="219"/>
      <c r="D142" s="219"/>
      <c r="E142" s="219"/>
      <c r="F142" s="219"/>
      <c r="G142" s="219"/>
      <c r="H142" s="219"/>
      <c r="I142" s="219"/>
      <c r="J142" s="45"/>
    </row>
    <row r="143" spans="1:10" ht="15.5" x14ac:dyDescent="0.35">
      <c r="A143" s="72"/>
      <c r="B143" s="72"/>
      <c r="C143" s="219"/>
      <c r="D143" s="219"/>
      <c r="E143" s="219"/>
      <c r="F143" s="219"/>
      <c r="G143" s="219"/>
      <c r="H143" s="219"/>
      <c r="I143" s="219"/>
      <c r="J143" s="45"/>
    </row>
    <row r="144" spans="1:10" ht="15.5" x14ac:dyDescent="0.35">
      <c r="A144" s="72"/>
      <c r="B144" s="72"/>
      <c r="C144" s="219"/>
      <c r="D144" s="219"/>
      <c r="E144" s="219"/>
      <c r="F144" s="219"/>
      <c r="G144" s="219"/>
      <c r="H144" s="219"/>
      <c r="I144" s="219"/>
      <c r="J144" s="45"/>
    </row>
    <row r="145" spans="1:10" ht="15.5" x14ac:dyDescent="0.35">
      <c r="A145" s="72"/>
      <c r="B145" s="72"/>
      <c r="C145" s="219"/>
      <c r="D145" s="219"/>
      <c r="E145" s="219"/>
      <c r="F145" s="219"/>
      <c r="G145" s="219"/>
      <c r="H145" s="219"/>
      <c r="I145" s="219"/>
      <c r="J145" s="45"/>
    </row>
    <row r="146" spans="1:10" ht="15.5" x14ac:dyDescent="0.35">
      <c r="A146" s="72"/>
      <c r="B146" s="72"/>
      <c r="C146" s="219"/>
      <c r="D146" s="219"/>
      <c r="E146" s="219"/>
      <c r="F146" s="219"/>
      <c r="G146" s="219"/>
      <c r="H146" s="219"/>
      <c r="I146" s="219"/>
      <c r="J146" s="45"/>
    </row>
    <row r="147" spans="1:10" ht="15.5" x14ac:dyDescent="0.35">
      <c r="A147" s="72"/>
      <c r="B147" s="72"/>
      <c r="C147" s="219"/>
      <c r="D147" s="219"/>
      <c r="E147" s="219"/>
      <c r="F147" s="219"/>
      <c r="G147" s="219"/>
      <c r="H147" s="219"/>
      <c r="I147" s="219"/>
      <c r="J147" s="45"/>
    </row>
    <row r="148" spans="1:10" ht="15.5" x14ac:dyDescent="0.35">
      <c r="A148" s="72"/>
      <c r="B148" s="72"/>
      <c r="C148" s="219"/>
      <c r="D148" s="219"/>
      <c r="E148" s="219"/>
      <c r="F148" s="219"/>
      <c r="G148" s="219"/>
      <c r="H148" s="219"/>
      <c r="I148" s="219"/>
      <c r="J148" s="45"/>
    </row>
    <row r="149" spans="1:10" ht="15.5" x14ac:dyDescent="0.35">
      <c r="A149" s="72"/>
      <c r="B149" s="72"/>
      <c r="C149" s="219"/>
      <c r="D149" s="219"/>
      <c r="E149" s="219"/>
      <c r="F149" s="219"/>
      <c r="G149" s="219"/>
      <c r="H149" s="219"/>
      <c r="I149" s="219"/>
      <c r="J149" s="45"/>
    </row>
    <row r="150" spans="1:10" ht="15.5" x14ac:dyDescent="0.35">
      <c r="A150" s="72"/>
      <c r="B150" s="72"/>
      <c r="C150" s="219"/>
      <c r="D150" s="219"/>
      <c r="E150" s="219"/>
      <c r="F150" s="219"/>
      <c r="G150" s="219"/>
      <c r="H150" s="219"/>
      <c r="I150" s="219"/>
      <c r="J150" s="45"/>
    </row>
    <row r="151" spans="1:10" ht="15.5" x14ac:dyDescent="0.35">
      <c r="A151" s="72"/>
      <c r="B151" s="72"/>
      <c r="C151" s="219"/>
      <c r="D151" s="219"/>
      <c r="E151" s="219"/>
      <c r="F151" s="219"/>
      <c r="G151" s="219"/>
      <c r="H151" s="219"/>
      <c r="I151" s="219"/>
      <c r="J151" s="45"/>
    </row>
    <row r="152" spans="1:10" ht="15.5" x14ac:dyDescent="0.35">
      <c r="A152" s="72"/>
      <c r="B152" s="72"/>
      <c r="C152" s="219"/>
      <c r="D152" s="219"/>
      <c r="E152" s="219"/>
      <c r="F152" s="219"/>
      <c r="G152" s="219"/>
      <c r="H152" s="219"/>
      <c r="I152" s="219"/>
      <c r="J152" s="45"/>
    </row>
    <row r="153" spans="1:10" ht="15.5" x14ac:dyDescent="0.35">
      <c r="A153" s="72"/>
      <c r="B153" s="72"/>
      <c r="C153" s="219"/>
      <c r="D153" s="219"/>
      <c r="E153" s="219"/>
      <c r="F153" s="219"/>
      <c r="G153" s="219"/>
      <c r="H153" s="219"/>
      <c r="I153" s="219"/>
      <c r="J153" s="45"/>
    </row>
    <row r="154" spans="1:10" ht="15.5" x14ac:dyDescent="0.35">
      <c r="A154" s="72"/>
      <c r="B154" s="72"/>
      <c r="C154" s="219"/>
      <c r="D154" s="219"/>
      <c r="E154" s="219"/>
      <c r="F154" s="219"/>
      <c r="G154" s="219"/>
      <c r="H154" s="219"/>
      <c r="I154" s="219"/>
      <c r="J154" s="45"/>
    </row>
    <row r="155" spans="1:10" ht="15.5" x14ac:dyDescent="0.35">
      <c r="A155" s="72"/>
      <c r="B155" s="72"/>
      <c r="C155" s="219"/>
      <c r="D155" s="219"/>
      <c r="E155" s="219"/>
      <c r="F155" s="219"/>
      <c r="G155" s="219"/>
      <c r="H155" s="219"/>
      <c r="I155" s="219"/>
      <c r="J155" s="45"/>
    </row>
    <row r="156" spans="1:10" ht="15.5" x14ac:dyDescent="0.35">
      <c r="A156" s="72"/>
      <c r="B156" s="72"/>
      <c r="C156" s="219"/>
      <c r="D156" s="219"/>
      <c r="E156" s="219"/>
      <c r="F156" s="219"/>
      <c r="G156" s="219"/>
      <c r="H156" s="219"/>
      <c r="I156" s="219"/>
      <c r="J156" s="45"/>
    </row>
    <row r="157" spans="1:10" ht="15.5" x14ac:dyDescent="0.35">
      <c r="A157" s="72"/>
      <c r="B157" s="72"/>
      <c r="C157" s="219"/>
      <c r="D157" s="219"/>
      <c r="E157" s="219"/>
      <c r="F157" s="219"/>
      <c r="G157" s="219"/>
      <c r="H157" s="219"/>
      <c r="I157" s="219"/>
      <c r="J157" s="45"/>
    </row>
    <row r="158" spans="1:10" ht="15.5" x14ac:dyDescent="0.35">
      <c r="A158" s="72"/>
      <c r="B158" s="72"/>
      <c r="C158" s="219"/>
      <c r="D158" s="219"/>
      <c r="E158" s="219"/>
      <c r="F158" s="219"/>
      <c r="G158" s="219"/>
      <c r="H158" s="219"/>
      <c r="I158" s="219"/>
      <c r="J158" s="45"/>
    </row>
    <row r="159" spans="1:10" ht="15.5" x14ac:dyDescent="0.35">
      <c r="A159" s="72"/>
      <c r="B159" s="72"/>
      <c r="C159" s="219"/>
      <c r="D159" s="219"/>
      <c r="E159" s="219"/>
      <c r="F159" s="219"/>
      <c r="G159" s="219"/>
      <c r="H159" s="219"/>
      <c r="I159" s="219"/>
      <c r="J159" s="45"/>
    </row>
    <row r="160" spans="1:10" ht="15.5" x14ac:dyDescent="0.35">
      <c r="A160" s="72"/>
      <c r="B160" s="72"/>
      <c r="C160" s="219"/>
      <c r="D160" s="219"/>
      <c r="E160" s="219"/>
      <c r="F160" s="219"/>
      <c r="G160" s="219"/>
      <c r="H160" s="219"/>
      <c r="I160" s="219"/>
      <c r="J160" s="45"/>
    </row>
    <row r="161" spans="1:10" ht="15.5" x14ac:dyDescent="0.35">
      <c r="A161" s="72"/>
      <c r="B161" s="72"/>
      <c r="C161" s="219"/>
      <c r="D161" s="219"/>
      <c r="E161" s="219"/>
      <c r="F161" s="219"/>
      <c r="G161" s="219"/>
      <c r="H161" s="219"/>
      <c r="I161" s="219"/>
      <c r="J161" s="45"/>
    </row>
    <row r="162" spans="1:10" ht="15.5" x14ac:dyDescent="0.35">
      <c r="A162" s="72"/>
      <c r="B162" s="72"/>
      <c r="C162" s="219"/>
      <c r="D162" s="219"/>
      <c r="E162" s="219"/>
      <c r="F162" s="219"/>
      <c r="G162" s="219"/>
      <c r="H162" s="219"/>
      <c r="I162" s="219"/>
      <c r="J162" s="45"/>
    </row>
    <row r="163" spans="1:10" ht="15.5" x14ac:dyDescent="0.35">
      <c r="A163" s="72"/>
      <c r="B163" s="72"/>
      <c r="C163" s="219"/>
      <c r="D163" s="219"/>
      <c r="E163" s="219"/>
      <c r="F163" s="219"/>
      <c r="G163" s="219"/>
      <c r="H163" s="219"/>
      <c r="I163" s="219"/>
      <c r="J163" s="45"/>
    </row>
    <row r="164" spans="1:10" ht="15.5" x14ac:dyDescent="0.35">
      <c r="A164" s="72"/>
      <c r="B164" s="72"/>
      <c r="C164" s="219"/>
      <c r="D164" s="219"/>
      <c r="E164" s="219"/>
      <c r="F164" s="219"/>
      <c r="G164" s="219"/>
      <c r="H164" s="219"/>
      <c r="I164" s="219"/>
      <c r="J164" s="45"/>
    </row>
    <row r="165" spans="1:10" ht="15.5" x14ac:dyDescent="0.35">
      <c r="A165" s="72"/>
      <c r="B165" s="72"/>
      <c r="C165" s="219"/>
      <c r="D165" s="219"/>
      <c r="E165" s="219"/>
      <c r="F165" s="219"/>
      <c r="G165" s="219"/>
      <c r="H165" s="219"/>
      <c r="I165" s="219"/>
      <c r="J165" s="45"/>
    </row>
    <row r="166" spans="1:10" ht="15.5" x14ac:dyDescent="0.35">
      <c r="A166" s="72"/>
      <c r="B166" s="72"/>
      <c r="C166" s="219"/>
      <c r="D166" s="219"/>
      <c r="E166" s="219"/>
      <c r="F166" s="219"/>
      <c r="G166" s="219"/>
      <c r="H166" s="219"/>
      <c r="I166" s="219"/>
      <c r="J166" s="45"/>
    </row>
    <row r="167" spans="1:10" ht="15.5" x14ac:dyDescent="0.35">
      <c r="A167" s="72"/>
      <c r="B167" s="72"/>
      <c r="C167" s="219"/>
      <c r="D167" s="219"/>
      <c r="E167" s="219"/>
      <c r="F167" s="219"/>
      <c r="G167" s="219"/>
      <c r="H167" s="219"/>
      <c r="I167" s="219"/>
      <c r="J167" s="45"/>
    </row>
    <row r="168" spans="1:10" ht="15.5" x14ac:dyDescent="0.35">
      <c r="A168" s="72"/>
      <c r="B168" s="72"/>
      <c r="C168" s="219"/>
      <c r="D168" s="219"/>
      <c r="E168" s="219"/>
      <c r="F168" s="219"/>
      <c r="G168" s="219"/>
      <c r="H168" s="219"/>
      <c r="I168" s="219"/>
      <c r="J168" s="45"/>
    </row>
    <row r="169" spans="1:10" ht="15.5" x14ac:dyDescent="0.35">
      <c r="A169" s="72"/>
      <c r="B169" s="72"/>
      <c r="C169" s="219"/>
      <c r="D169" s="219"/>
      <c r="E169" s="219"/>
      <c r="F169" s="219"/>
      <c r="G169" s="219"/>
      <c r="H169" s="219"/>
      <c r="I169" s="219"/>
      <c r="J169" s="45"/>
    </row>
    <row r="170" spans="1:10" ht="15.5" x14ac:dyDescent="0.35">
      <c r="A170" s="72"/>
      <c r="B170" s="72"/>
      <c r="C170" s="219"/>
      <c r="D170" s="219"/>
      <c r="E170" s="219"/>
      <c r="F170" s="219"/>
      <c r="G170" s="219"/>
      <c r="H170" s="219"/>
      <c r="I170" s="219"/>
      <c r="J170" s="45"/>
    </row>
    <row r="171" spans="1:10" ht="15.5" x14ac:dyDescent="0.35">
      <c r="A171" s="72"/>
      <c r="B171" s="72"/>
      <c r="C171" s="219"/>
      <c r="D171" s="219"/>
      <c r="E171" s="219"/>
      <c r="F171" s="219"/>
      <c r="G171" s="219"/>
      <c r="H171" s="219"/>
      <c r="I171" s="219"/>
      <c r="J171" s="45"/>
    </row>
    <row r="172" spans="1:10" ht="15.5" x14ac:dyDescent="0.35">
      <c r="A172" s="72"/>
      <c r="B172" s="72"/>
      <c r="C172" s="219"/>
      <c r="D172" s="219"/>
      <c r="E172" s="219"/>
      <c r="F172" s="219"/>
      <c r="G172" s="219"/>
      <c r="H172" s="219"/>
      <c r="I172" s="219"/>
      <c r="J172" s="45"/>
    </row>
    <row r="173" spans="1:10" ht="15.5" x14ac:dyDescent="0.35">
      <c r="A173" s="72"/>
      <c r="B173" s="72"/>
      <c r="C173" s="219"/>
      <c r="D173" s="219"/>
      <c r="E173" s="219"/>
      <c r="F173" s="219"/>
      <c r="G173" s="219"/>
      <c r="H173" s="219"/>
      <c r="I173" s="219"/>
      <c r="J173" s="45"/>
    </row>
    <row r="174" spans="1:10" ht="15.5" x14ac:dyDescent="0.35">
      <c r="A174" s="72"/>
      <c r="B174" s="72"/>
      <c r="C174" s="219"/>
      <c r="D174" s="219"/>
      <c r="E174" s="219"/>
      <c r="F174" s="219"/>
      <c r="G174" s="219"/>
      <c r="H174" s="219"/>
      <c r="I174" s="219"/>
      <c r="J174" s="45"/>
    </row>
    <row r="175" spans="1:10" ht="15.5" x14ac:dyDescent="0.35">
      <c r="A175" s="72"/>
      <c r="B175" s="72"/>
      <c r="C175" s="219"/>
      <c r="D175" s="219"/>
      <c r="E175" s="219"/>
      <c r="F175" s="219"/>
      <c r="G175" s="219"/>
      <c r="H175" s="219"/>
      <c r="I175" s="219"/>
      <c r="J175" s="45"/>
    </row>
    <row r="176" spans="1:10" ht="15.5" x14ac:dyDescent="0.35">
      <c r="A176" s="72"/>
      <c r="B176" s="72"/>
      <c r="C176" s="219"/>
      <c r="D176" s="219"/>
      <c r="E176" s="219"/>
      <c r="F176" s="219"/>
      <c r="G176" s="219"/>
      <c r="H176" s="219"/>
      <c r="I176" s="219"/>
      <c r="J176" s="45"/>
    </row>
    <row r="177" spans="1:10" ht="15.5" x14ac:dyDescent="0.35">
      <c r="A177" s="72"/>
      <c r="B177" s="72"/>
      <c r="C177" s="219"/>
      <c r="D177" s="219"/>
      <c r="E177" s="219"/>
      <c r="F177" s="219"/>
      <c r="G177" s="219"/>
      <c r="H177" s="219"/>
      <c r="I177" s="219"/>
      <c r="J177" s="45"/>
    </row>
    <row r="178" spans="1:10" ht="15.5" x14ac:dyDescent="0.35">
      <c r="A178" s="72"/>
      <c r="B178" s="72"/>
      <c r="C178" s="219"/>
      <c r="D178" s="219"/>
      <c r="E178" s="219"/>
      <c r="F178" s="219"/>
      <c r="G178" s="219"/>
      <c r="H178" s="219"/>
      <c r="I178" s="219"/>
      <c r="J178" s="45"/>
    </row>
    <row r="179" spans="1:10" ht="15.5" x14ac:dyDescent="0.35">
      <c r="A179" s="72"/>
      <c r="B179" s="72"/>
      <c r="C179" s="219"/>
      <c r="D179" s="219"/>
      <c r="E179" s="219"/>
      <c r="F179" s="219"/>
      <c r="G179" s="219"/>
      <c r="H179" s="219"/>
      <c r="I179" s="219"/>
      <c r="J179" s="45"/>
    </row>
    <row r="180" spans="1:10" ht="15.5" x14ac:dyDescent="0.35">
      <c r="A180" s="72"/>
      <c r="B180" s="72"/>
      <c r="C180" s="219"/>
      <c r="D180" s="219"/>
      <c r="E180" s="219"/>
      <c r="F180" s="219"/>
      <c r="G180" s="219"/>
      <c r="H180" s="219"/>
      <c r="I180" s="219"/>
      <c r="J180" s="45"/>
    </row>
    <row r="181" spans="1:10" ht="15.5" x14ac:dyDescent="0.35">
      <c r="A181" s="72"/>
      <c r="B181" s="72"/>
      <c r="C181" s="219"/>
      <c r="D181" s="219"/>
      <c r="E181" s="219"/>
      <c r="F181" s="219"/>
      <c r="G181" s="219"/>
      <c r="H181" s="219"/>
      <c r="I181" s="219"/>
      <c r="J181" s="45"/>
    </row>
    <row r="182" spans="1:10" ht="15.5" x14ac:dyDescent="0.35">
      <c r="A182" s="72"/>
      <c r="B182" s="72"/>
      <c r="C182" s="219"/>
      <c r="D182" s="219"/>
      <c r="E182" s="219"/>
      <c r="F182" s="219"/>
      <c r="G182" s="219"/>
      <c r="H182" s="219"/>
      <c r="I182" s="219"/>
      <c r="J182" s="45"/>
    </row>
    <row r="183" spans="1:10" ht="15.5" x14ac:dyDescent="0.35">
      <c r="A183" s="72"/>
      <c r="B183" s="72"/>
      <c r="C183" s="219"/>
      <c r="D183" s="219"/>
      <c r="E183" s="219"/>
      <c r="F183" s="219"/>
      <c r="G183" s="219"/>
      <c r="H183" s="219"/>
      <c r="I183" s="219"/>
      <c r="J183" s="45"/>
    </row>
    <row r="184" spans="1:10" ht="15.5" x14ac:dyDescent="0.35">
      <c r="A184" s="72"/>
      <c r="B184" s="72"/>
      <c r="C184" s="219"/>
      <c r="D184" s="219"/>
      <c r="E184" s="219"/>
      <c r="F184" s="219"/>
      <c r="G184" s="219"/>
      <c r="H184" s="219"/>
      <c r="I184" s="219"/>
      <c r="J184" s="45"/>
    </row>
    <row r="185" spans="1:10" ht="15.5" x14ac:dyDescent="0.35">
      <c r="A185" s="72"/>
      <c r="B185" s="72"/>
      <c r="C185" s="219"/>
      <c r="D185" s="219"/>
      <c r="E185" s="219"/>
      <c r="F185" s="219"/>
      <c r="G185" s="219"/>
      <c r="H185" s="219"/>
      <c r="I185" s="219"/>
      <c r="J185" s="45"/>
    </row>
    <row r="186" spans="1:10" ht="15.5" x14ac:dyDescent="0.35">
      <c r="A186" s="72"/>
      <c r="B186" s="72"/>
      <c r="C186" s="219"/>
      <c r="D186" s="219"/>
      <c r="E186" s="219"/>
      <c r="F186" s="219"/>
      <c r="G186" s="219"/>
      <c r="H186" s="219"/>
      <c r="I186" s="219"/>
      <c r="J186" s="45"/>
    </row>
    <row r="187" spans="1:10" ht="15.5" x14ac:dyDescent="0.35">
      <c r="A187" s="72"/>
      <c r="B187" s="72"/>
      <c r="C187" s="219"/>
      <c r="D187" s="219"/>
      <c r="E187" s="219"/>
      <c r="F187" s="219"/>
      <c r="G187" s="219"/>
      <c r="H187" s="219"/>
      <c r="I187" s="219"/>
      <c r="J187" s="45"/>
    </row>
    <row r="188" spans="1:10" ht="15.5" x14ac:dyDescent="0.35">
      <c r="A188" s="72"/>
      <c r="B188" s="72"/>
      <c r="C188" s="219"/>
      <c r="D188" s="219"/>
      <c r="E188" s="219"/>
      <c r="F188" s="219"/>
      <c r="G188" s="219"/>
      <c r="H188" s="219"/>
      <c r="I188" s="219"/>
      <c r="J188" s="45"/>
    </row>
    <row r="189" spans="1:10" ht="15.5" x14ac:dyDescent="0.35">
      <c r="A189" s="72"/>
      <c r="B189" s="72"/>
      <c r="C189" s="219"/>
      <c r="D189" s="219"/>
      <c r="E189" s="219"/>
      <c r="F189" s="219"/>
      <c r="G189" s="219"/>
      <c r="H189" s="219"/>
      <c r="I189" s="219"/>
      <c r="J189" s="45"/>
    </row>
    <row r="190" spans="1:10" ht="15.5" x14ac:dyDescent="0.35">
      <c r="A190" s="72"/>
      <c r="B190" s="72"/>
      <c r="C190" s="219"/>
      <c r="D190" s="219"/>
      <c r="E190" s="219"/>
      <c r="F190" s="219"/>
      <c r="G190" s="219"/>
      <c r="H190" s="219"/>
      <c r="I190" s="219"/>
      <c r="J190" s="45"/>
    </row>
    <row r="191" spans="1:10" ht="15.5" x14ac:dyDescent="0.35">
      <c r="A191" s="72"/>
      <c r="B191" s="72"/>
      <c r="C191" s="219"/>
      <c r="D191" s="219"/>
      <c r="E191" s="219"/>
      <c r="F191" s="219"/>
      <c r="G191" s="219"/>
      <c r="H191" s="219"/>
      <c r="I191" s="219"/>
      <c r="J191" s="45"/>
    </row>
    <row r="192" spans="1:10" ht="15.5" x14ac:dyDescent="0.35">
      <c r="A192" s="72"/>
      <c r="B192" s="72"/>
      <c r="C192" s="219"/>
      <c r="D192" s="219"/>
      <c r="E192" s="219"/>
      <c r="F192" s="219"/>
      <c r="G192" s="219"/>
      <c r="H192" s="219"/>
      <c r="I192" s="219"/>
      <c r="J192" s="45"/>
    </row>
    <row r="193" spans="1:10" ht="15.5" x14ac:dyDescent="0.35">
      <c r="A193" s="72"/>
      <c r="B193" s="72"/>
      <c r="C193" s="219"/>
      <c r="D193" s="219"/>
      <c r="E193" s="219"/>
      <c r="F193" s="219"/>
      <c r="G193" s="219"/>
      <c r="H193" s="219"/>
      <c r="I193" s="219"/>
      <c r="J193" s="45"/>
    </row>
    <row r="194" spans="1:10" ht="15.5" x14ac:dyDescent="0.35">
      <c r="A194" s="72"/>
      <c r="B194" s="72"/>
      <c r="C194" s="219"/>
      <c r="D194" s="219"/>
      <c r="E194" s="219"/>
      <c r="F194" s="219"/>
      <c r="G194" s="219"/>
      <c r="H194" s="219"/>
      <c r="I194" s="219"/>
      <c r="J194" s="45"/>
    </row>
    <row r="195" spans="1:10" ht="15.5" x14ac:dyDescent="0.35">
      <c r="A195" s="72"/>
      <c r="B195" s="72"/>
      <c r="C195" s="219"/>
      <c r="D195" s="219"/>
      <c r="E195" s="219"/>
      <c r="F195" s="219"/>
      <c r="G195" s="219"/>
      <c r="H195" s="219"/>
      <c r="I195" s="219"/>
      <c r="J195" s="45"/>
    </row>
    <row r="196" spans="1:10" ht="15.5" x14ac:dyDescent="0.35">
      <c r="A196" s="72"/>
      <c r="B196" s="72"/>
      <c r="C196" s="219"/>
      <c r="D196" s="219"/>
      <c r="E196" s="219"/>
      <c r="F196" s="219"/>
      <c r="G196" s="219"/>
      <c r="H196" s="219"/>
      <c r="I196" s="219"/>
      <c r="J196" s="45"/>
    </row>
    <row r="197" spans="1:10" ht="15.5" x14ac:dyDescent="0.35">
      <c r="A197" s="72"/>
      <c r="B197" s="72"/>
      <c r="C197" s="219"/>
      <c r="D197" s="219"/>
      <c r="E197" s="219"/>
      <c r="F197" s="219"/>
      <c r="G197" s="219"/>
      <c r="H197" s="219"/>
      <c r="I197" s="219"/>
      <c r="J197" s="45"/>
    </row>
    <row r="198" spans="1:10" ht="15.5" x14ac:dyDescent="0.35">
      <c r="A198" s="72"/>
      <c r="B198" s="72"/>
      <c r="C198" s="219"/>
      <c r="D198" s="219"/>
      <c r="E198" s="219"/>
      <c r="F198" s="219"/>
      <c r="G198" s="219"/>
      <c r="H198" s="219"/>
      <c r="I198" s="219"/>
      <c r="J198" s="45"/>
    </row>
    <row r="199" spans="1:10" ht="15.5" x14ac:dyDescent="0.35">
      <c r="A199" s="72"/>
      <c r="B199" s="72"/>
      <c r="C199" s="219"/>
      <c r="D199" s="219"/>
      <c r="E199" s="219"/>
      <c r="F199" s="219"/>
      <c r="G199" s="219"/>
      <c r="H199" s="219"/>
      <c r="I199" s="219"/>
      <c r="J199" s="45"/>
    </row>
    <row r="200" spans="1:10" ht="15.5" x14ac:dyDescent="0.35">
      <c r="A200" s="72"/>
      <c r="B200" s="72"/>
      <c r="C200" s="219"/>
      <c r="D200" s="219"/>
      <c r="E200" s="219"/>
      <c r="F200" s="219"/>
      <c r="G200" s="219"/>
      <c r="H200" s="219"/>
      <c r="I200" s="219"/>
      <c r="J200" s="45"/>
    </row>
    <row r="201" spans="1:10" ht="15.5" x14ac:dyDescent="0.35">
      <c r="A201" s="72"/>
      <c r="B201" s="72"/>
      <c r="C201" s="219"/>
      <c r="D201" s="219"/>
      <c r="E201" s="219"/>
      <c r="F201" s="219"/>
      <c r="G201" s="219"/>
      <c r="H201" s="219"/>
      <c r="I201" s="219"/>
      <c r="J201" s="45"/>
    </row>
    <row r="202" spans="1:10" ht="15.5" x14ac:dyDescent="0.35">
      <c r="A202" s="72"/>
      <c r="B202" s="72"/>
      <c r="C202" s="219"/>
      <c r="D202" s="219"/>
      <c r="E202" s="219"/>
      <c r="F202" s="219"/>
      <c r="G202" s="219"/>
      <c r="H202" s="219"/>
      <c r="I202" s="219"/>
      <c r="J202" s="45"/>
    </row>
    <row r="203" spans="1:10" ht="15.5" x14ac:dyDescent="0.35">
      <c r="A203" s="72"/>
      <c r="B203" s="72"/>
      <c r="C203" s="219"/>
      <c r="D203" s="219"/>
      <c r="E203" s="219"/>
      <c r="F203" s="219"/>
      <c r="G203" s="219"/>
      <c r="H203" s="219"/>
      <c r="I203" s="219"/>
      <c r="J203" s="45"/>
    </row>
    <row r="204" spans="1:10" ht="15.5" x14ac:dyDescent="0.35">
      <c r="A204" s="72"/>
      <c r="B204" s="72"/>
      <c r="C204" s="219"/>
      <c r="D204" s="219"/>
      <c r="E204" s="219"/>
      <c r="F204" s="219"/>
      <c r="G204" s="219"/>
      <c r="H204" s="219"/>
      <c r="I204" s="219"/>
      <c r="J204" s="45"/>
    </row>
    <row r="205" spans="1:10" ht="15.5" x14ac:dyDescent="0.35">
      <c r="A205" s="72"/>
      <c r="B205" s="72"/>
      <c r="C205" s="219"/>
      <c r="D205" s="219"/>
      <c r="E205" s="219"/>
      <c r="F205" s="219"/>
      <c r="G205" s="219"/>
      <c r="H205" s="219"/>
      <c r="I205" s="219"/>
      <c r="J205" s="45"/>
    </row>
    <row r="206" spans="1:10" ht="15.5" x14ac:dyDescent="0.35">
      <c r="A206" s="72"/>
      <c r="B206" s="72"/>
      <c r="C206" s="219"/>
      <c r="D206" s="219"/>
      <c r="E206" s="219"/>
      <c r="F206" s="219"/>
      <c r="G206" s="219"/>
      <c r="H206" s="219"/>
      <c r="I206" s="219"/>
      <c r="J206" s="45"/>
    </row>
    <row r="207" spans="1:10" ht="15.5" x14ac:dyDescent="0.35">
      <c r="A207" s="72"/>
      <c r="B207" s="72"/>
      <c r="C207" s="219"/>
      <c r="D207" s="219"/>
      <c r="E207" s="219"/>
      <c r="F207" s="219"/>
      <c r="G207" s="219"/>
      <c r="H207" s="219"/>
      <c r="I207" s="219"/>
      <c r="J207" s="45"/>
    </row>
    <row r="208" spans="1:10" ht="15.5" x14ac:dyDescent="0.35">
      <c r="A208" s="72"/>
      <c r="B208" s="72"/>
      <c r="C208" s="219"/>
      <c r="D208" s="219"/>
      <c r="E208" s="219"/>
      <c r="F208" s="219"/>
      <c r="G208" s="219"/>
      <c r="H208" s="219"/>
      <c r="I208" s="219"/>
      <c r="J208" s="45"/>
    </row>
    <row r="209" spans="1:10" ht="15.5" x14ac:dyDescent="0.35">
      <c r="A209" s="72"/>
      <c r="B209" s="72"/>
      <c r="C209" s="219"/>
      <c r="D209" s="219"/>
      <c r="E209" s="219"/>
      <c r="F209" s="219"/>
      <c r="G209" s="219"/>
      <c r="H209" s="219"/>
      <c r="I209" s="219"/>
      <c r="J209" s="45"/>
    </row>
    <row r="210" spans="1:10" ht="15.5" x14ac:dyDescent="0.35">
      <c r="A210" s="72"/>
      <c r="B210" s="72"/>
      <c r="C210" s="219"/>
      <c r="D210" s="219"/>
      <c r="E210" s="219"/>
      <c r="F210" s="219"/>
      <c r="G210" s="219"/>
      <c r="H210" s="219"/>
      <c r="I210" s="219"/>
      <c r="J210" s="45"/>
    </row>
    <row r="211" spans="1:10" ht="15.5" x14ac:dyDescent="0.35">
      <c r="A211" s="72"/>
      <c r="B211" s="72"/>
      <c r="C211" s="219"/>
      <c r="D211" s="219"/>
      <c r="E211" s="219"/>
      <c r="F211" s="219"/>
      <c r="G211" s="219"/>
      <c r="H211" s="219"/>
      <c r="I211" s="219"/>
      <c r="J211" s="45"/>
    </row>
    <row r="212" spans="1:10" ht="15.5" x14ac:dyDescent="0.35">
      <c r="A212" s="72"/>
      <c r="B212" s="72"/>
      <c r="C212" s="219"/>
      <c r="D212" s="219"/>
      <c r="E212" s="219"/>
      <c r="F212" s="219"/>
      <c r="G212" s="219"/>
      <c r="H212" s="219"/>
      <c r="I212" s="219"/>
      <c r="J212" s="45"/>
    </row>
    <row r="213" spans="1:10" ht="15.5" x14ac:dyDescent="0.35">
      <c r="A213" s="72"/>
      <c r="B213" s="72"/>
      <c r="C213" s="219"/>
      <c r="D213" s="219"/>
      <c r="E213" s="219"/>
      <c r="F213" s="219"/>
      <c r="G213" s="219"/>
      <c r="H213" s="219"/>
      <c r="I213" s="219"/>
      <c r="J213" s="45"/>
    </row>
    <row r="214" spans="1:10" ht="15.5" x14ac:dyDescent="0.35">
      <c r="A214" s="72"/>
      <c r="B214" s="72"/>
      <c r="C214" s="219"/>
      <c r="D214" s="219"/>
      <c r="E214" s="219"/>
      <c r="F214" s="219"/>
      <c r="G214" s="219"/>
      <c r="H214" s="219"/>
      <c r="I214" s="219"/>
      <c r="J214" s="45"/>
    </row>
    <row r="215" spans="1:10" ht="15.5" x14ac:dyDescent="0.35">
      <c r="A215" s="72"/>
      <c r="B215" s="72"/>
      <c r="C215" s="219"/>
      <c r="D215" s="219"/>
      <c r="E215" s="219"/>
      <c r="F215" s="219"/>
      <c r="G215" s="219"/>
      <c r="H215" s="219"/>
      <c r="I215" s="219"/>
      <c r="J215" s="45"/>
    </row>
    <row r="216" spans="1:10" ht="15.5" x14ac:dyDescent="0.35">
      <c r="A216" s="72"/>
      <c r="B216" s="72"/>
      <c r="C216" s="219"/>
      <c r="D216" s="219"/>
      <c r="E216" s="219"/>
      <c r="F216" s="219"/>
      <c r="G216" s="219"/>
      <c r="H216" s="219"/>
      <c r="I216" s="219"/>
      <c r="J216" s="45"/>
    </row>
    <row r="217" spans="1:10" ht="15.5" x14ac:dyDescent="0.35">
      <c r="A217" s="72"/>
      <c r="B217" s="72"/>
      <c r="C217" s="219"/>
      <c r="D217" s="219"/>
      <c r="E217" s="219"/>
      <c r="F217" s="219"/>
      <c r="G217" s="219"/>
      <c r="H217" s="219"/>
      <c r="I217" s="219"/>
      <c r="J217" s="45"/>
    </row>
    <row r="218" spans="1:10" ht="15.5" x14ac:dyDescent="0.35">
      <c r="A218" s="72"/>
      <c r="B218" s="72"/>
      <c r="C218" s="219"/>
      <c r="D218" s="219"/>
      <c r="E218" s="219"/>
      <c r="F218" s="219"/>
      <c r="G218" s="219"/>
      <c r="H218" s="219"/>
      <c r="I218" s="219"/>
      <c r="J218" s="45"/>
    </row>
    <row r="219" spans="1:10" ht="15.5" x14ac:dyDescent="0.35">
      <c r="A219" s="72"/>
      <c r="B219" s="72"/>
      <c r="C219" s="219"/>
      <c r="D219" s="219"/>
      <c r="E219" s="219"/>
      <c r="F219" s="219"/>
      <c r="G219" s="219"/>
      <c r="H219" s="219"/>
      <c r="I219" s="219"/>
      <c r="J219" s="45"/>
    </row>
    <row r="220" spans="1:10" ht="15.5" x14ac:dyDescent="0.35">
      <c r="A220" s="72"/>
      <c r="B220" s="72"/>
      <c r="C220" s="219"/>
      <c r="D220" s="219"/>
      <c r="E220" s="219"/>
      <c r="F220" s="219"/>
      <c r="G220" s="219"/>
      <c r="H220" s="219"/>
      <c r="I220" s="219"/>
      <c r="J220" s="45"/>
    </row>
    <row r="221" spans="1:10" ht="15.5" x14ac:dyDescent="0.35">
      <c r="A221" s="72"/>
      <c r="B221" s="72"/>
      <c r="C221" s="219"/>
      <c r="D221" s="219"/>
      <c r="E221" s="219"/>
      <c r="F221" s="219"/>
      <c r="G221" s="219"/>
      <c r="H221" s="219"/>
      <c r="I221" s="219"/>
      <c r="J221" s="45"/>
    </row>
    <row r="222" spans="1:10" ht="15.5" x14ac:dyDescent="0.35">
      <c r="A222" s="72"/>
      <c r="B222" s="72"/>
      <c r="C222" s="219"/>
      <c r="D222" s="219"/>
      <c r="E222" s="219"/>
      <c r="F222" s="219"/>
      <c r="G222" s="219"/>
      <c r="H222" s="219"/>
      <c r="I222" s="219"/>
      <c r="J222" s="45"/>
    </row>
    <row r="223" spans="1:10" ht="15.5" x14ac:dyDescent="0.35">
      <c r="A223" s="72"/>
      <c r="B223" s="72"/>
      <c r="C223" s="219"/>
      <c r="D223" s="219"/>
      <c r="E223" s="219"/>
      <c r="F223" s="219"/>
      <c r="G223" s="219"/>
      <c r="H223" s="219"/>
      <c r="I223" s="219"/>
      <c r="J223" s="45"/>
    </row>
    <row r="224" spans="1:10" ht="15.5" x14ac:dyDescent="0.35">
      <c r="A224" s="72"/>
      <c r="B224" s="72"/>
      <c r="C224" s="219"/>
      <c r="D224" s="219"/>
      <c r="E224" s="219"/>
      <c r="F224" s="219"/>
      <c r="G224" s="219"/>
      <c r="H224" s="219"/>
      <c r="I224" s="219"/>
      <c r="J224" s="45"/>
    </row>
    <row r="225" spans="1:10" ht="15.5" x14ac:dyDescent="0.35">
      <c r="A225" s="72"/>
      <c r="B225" s="72"/>
      <c r="C225" s="219"/>
      <c r="D225" s="219"/>
      <c r="E225" s="219"/>
      <c r="F225" s="219"/>
      <c r="G225" s="219"/>
      <c r="H225" s="219"/>
      <c r="I225" s="219"/>
      <c r="J225" s="45"/>
    </row>
    <row r="226" spans="1:10" ht="15.5" x14ac:dyDescent="0.35">
      <c r="A226" s="72"/>
      <c r="B226" s="72"/>
      <c r="C226" s="219"/>
      <c r="D226" s="219"/>
      <c r="E226" s="219"/>
      <c r="F226" s="219"/>
      <c r="G226" s="219"/>
      <c r="H226" s="219"/>
      <c r="I226" s="219"/>
      <c r="J226" s="45"/>
    </row>
    <row r="227" spans="1:10" ht="15.5" x14ac:dyDescent="0.35">
      <c r="A227" s="72"/>
      <c r="B227" s="72"/>
      <c r="C227" s="219"/>
      <c r="D227" s="219"/>
      <c r="E227" s="219"/>
      <c r="F227" s="219"/>
      <c r="G227" s="219"/>
      <c r="H227" s="219"/>
      <c r="I227" s="219"/>
      <c r="J227" s="45"/>
    </row>
    <row r="228" spans="1:10" ht="15.5" x14ac:dyDescent="0.35">
      <c r="A228" s="72"/>
      <c r="B228" s="72"/>
      <c r="C228" s="219"/>
      <c r="D228" s="219"/>
      <c r="E228" s="219"/>
      <c r="F228" s="219"/>
      <c r="G228" s="219"/>
      <c r="H228" s="219"/>
      <c r="I228" s="219"/>
      <c r="J228" s="45"/>
    </row>
    <row r="229" spans="1:10" ht="15.5" x14ac:dyDescent="0.35">
      <c r="A229" s="72"/>
      <c r="B229" s="72"/>
      <c r="C229" s="219"/>
      <c r="D229" s="219"/>
      <c r="E229" s="219"/>
      <c r="F229" s="219"/>
      <c r="G229" s="219"/>
      <c r="H229" s="219"/>
      <c r="I229" s="219"/>
      <c r="J229" s="45"/>
    </row>
    <row r="230" spans="1:10" ht="15.5" x14ac:dyDescent="0.35">
      <c r="A230" s="72"/>
      <c r="B230" s="72"/>
      <c r="C230" s="219"/>
      <c r="D230" s="219"/>
      <c r="E230" s="219"/>
      <c r="F230" s="219"/>
      <c r="G230" s="219"/>
      <c r="H230" s="219"/>
      <c r="I230" s="219"/>
      <c r="J230" s="45"/>
    </row>
    <row r="231" spans="1:10" ht="15.5" x14ac:dyDescent="0.35">
      <c r="A231" s="72"/>
      <c r="B231" s="72"/>
      <c r="C231" s="219"/>
      <c r="D231" s="219"/>
      <c r="E231" s="219"/>
      <c r="F231" s="219"/>
      <c r="G231" s="219"/>
      <c r="H231" s="219"/>
      <c r="I231" s="219"/>
      <c r="J231" s="45"/>
    </row>
    <row r="232" spans="1:10" ht="15.5" x14ac:dyDescent="0.35">
      <c r="A232" s="72"/>
      <c r="B232" s="72"/>
      <c r="C232" s="219"/>
      <c r="D232" s="219"/>
      <c r="E232" s="219"/>
      <c r="F232" s="219"/>
      <c r="G232" s="219"/>
      <c r="H232" s="219"/>
      <c r="I232" s="219"/>
      <c r="J232" s="45"/>
    </row>
    <row r="233" spans="1:10" ht="15.5" x14ac:dyDescent="0.35">
      <c r="A233" s="72"/>
      <c r="B233" s="72"/>
      <c r="C233" s="219"/>
      <c r="D233" s="219"/>
      <c r="E233" s="219"/>
      <c r="F233" s="219"/>
      <c r="G233" s="219"/>
      <c r="H233" s="219"/>
      <c r="I233" s="219"/>
      <c r="J233" s="45"/>
    </row>
    <row r="234" spans="1:10" ht="15.5" x14ac:dyDescent="0.35">
      <c r="A234" s="72"/>
      <c r="B234" s="72"/>
      <c r="C234" s="219"/>
      <c r="D234" s="219"/>
      <c r="E234" s="219"/>
      <c r="F234" s="219"/>
      <c r="G234" s="219"/>
      <c r="H234" s="219"/>
      <c r="I234" s="219"/>
      <c r="J234" s="45"/>
    </row>
    <row r="235" spans="1:10" ht="15.5" x14ac:dyDescent="0.35">
      <c r="A235" s="72"/>
      <c r="B235" s="72"/>
      <c r="C235" s="219"/>
      <c r="D235" s="219"/>
      <c r="E235" s="219"/>
      <c r="F235" s="219"/>
      <c r="G235" s="219"/>
      <c r="H235" s="219"/>
      <c r="I235" s="219"/>
      <c r="J235" s="45"/>
    </row>
    <row r="236" spans="1:10" ht="15.5" x14ac:dyDescent="0.35">
      <c r="A236" s="72"/>
      <c r="B236" s="72"/>
      <c r="C236" s="219"/>
      <c r="D236" s="219"/>
      <c r="E236" s="219"/>
      <c r="F236" s="219"/>
      <c r="G236" s="219"/>
      <c r="H236" s="219"/>
      <c r="I236" s="219"/>
      <c r="J236" s="45"/>
    </row>
    <row r="237" spans="1:10" ht="15.5" x14ac:dyDescent="0.35">
      <c r="A237" s="72"/>
      <c r="B237" s="72"/>
      <c r="C237" s="219"/>
      <c r="D237" s="219"/>
      <c r="E237" s="219"/>
      <c r="F237" s="219"/>
      <c r="G237" s="219"/>
      <c r="H237" s="219"/>
      <c r="I237" s="219"/>
      <c r="J237" s="45"/>
    </row>
    <row r="238" spans="1:10" ht="15.5" x14ac:dyDescent="0.35">
      <c r="A238" s="72"/>
      <c r="B238" s="72"/>
      <c r="C238" s="219"/>
      <c r="D238" s="219"/>
      <c r="E238" s="219"/>
      <c r="F238" s="219"/>
      <c r="G238" s="219"/>
      <c r="H238" s="219"/>
      <c r="I238" s="219"/>
      <c r="J238" s="45"/>
    </row>
    <row r="239" spans="1:10" ht="15.5" x14ac:dyDescent="0.35">
      <c r="A239" s="72"/>
      <c r="B239" s="72"/>
      <c r="C239" s="219"/>
      <c r="D239" s="219"/>
      <c r="E239" s="219"/>
      <c r="F239" s="219"/>
      <c r="G239" s="219"/>
      <c r="H239" s="219"/>
      <c r="I239" s="219"/>
      <c r="J239" s="45"/>
    </row>
    <row r="240" spans="1:10" ht="15.5" x14ac:dyDescent="0.35">
      <c r="A240" s="72"/>
      <c r="B240" s="72"/>
      <c r="C240" s="219"/>
      <c r="D240" s="219"/>
      <c r="E240" s="219"/>
      <c r="F240" s="219"/>
      <c r="G240" s="219"/>
      <c r="H240" s="219"/>
      <c r="I240" s="219"/>
      <c r="J240" s="45"/>
    </row>
    <row r="241" spans="1:10" ht="15.5" x14ac:dyDescent="0.35">
      <c r="A241" s="72"/>
      <c r="B241" s="72"/>
      <c r="C241" s="219"/>
      <c r="D241" s="219"/>
      <c r="E241" s="219"/>
      <c r="F241" s="219"/>
      <c r="G241" s="219"/>
      <c r="H241" s="219"/>
      <c r="I241" s="219"/>
      <c r="J241" s="45"/>
    </row>
    <row r="242" spans="1:10" ht="15.5" x14ac:dyDescent="0.35">
      <c r="A242" s="72"/>
      <c r="B242" s="72"/>
      <c r="C242" s="219"/>
      <c r="D242" s="219"/>
      <c r="E242" s="219"/>
      <c r="F242" s="219"/>
      <c r="G242" s="219"/>
      <c r="H242" s="219"/>
      <c r="I242" s="219"/>
      <c r="J242" s="45"/>
    </row>
    <row r="243" spans="1:10" ht="15.5" x14ac:dyDescent="0.35">
      <c r="A243" s="72"/>
      <c r="B243" s="72"/>
      <c r="C243" s="219"/>
      <c r="D243" s="219"/>
      <c r="E243" s="219"/>
      <c r="F243" s="219"/>
      <c r="G243" s="219"/>
      <c r="H243" s="219"/>
      <c r="I243" s="219"/>
      <c r="J243" s="45"/>
    </row>
    <row r="244" spans="1:10" ht="15.5" x14ac:dyDescent="0.35">
      <c r="A244" s="72"/>
      <c r="B244" s="72"/>
      <c r="C244" s="219"/>
      <c r="D244" s="219"/>
      <c r="E244" s="219"/>
      <c r="F244" s="219"/>
      <c r="G244" s="219"/>
      <c r="H244" s="219"/>
      <c r="I244" s="219"/>
      <c r="J244" s="45"/>
    </row>
    <row r="245" spans="1:10" ht="15.5" x14ac:dyDescent="0.35">
      <c r="A245" s="72"/>
      <c r="B245" s="72"/>
      <c r="C245" s="219"/>
      <c r="D245" s="219"/>
      <c r="E245" s="219"/>
      <c r="F245" s="219"/>
      <c r="G245" s="219"/>
      <c r="H245" s="219"/>
      <c r="I245" s="219"/>
      <c r="J245" s="45"/>
    </row>
    <row r="246" spans="1:10" ht="15.5" x14ac:dyDescent="0.35">
      <c r="A246" s="72"/>
      <c r="B246" s="72"/>
      <c r="C246" s="219"/>
      <c r="D246" s="219"/>
      <c r="E246" s="219"/>
      <c r="F246" s="219"/>
      <c r="G246" s="219"/>
      <c r="H246" s="219"/>
      <c r="I246" s="219"/>
      <c r="J246" s="45"/>
    </row>
    <row r="247" spans="1:10" ht="15.5" x14ac:dyDescent="0.35">
      <c r="A247" s="72"/>
      <c r="B247" s="72"/>
      <c r="C247" s="219"/>
      <c r="D247" s="219"/>
      <c r="E247" s="219"/>
      <c r="F247" s="219"/>
      <c r="G247" s="219"/>
      <c r="H247" s="219"/>
      <c r="I247" s="219"/>
      <c r="J247" s="45"/>
    </row>
    <row r="248" spans="1:10" ht="15.5" x14ac:dyDescent="0.35">
      <c r="A248" s="72"/>
      <c r="B248" s="72"/>
      <c r="C248" s="219"/>
      <c r="D248" s="219"/>
      <c r="E248" s="219"/>
      <c r="F248" s="219"/>
      <c r="G248" s="219"/>
      <c r="H248" s="219"/>
      <c r="I248" s="219"/>
      <c r="J248" s="45"/>
    </row>
    <row r="249" spans="1:10" ht="15.5" x14ac:dyDescent="0.35">
      <c r="A249" s="72"/>
      <c r="B249" s="72"/>
      <c r="C249" s="219"/>
      <c r="D249" s="219"/>
      <c r="E249" s="219"/>
      <c r="F249" s="219"/>
      <c r="G249" s="219"/>
      <c r="H249" s="219"/>
      <c r="I249" s="219"/>
      <c r="J249" s="45"/>
    </row>
    <row r="250" spans="1:10" ht="15.5" x14ac:dyDescent="0.35">
      <c r="A250" s="72"/>
      <c r="B250" s="72"/>
      <c r="C250" s="219"/>
      <c r="D250" s="219"/>
      <c r="E250" s="219"/>
      <c r="F250" s="219"/>
      <c r="G250" s="219"/>
      <c r="H250" s="219"/>
      <c r="I250" s="219"/>
      <c r="J250" s="45"/>
    </row>
    <row r="251" spans="1:10" ht="15.5" x14ac:dyDescent="0.35">
      <c r="A251" s="72"/>
      <c r="B251" s="72"/>
      <c r="C251" s="219"/>
      <c r="D251" s="219"/>
      <c r="E251" s="219"/>
      <c r="F251" s="219"/>
      <c r="G251" s="219"/>
      <c r="H251" s="219"/>
      <c r="I251" s="219"/>
      <c r="J251" s="45"/>
    </row>
    <row r="252" spans="1:10" ht="15.5" x14ac:dyDescent="0.35">
      <c r="A252" s="72"/>
      <c r="B252" s="72"/>
      <c r="C252" s="219"/>
      <c r="D252" s="219"/>
      <c r="E252" s="219"/>
      <c r="F252" s="219"/>
      <c r="G252" s="219"/>
      <c r="H252" s="219"/>
      <c r="I252" s="219"/>
      <c r="J252" s="45"/>
    </row>
    <row r="253" spans="1:10" ht="15.5" x14ac:dyDescent="0.35">
      <c r="A253" s="72"/>
      <c r="B253" s="72"/>
      <c r="C253" s="219"/>
      <c r="D253" s="219"/>
      <c r="E253" s="219"/>
      <c r="F253" s="219"/>
      <c r="G253" s="219"/>
      <c r="H253" s="219"/>
      <c r="I253" s="219"/>
      <c r="J253" s="45"/>
    </row>
    <row r="254" spans="1:10" ht="15.5" x14ac:dyDescent="0.35">
      <c r="A254" s="72"/>
      <c r="B254" s="72"/>
      <c r="C254" s="219"/>
      <c r="D254" s="219"/>
      <c r="E254" s="219"/>
      <c r="F254" s="219"/>
      <c r="G254" s="219"/>
      <c r="H254" s="219"/>
      <c r="I254" s="219"/>
      <c r="J254" s="45"/>
    </row>
    <row r="255" spans="1:10" ht="15.5" x14ac:dyDescent="0.35">
      <c r="A255" s="72"/>
      <c r="B255" s="72"/>
      <c r="C255" s="219"/>
      <c r="D255" s="219"/>
      <c r="E255" s="219"/>
      <c r="F255" s="219"/>
      <c r="G255" s="219"/>
      <c r="H255" s="219"/>
      <c r="I255" s="219"/>
      <c r="J255" s="45"/>
    </row>
    <row r="256" spans="1:10" ht="15.5" x14ac:dyDescent="0.35">
      <c r="A256" s="72"/>
      <c r="B256" s="72"/>
      <c r="C256" s="219"/>
      <c r="D256" s="219"/>
      <c r="E256" s="219"/>
      <c r="F256" s="219"/>
      <c r="G256" s="219"/>
      <c r="H256" s="219"/>
      <c r="I256" s="219"/>
      <c r="J256" s="45"/>
    </row>
    <row r="257" spans="1:10" ht="15.5" x14ac:dyDescent="0.35">
      <c r="A257" s="72"/>
      <c r="B257" s="72"/>
      <c r="C257" s="219"/>
      <c r="D257" s="219"/>
      <c r="E257" s="219"/>
      <c r="F257" s="219"/>
      <c r="G257" s="219"/>
      <c r="H257" s="219"/>
      <c r="I257" s="219"/>
      <c r="J257" s="45"/>
    </row>
    <row r="258" spans="1:10" ht="15.5" x14ac:dyDescent="0.35">
      <c r="A258" s="72"/>
      <c r="B258" s="72"/>
      <c r="C258" s="219"/>
      <c r="D258" s="219"/>
      <c r="E258" s="219"/>
      <c r="F258" s="219"/>
      <c r="G258" s="219"/>
      <c r="H258" s="219"/>
      <c r="I258" s="219"/>
      <c r="J258" s="45"/>
    </row>
    <row r="259" spans="1:10" ht="15.5" x14ac:dyDescent="0.35">
      <c r="A259" s="72"/>
      <c r="B259" s="72"/>
      <c r="C259" s="219"/>
      <c r="D259" s="219"/>
      <c r="E259" s="219"/>
      <c r="F259" s="219"/>
      <c r="G259" s="219"/>
      <c r="H259" s="219"/>
      <c r="I259" s="219"/>
      <c r="J259" s="45"/>
    </row>
    <row r="260" spans="1:10" ht="15.5" x14ac:dyDescent="0.35">
      <c r="A260" s="72"/>
      <c r="B260" s="72"/>
      <c r="C260" s="219"/>
      <c r="D260" s="219"/>
      <c r="E260" s="219"/>
      <c r="F260" s="219"/>
      <c r="G260" s="219"/>
      <c r="H260" s="219"/>
      <c r="I260" s="219"/>
      <c r="J260" s="45"/>
    </row>
    <row r="261" spans="1:10" ht="15.5" x14ac:dyDescent="0.35">
      <c r="A261" s="72"/>
      <c r="B261" s="72"/>
      <c r="C261" s="219"/>
      <c r="D261" s="219"/>
      <c r="E261" s="219"/>
      <c r="F261" s="219"/>
      <c r="G261" s="219"/>
      <c r="H261" s="219"/>
      <c r="I261" s="219"/>
      <c r="J261" s="45"/>
    </row>
    <row r="262" spans="1:10" ht="15.5" x14ac:dyDescent="0.35">
      <c r="A262" s="72"/>
      <c r="B262" s="72"/>
      <c r="C262" s="219"/>
      <c r="D262" s="219"/>
      <c r="E262" s="219"/>
      <c r="F262" s="219"/>
      <c r="G262" s="219"/>
      <c r="H262" s="219"/>
      <c r="I262" s="219"/>
      <c r="J262" s="45"/>
    </row>
    <row r="263" spans="1:10" ht="15.5" x14ac:dyDescent="0.35">
      <c r="A263" s="72"/>
      <c r="B263" s="72"/>
      <c r="C263" s="219"/>
      <c r="D263" s="219"/>
      <c r="E263" s="219"/>
      <c r="F263" s="219"/>
      <c r="G263" s="219"/>
      <c r="H263" s="219"/>
      <c r="I263" s="219"/>
      <c r="J263" s="45"/>
    </row>
    <row r="264" spans="1:10" ht="15.5" x14ac:dyDescent="0.35">
      <c r="A264" s="72"/>
      <c r="B264" s="72"/>
      <c r="C264" s="219"/>
      <c r="D264" s="219"/>
      <c r="E264" s="219"/>
      <c r="F264" s="219"/>
      <c r="G264" s="219"/>
      <c r="H264" s="219"/>
      <c r="I264" s="219"/>
      <c r="J264" s="45"/>
    </row>
    <row r="265" spans="1:10" ht="15.5" x14ac:dyDescent="0.35">
      <c r="A265" s="72"/>
      <c r="B265" s="72"/>
      <c r="C265" s="219"/>
      <c r="D265" s="219"/>
      <c r="E265" s="219"/>
      <c r="F265" s="219"/>
      <c r="G265" s="219"/>
      <c r="H265" s="219"/>
      <c r="I265" s="219"/>
      <c r="J265" s="45"/>
    </row>
    <row r="266" spans="1:10" ht="15.5" x14ac:dyDescent="0.35">
      <c r="A266" s="72"/>
      <c r="B266" s="72"/>
      <c r="C266" s="219"/>
      <c r="D266" s="219"/>
      <c r="E266" s="219"/>
      <c r="F266" s="219"/>
      <c r="G266" s="219"/>
      <c r="H266" s="219"/>
      <c r="I266" s="219"/>
      <c r="J266" s="45"/>
    </row>
    <row r="267" spans="1:10" ht="15.5" x14ac:dyDescent="0.35">
      <c r="A267" s="72"/>
      <c r="B267" s="72"/>
      <c r="C267" s="219"/>
      <c r="D267" s="219"/>
      <c r="E267" s="219"/>
      <c r="F267" s="219"/>
      <c r="G267" s="219"/>
      <c r="H267" s="219"/>
      <c r="I267" s="219"/>
      <c r="J267" s="45"/>
    </row>
    <row r="268" spans="1:10" ht="15.5" x14ac:dyDescent="0.35">
      <c r="A268" s="72"/>
      <c r="B268" s="72"/>
      <c r="C268" s="219"/>
      <c r="D268" s="219"/>
      <c r="E268" s="219"/>
      <c r="F268" s="219"/>
      <c r="G268" s="219"/>
      <c r="H268" s="219"/>
      <c r="I268" s="219"/>
      <c r="J268" s="45"/>
    </row>
    <row r="269" spans="1:10" ht="15.5" x14ac:dyDescent="0.35">
      <c r="A269" s="72"/>
      <c r="B269" s="72"/>
      <c r="C269" s="219"/>
      <c r="D269" s="219"/>
      <c r="E269" s="219"/>
      <c r="F269" s="219"/>
      <c r="G269" s="219"/>
      <c r="H269" s="219"/>
      <c r="I269" s="219"/>
      <c r="J269" s="45"/>
    </row>
    <row r="270" spans="1:10" ht="15.5" x14ac:dyDescent="0.35">
      <c r="A270" s="72"/>
      <c r="B270" s="72"/>
      <c r="C270" s="219"/>
      <c r="D270" s="219"/>
      <c r="E270" s="219"/>
      <c r="F270" s="219"/>
      <c r="G270" s="219"/>
      <c r="H270" s="219"/>
      <c r="I270" s="219"/>
      <c r="J270" s="45"/>
    </row>
    <row r="271" spans="1:10" ht="15.5" x14ac:dyDescent="0.35">
      <c r="A271" s="72"/>
      <c r="B271" s="72"/>
      <c r="C271" s="219"/>
      <c r="D271" s="219"/>
      <c r="E271" s="219"/>
      <c r="F271" s="219"/>
      <c r="G271" s="219"/>
      <c r="H271" s="219"/>
      <c r="I271" s="219"/>
      <c r="J271" s="45"/>
    </row>
    <row r="272" spans="1:10" ht="15.5" x14ac:dyDescent="0.35">
      <c r="A272" s="72"/>
      <c r="B272" s="72"/>
      <c r="C272" s="219"/>
      <c r="D272" s="219"/>
      <c r="E272" s="219"/>
      <c r="F272" s="219"/>
      <c r="G272" s="219"/>
      <c r="H272" s="219"/>
      <c r="I272" s="219"/>
      <c r="J272" s="45"/>
    </row>
    <row r="273" spans="1:10" ht="15.5" x14ac:dyDescent="0.35">
      <c r="A273" s="72"/>
      <c r="B273" s="72"/>
      <c r="C273" s="219"/>
      <c r="D273" s="219"/>
      <c r="E273" s="219"/>
      <c r="F273" s="219"/>
      <c r="G273" s="219"/>
      <c r="H273" s="219"/>
      <c r="I273" s="219"/>
      <c r="J273" s="45"/>
    </row>
    <row r="274" spans="1:10" ht="15.5" x14ac:dyDescent="0.35">
      <c r="A274" s="72"/>
      <c r="B274" s="72"/>
      <c r="C274" s="219"/>
      <c r="D274" s="219"/>
      <c r="E274" s="219"/>
      <c r="F274" s="219"/>
      <c r="G274" s="219"/>
      <c r="H274" s="219"/>
      <c r="I274" s="219"/>
      <c r="J274" s="45"/>
    </row>
    <row r="275" spans="1:10" ht="15.5" x14ac:dyDescent="0.35">
      <c r="A275" s="72"/>
      <c r="B275" s="72"/>
      <c r="C275" s="219"/>
      <c r="D275" s="219"/>
      <c r="E275" s="219"/>
      <c r="F275" s="219"/>
      <c r="G275" s="219"/>
      <c r="H275" s="219"/>
      <c r="I275" s="219"/>
      <c r="J275" s="45"/>
    </row>
    <row r="276" spans="1:10" ht="15.5" x14ac:dyDescent="0.35">
      <c r="A276" s="72"/>
      <c r="B276" s="72"/>
      <c r="C276" s="219"/>
      <c r="D276" s="219"/>
      <c r="E276" s="219"/>
      <c r="F276" s="219"/>
      <c r="G276" s="219"/>
      <c r="H276" s="219"/>
      <c r="I276" s="219"/>
      <c r="J276" s="45"/>
    </row>
    <row r="277" spans="1:10" ht="15.5" x14ac:dyDescent="0.35">
      <c r="A277" s="72"/>
      <c r="B277" s="72"/>
      <c r="C277" s="219"/>
      <c r="D277" s="219"/>
      <c r="E277" s="219"/>
      <c r="F277" s="219"/>
      <c r="G277" s="219"/>
      <c r="H277" s="219"/>
      <c r="I277" s="219"/>
      <c r="J277" s="45"/>
    </row>
    <row r="278" spans="1:10" ht="15.5" x14ac:dyDescent="0.35">
      <c r="A278" s="72"/>
      <c r="B278" s="72"/>
      <c r="C278" s="219"/>
      <c r="D278" s="219"/>
      <c r="E278" s="219"/>
      <c r="F278" s="219"/>
      <c r="G278" s="219"/>
      <c r="H278" s="219"/>
      <c r="I278" s="219"/>
      <c r="J278" s="45"/>
    </row>
    <row r="279" spans="1:10" ht="15.5" x14ac:dyDescent="0.35">
      <c r="A279" s="72"/>
      <c r="B279" s="72"/>
      <c r="C279" s="219"/>
      <c r="D279" s="219"/>
      <c r="E279" s="219"/>
      <c r="F279" s="219"/>
      <c r="G279" s="219"/>
      <c r="H279" s="219"/>
      <c r="I279" s="219"/>
      <c r="J279" s="45"/>
    </row>
    <row r="280" spans="1:10" ht="15.5" x14ac:dyDescent="0.35">
      <c r="A280" s="72"/>
      <c r="B280" s="72"/>
      <c r="C280" s="219"/>
      <c r="D280" s="219"/>
      <c r="E280" s="219"/>
      <c r="F280" s="219"/>
      <c r="G280" s="219"/>
      <c r="H280" s="219"/>
      <c r="I280" s="219"/>
      <c r="J280" s="45"/>
    </row>
    <row r="281" spans="1:10" ht="15.5" x14ac:dyDescent="0.35">
      <c r="A281" s="72"/>
      <c r="B281" s="72"/>
      <c r="C281" s="219"/>
      <c r="D281" s="219"/>
      <c r="E281" s="219"/>
      <c r="F281" s="219"/>
      <c r="G281" s="219"/>
      <c r="H281" s="219"/>
      <c r="I281" s="219"/>
      <c r="J281" s="45"/>
    </row>
    <row r="282" spans="1:10" ht="15.5" x14ac:dyDescent="0.35">
      <c r="A282" s="72"/>
      <c r="B282" s="72"/>
      <c r="C282" s="219"/>
      <c r="D282" s="219"/>
      <c r="E282" s="219"/>
      <c r="F282" s="219"/>
      <c r="G282" s="219"/>
      <c r="H282" s="219"/>
      <c r="I282" s="219"/>
      <c r="J282" s="45"/>
    </row>
    <row r="283" spans="1:10" ht="15.5" x14ac:dyDescent="0.35">
      <c r="A283" s="72"/>
      <c r="B283" s="72"/>
      <c r="C283" s="219"/>
      <c r="D283" s="219"/>
      <c r="E283" s="219"/>
      <c r="F283" s="219"/>
      <c r="G283" s="219"/>
      <c r="H283" s="219"/>
      <c r="I283" s="219"/>
      <c r="J283" s="45"/>
    </row>
    <row r="284" spans="1:10" ht="15.5" x14ac:dyDescent="0.35">
      <c r="A284" s="72"/>
      <c r="B284" s="72"/>
      <c r="C284" s="219"/>
      <c r="D284" s="219"/>
      <c r="E284" s="219"/>
      <c r="F284" s="219"/>
      <c r="G284" s="219"/>
      <c r="H284" s="219"/>
      <c r="I284" s="219"/>
      <c r="J284" s="45"/>
    </row>
    <row r="285" spans="1:10" ht="15.5" x14ac:dyDescent="0.35">
      <c r="A285" s="72"/>
      <c r="B285" s="72"/>
      <c r="C285" s="219"/>
      <c r="D285" s="219"/>
      <c r="E285" s="219"/>
      <c r="F285" s="219"/>
      <c r="G285" s="219"/>
      <c r="H285" s="219"/>
      <c r="I285" s="219"/>
      <c r="J285" s="45"/>
    </row>
    <row r="286" spans="1:10" ht="15.5" x14ac:dyDescent="0.35">
      <c r="A286" s="72"/>
      <c r="B286" s="72"/>
      <c r="C286" s="219"/>
      <c r="D286" s="219"/>
      <c r="E286" s="219"/>
      <c r="F286" s="219"/>
      <c r="G286" s="219"/>
      <c r="H286" s="219"/>
      <c r="I286" s="219"/>
      <c r="J286" s="45"/>
    </row>
    <row r="287" spans="1:10" ht="15.5" x14ac:dyDescent="0.35">
      <c r="A287" s="72"/>
      <c r="B287" s="72"/>
      <c r="C287" s="219"/>
      <c r="D287" s="219"/>
      <c r="E287" s="219"/>
      <c r="F287" s="219"/>
      <c r="G287" s="219"/>
      <c r="H287" s="219"/>
      <c r="I287" s="219"/>
      <c r="J287" s="45"/>
    </row>
    <row r="288" spans="1:10" ht="15.5" x14ac:dyDescent="0.35">
      <c r="A288" s="72"/>
      <c r="B288" s="72"/>
      <c r="C288" s="219"/>
      <c r="D288" s="219"/>
      <c r="E288" s="219"/>
      <c r="F288" s="219"/>
      <c r="G288" s="219"/>
      <c r="H288" s="219"/>
      <c r="I288" s="219"/>
      <c r="J288" s="45"/>
    </row>
    <row r="289" spans="1:10" ht="15.5" x14ac:dyDescent="0.35">
      <c r="A289" s="72"/>
      <c r="B289" s="72"/>
      <c r="C289" s="219"/>
      <c r="D289" s="219"/>
      <c r="E289" s="219"/>
      <c r="F289" s="219"/>
      <c r="G289" s="219"/>
      <c r="H289" s="219"/>
      <c r="I289" s="219"/>
      <c r="J289" s="45"/>
    </row>
    <row r="290" spans="1:10" ht="15.5" x14ac:dyDescent="0.35">
      <c r="A290" s="72"/>
      <c r="B290" s="72"/>
      <c r="C290" s="219"/>
      <c r="D290" s="219"/>
      <c r="E290" s="219"/>
      <c r="F290" s="219"/>
      <c r="G290" s="219"/>
      <c r="H290" s="219"/>
      <c r="I290" s="219"/>
      <c r="J290" s="45"/>
    </row>
    <row r="291" spans="1:10" ht="15.5" x14ac:dyDescent="0.35">
      <c r="A291" s="72"/>
      <c r="B291" s="72"/>
      <c r="C291" s="219"/>
      <c r="D291" s="219"/>
      <c r="E291" s="219"/>
      <c r="F291" s="219"/>
      <c r="G291" s="219"/>
      <c r="H291" s="219"/>
      <c r="I291" s="219"/>
      <c r="J291" s="45"/>
    </row>
    <row r="292" spans="1:10" ht="15.5" x14ac:dyDescent="0.35">
      <c r="A292" s="72"/>
      <c r="B292" s="72"/>
      <c r="C292" s="219"/>
      <c r="D292" s="219"/>
      <c r="E292" s="219"/>
      <c r="F292" s="219"/>
      <c r="G292" s="219"/>
      <c r="H292" s="219"/>
      <c r="I292" s="219"/>
      <c r="J292" s="45"/>
    </row>
    <row r="293" spans="1:10" ht="15.5" x14ac:dyDescent="0.35">
      <c r="A293" s="72"/>
      <c r="B293" s="72"/>
      <c r="C293" s="219"/>
      <c r="D293" s="219"/>
      <c r="E293" s="219"/>
      <c r="F293" s="219"/>
      <c r="G293" s="219"/>
      <c r="H293" s="219"/>
      <c r="I293" s="219"/>
      <c r="J293" s="45"/>
    </row>
    <row r="294" spans="1:10" ht="15.5" x14ac:dyDescent="0.35">
      <c r="A294" s="72"/>
      <c r="B294" s="72"/>
      <c r="C294" s="219"/>
      <c r="D294" s="219"/>
      <c r="E294" s="219"/>
      <c r="F294" s="219"/>
      <c r="G294" s="219"/>
      <c r="H294" s="219"/>
      <c r="I294" s="219"/>
      <c r="J294" s="45"/>
    </row>
    <row r="295" spans="1:10" ht="15.5" x14ac:dyDescent="0.35">
      <c r="A295" s="72"/>
      <c r="B295" s="72"/>
      <c r="C295" s="219"/>
      <c r="D295" s="219"/>
      <c r="E295" s="219"/>
      <c r="F295" s="219"/>
      <c r="G295" s="219"/>
      <c r="H295" s="219"/>
      <c r="I295" s="219"/>
      <c r="J295" s="45"/>
    </row>
    <row r="296" spans="1:10" ht="15.5" x14ac:dyDescent="0.35">
      <c r="A296" s="72"/>
      <c r="B296" s="72"/>
      <c r="C296" s="219"/>
      <c r="D296" s="219"/>
      <c r="E296" s="219"/>
      <c r="F296" s="219"/>
      <c r="G296" s="219"/>
      <c r="H296" s="219"/>
      <c r="I296" s="219"/>
      <c r="J296" s="45"/>
    </row>
    <row r="297" spans="1:10" ht="15.5" x14ac:dyDescent="0.35">
      <c r="A297" s="72"/>
      <c r="B297" s="72"/>
      <c r="C297" s="219"/>
      <c r="D297" s="219"/>
      <c r="E297" s="219"/>
      <c r="F297" s="219"/>
      <c r="G297" s="219"/>
      <c r="H297" s="219"/>
      <c r="I297" s="219"/>
      <c r="J297" s="45"/>
    </row>
    <row r="298" spans="1:10" ht="15.5" x14ac:dyDescent="0.35">
      <c r="A298" s="72"/>
      <c r="B298" s="72"/>
      <c r="C298" s="219"/>
      <c r="D298" s="219"/>
      <c r="E298" s="219"/>
      <c r="F298" s="219"/>
      <c r="G298" s="219"/>
      <c r="H298" s="219"/>
      <c r="I298" s="219"/>
      <c r="J298" s="45"/>
    </row>
    <row r="299" spans="1:10" ht="15.5" x14ac:dyDescent="0.35">
      <c r="A299" s="72"/>
      <c r="B299" s="72"/>
      <c r="C299" s="219"/>
      <c r="D299" s="219"/>
      <c r="E299" s="219"/>
      <c r="F299" s="219"/>
      <c r="G299" s="219"/>
      <c r="H299" s="219"/>
      <c r="I299" s="219"/>
      <c r="J299" s="45"/>
    </row>
    <row r="300" spans="1:10" ht="15.5" x14ac:dyDescent="0.35">
      <c r="A300" s="72"/>
      <c r="B300" s="72"/>
      <c r="C300" s="219"/>
      <c r="D300" s="219"/>
      <c r="E300" s="219"/>
      <c r="F300" s="219"/>
      <c r="G300" s="219"/>
      <c r="H300" s="219"/>
      <c r="I300" s="219"/>
      <c r="J300" s="45"/>
    </row>
    <row r="301" spans="1:10" ht="15.5" x14ac:dyDescent="0.35">
      <c r="A301" s="72"/>
      <c r="B301" s="72"/>
      <c r="C301" s="219"/>
      <c r="D301" s="219"/>
      <c r="E301" s="219"/>
      <c r="F301" s="219"/>
      <c r="G301" s="219"/>
      <c r="H301" s="219"/>
      <c r="I301" s="219"/>
      <c r="J301" s="45"/>
    </row>
    <row r="302" spans="1:10" ht="15.5" x14ac:dyDescent="0.35">
      <c r="A302" s="72"/>
      <c r="B302" s="72"/>
      <c r="C302" s="219"/>
      <c r="D302" s="219"/>
      <c r="E302" s="219"/>
      <c r="F302" s="219"/>
      <c r="G302" s="219"/>
      <c r="H302" s="219"/>
      <c r="I302" s="219"/>
      <c r="J302" s="45"/>
    </row>
    <row r="303" spans="1:10" ht="15.5" x14ac:dyDescent="0.35">
      <c r="A303" s="72"/>
      <c r="B303" s="72"/>
      <c r="C303" s="219"/>
      <c r="D303" s="219"/>
      <c r="E303" s="219"/>
      <c r="F303" s="219"/>
      <c r="G303" s="219"/>
      <c r="H303" s="219"/>
      <c r="I303" s="219"/>
      <c r="J303" s="45"/>
    </row>
    <row r="304" spans="1:10" ht="15.5" x14ac:dyDescent="0.35">
      <c r="A304" s="72"/>
      <c r="B304" s="72"/>
      <c r="C304" s="219"/>
      <c r="D304" s="219"/>
      <c r="E304" s="219"/>
      <c r="F304" s="219"/>
      <c r="G304" s="219"/>
      <c r="H304" s="219"/>
      <c r="I304" s="219"/>
      <c r="J304" s="45"/>
    </row>
    <row r="305" spans="1:10" ht="15.5" x14ac:dyDescent="0.35">
      <c r="A305" s="72"/>
      <c r="B305" s="72"/>
      <c r="C305" s="219"/>
      <c r="D305" s="219"/>
      <c r="E305" s="219"/>
      <c r="F305" s="219"/>
      <c r="G305" s="219"/>
      <c r="H305" s="219"/>
      <c r="I305" s="219"/>
      <c r="J305" s="45"/>
    </row>
    <row r="306" spans="1:10" ht="15.5" x14ac:dyDescent="0.35">
      <c r="A306" s="72"/>
      <c r="B306" s="72"/>
      <c r="C306" s="219"/>
      <c r="D306" s="219"/>
      <c r="E306" s="219"/>
      <c r="F306" s="219"/>
      <c r="G306" s="219"/>
      <c r="H306" s="219"/>
      <c r="I306" s="219"/>
      <c r="J306" s="45"/>
    </row>
    <row r="307" spans="1:10" ht="15.5" x14ac:dyDescent="0.35">
      <c r="A307" s="72"/>
      <c r="B307" s="72"/>
      <c r="C307" s="219"/>
      <c r="D307" s="219"/>
      <c r="E307" s="219"/>
      <c r="F307" s="219"/>
      <c r="G307" s="219"/>
      <c r="H307" s="219"/>
      <c r="I307" s="219"/>
      <c r="J307" s="45"/>
    </row>
    <row r="308" spans="1:10" ht="15.5" x14ac:dyDescent="0.35">
      <c r="A308" s="72"/>
      <c r="B308" s="72"/>
      <c r="C308" s="219"/>
      <c r="D308" s="219"/>
      <c r="E308" s="219"/>
      <c r="F308" s="219"/>
      <c r="G308" s="219"/>
      <c r="H308" s="219"/>
      <c r="I308" s="219"/>
      <c r="J308" s="45"/>
    </row>
    <row r="309" spans="1:10" ht="15.5" x14ac:dyDescent="0.35">
      <c r="A309" s="72"/>
      <c r="B309" s="72"/>
      <c r="C309" s="219"/>
      <c r="D309" s="219"/>
      <c r="E309" s="219"/>
      <c r="F309" s="219"/>
      <c r="G309" s="219"/>
      <c r="H309" s="219"/>
      <c r="I309" s="219"/>
      <c r="J309" s="45"/>
    </row>
    <row r="310" spans="1:10" ht="15.5" x14ac:dyDescent="0.35">
      <c r="A310" s="72"/>
      <c r="B310" s="72"/>
      <c r="C310" s="219"/>
      <c r="D310" s="219"/>
      <c r="E310" s="219"/>
      <c r="F310" s="219"/>
      <c r="G310" s="219"/>
      <c r="H310" s="219"/>
      <c r="I310" s="219"/>
      <c r="J310" s="45"/>
    </row>
    <row r="311" spans="1:10" ht="15.5" x14ac:dyDescent="0.35">
      <c r="A311" s="72"/>
      <c r="B311" s="72"/>
      <c r="C311" s="219"/>
      <c r="D311" s="219"/>
      <c r="E311" s="219"/>
      <c r="F311" s="219"/>
      <c r="G311" s="219"/>
      <c r="H311" s="219"/>
      <c r="I311" s="219"/>
      <c r="J311" s="45"/>
    </row>
    <row r="312" spans="1:10" ht="15.5" x14ac:dyDescent="0.35">
      <c r="A312" s="72"/>
      <c r="B312" s="72"/>
      <c r="C312" s="219"/>
      <c r="D312" s="219"/>
      <c r="E312" s="219"/>
      <c r="F312" s="219"/>
      <c r="G312" s="219"/>
      <c r="H312" s="219"/>
      <c r="I312" s="219"/>
      <c r="J312" s="45"/>
    </row>
    <row r="313" spans="1:10" ht="15.5" x14ac:dyDescent="0.35">
      <c r="A313" s="72"/>
      <c r="B313" s="72"/>
      <c r="C313" s="219"/>
      <c r="D313" s="219"/>
      <c r="E313" s="219"/>
      <c r="F313" s="219"/>
      <c r="G313" s="219"/>
      <c r="H313" s="219"/>
      <c r="I313" s="219"/>
      <c r="J313" s="45"/>
    </row>
    <row r="314" spans="1:10" ht="15.5" x14ac:dyDescent="0.35">
      <c r="A314" s="72"/>
      <c r="B314" s="72"/>
      <c r="C314" s="219"/>
      <c r="D314" s="219"/>
      <c r="E314" s="219"/>
      <c r="F314" s="219"/>
      <c r="G314" s="219"/>
      <c r="H314" s="219"/>
      <c r="I314" s="219"/>
      <c r="J314" s="45"/>
    </row>
    <row r="315" spans="1:10" ht="15.5" x14ac:dyDescent="0.35">
      <c r="A315" s="72"/>
      <c r="B315" s="72"/>
      <c r="C315" s="219"/>
      <c r="D315" s="219"/>
      <c r="E315" s="219"/>
      <c r="F315" s="219"/>
      <c r="G315" s="219"/>
      <c r="H315" s="219"/>
      <c r="I315" s="219"/>
      <c r="J315" s="45"/>
    </row>
    <row r="316" spans="1:10" ht="15.5" x14ac:dyDescent="0.35">
      <c r="A316" s="72"/>
      <c r="B316" s="72"/>
      <c r="C316" s="219"/>
      <c r="D316" s="219"/>
      <c r="E316" s="219"/>
      <c r="F316" s="219"/>
      <c r="G316" s="219"/>
      <c r="H316" s="219"/>
      <c r="I316" s="219"/>
      <c r="J316" s="45"/>
    </row>
    <row r="317" spans="1:10" ht="15.5" x14ac:dyDescent="0.35">
      <c r="A317" s="72"/>
      <c r="B317" s="72"/>
      <c r="C317" s="219"/>
      <c r="D317" s="219"/>
      <c r="E317" s="219"/>
      <c r="F317" s="219"/>
      <c r="G317" s="219"/>
      <c r="H317" s="219"/>
      <c r="I317" s="219"/>
      <c r="J317" s="45"/>
    </row>
    <row r="318" spans="1:10" ht="15.5" x14ac:dyDescent="0.35">
      <c r="A318" s="72"/>
      <c r="B318" s="72"/>
      <c r="C318" s="219"/>
      <c r="D318" s="219"/>
      <c r="E318" s="219"/>
      <c r="F318" s="219"/>
      <c r="G318" s="219"/>
      <c r="H318" s="219"/>
      <c r="I318" s="219"/>
      <c r="J318" s="45"/>
    </row>
  </sheetData>
  <dataConsolidate/>
  <mergeCells count="3">
    <mergeCell ref="A1:I1"/>
    <mergeCell ref="A2:I2"/>
    <mergeCell ref="C3:I3"/>
  </mergeCells>
  <conditionalFormatting sqref="C5:I318">
    <cfRule type="cellIs" dxfId="6" priority="4" operator="greaterThan">
      <formula>5</formula>
    </cfRule>
  </conditionalFormatting>
  <conditionalFormatting sqref="C5:I319">
    <cfRule type="expression" priority="1" stopIfTrue="1">
      <formula>ISTEXT(C5)</formula>
    </cfRule>
  </conditionalFormatting>
  <hyperlinks>
    <hyperlink ref="J1" location="'Contents page'!A1" display="Return to contents" xr:uid="{43CB0FA6-1F36-4F54-9A3E-7B1DBB450C21}"/>
  </hyperlinks>
  <printOptions horizontalCentered="1" verticalCentered="1"/>
  <pageMargins left="0.70866141732283472" right="0.70866141732283472" top="0.74803149606299213" bottom="0.74803149606299213" header="0.31496062992125984" footer="0.31496062992125984"/>
  <pageSetup paperSize="9" pageOrder="overThenDown" orientation="landscape" r:id="rId1"/>
  <headerFooter>
    <oddFooter>&amp;L&amp;A&amp;C&amp;F&amp;R&amp;D</oddFooter>
  </headerFooter>
  <tableParts count="1">
    <tablePart r:id="rId2"/>
  </tableParts>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5C55030-CB52-42DD-86BC-B6CBB5FD445F}">
  <sheetPr codeName="Sheet19">
    <tabColor rgb="FFB03079"/>
  </sheetPr>
  <dimension ref="A1:Q357"/>
  <sheetViews>
    <sheetView zoomScaleNormal="100" zoomScaleSheetLayoutView="132" workbookViewId="0">
      <pane ySplit="5" topLeftCell="A6" activePane="bottomLeft" state="frozen"/>
      <selection pane="bottomLeft" activeCell="A2" sqref="A2:F2"/>
    </sheetView>
  </sheetViews>
  <sheetFormatPr defaultColWidth="0" defaultRowHeight="14.5" x14ac:dyDescent="0.35"/>
  <cols>
    <col min="1" max="1" width="11.54296875" style="9" customWidth="1"/>
    <col min="2" max="2" width="15.81640625" style="9" customWidth="1"/>
    <col min="3" max="3" width="16.453125" style="9" customWidth="1"/>
    <col min="4" max="5" width="16.1796875" style="9" customWidth="1"/>
    <col min="6" max="6" width="17.81640625" style="9" customWidth="1"/>
    <col min="7" max="7" width="15.1796875" customWidth="1"/>
    <col min="8" max="17" width="0" hidden="1" customWidth="1"/>
    <col min="18" max="5210" width="8.7265625" hidden="1" customWidth="1"/>
    <col min="5211" max="16384" width="8.7265625" hidden="1"/>
  </cols>
  <sheetData>
    <row r="1" spans="1:17" ht="52" customHeight="1" x14ac:dyDescent="0.35">
      <c r="A1" s="304" t="s">
        <v>48</v>
      </c>
      <c r="B1" s="304"/>
      <c r="C1" s="304"/>
      <c r="D1" s="304"/>
      <c r="E1" s="304"/>
      <c r="F1" s="304"/>
      <c r="G1" s="241" t="s">
        <v>294</v>
      </c>
    </row>
    <row r="2" spans="1:17" ht="102.5" customHeight="1" x14ac:dyDescent="0.35">
      <c r="A2" s="305" t="s">
        <v>343</v>
      </c>
      <c r="B2" s="305"/>
      <c r="C2" s="305"/>
      <c r="D2" s="305"/>
      <c r="E2" s="305"/>
      <c r="F2" s="305"/>
      <c r="G2" s="34"/>
    </row>
    <row r="3" spans="1:17" ht="31" customHeight="1" x14ac:dyDescent="0.35">
      <c r="A3" s="306" t="s">
        <v>49</v>
      </c>
      <c r="B3" s="307"/>
      <c r="C3" s="311" t="s">
        <v>308</v>
      </c>
      <c r="D3" s="312"/>
      <c r="E3" s="312"/>
      <c r="F3" s="312"/>
      <c r="G3" s="312"/>
    </row>
    <row r="4" spans="1:17" ht="40" customHeight="1" x14ac:dyDescent="0.35">
      <c r="A4" s="308"/>
      <c r="B4" s="309"/>
      <c r="C4" s="310"/>
      <c r="D4" s="310"/>
      <c r="E4" s="310"/>
      <c r="F4" s="310"/>
      <c r="G4" s="310"/>
    </row>
    <row r="5" spans="1:17" ht="46.5" x14ac:dyDescent="0.35">
      <c r="A5" s="220" t="s">
        <v>50</v>
      </c>
      <c r="B5" s="177" t="s">
        <v>39</v>
      </c>
      <c r="C5" s="180" t="s">
        <v>51</v>
      </c>
      <c r="D5" s="180" t="s">
        <v>52</v>
      </c>
      <c r="E5" s="221" t="s">
        <v>53</v>
      </c>
      <c r="F5" s="221" t="s">
        <v>54</v>
      </c>
      <c r="G5" s="221" t="s">
        <v>237</v>
      </c>
      <c r="Q5" s="7"/>
    </row>
    <row r="6" spans="1:17" ht="15.5" x14ac:dyDescent="0.35">
      <c r="A6" s="45"/>
      <c r="B6" s="77"/>
      <c r="C6" s="78"/>
      <c r="D6" s="45"/>
      <c r="E6" s="79"/>
      <c r="F6" s="79"/>
      <c r="G6" s="45"/>
    </row>
    <row r="7" spans="1:17" ht="15.5" x14ac:dyDescent="0.35">
      <c r="A7" s="45"/>
      <c r="B7" s="77"/>
      <c r="C7" s="78"/>
      <c r="D7" s="45"/>
      <c r="E7" s="79"/>
      <c r="F7" s="79"/>
      <c r="G7" s="45"/>
    </row>
    <row r="8" spans="1:17" ht="15.5" x14ac:dyDescent="0.35">
      <c r="A8" s="45"/>
      <c r="B8" s="77"/>
      <c r="C8" s="78"/>
      <c r="D8" s="45"/>
      <c r="E8" s="79"/>
      <c r="F8" s="79"/>
      <c r="G8" s="45"/>
    </row>
    <row r="9" spans="1:17" ht="15.5" x14ac:dyDescent="0.35">
      <c r="A9" s="45"/>
      <c r="B9" s="77"/>
      <c r="C9" s="78"/>
      <c r="D9" s="45"/>
      <c r="E9" s="79"/>
      <c r="F9" s="79"/>
      <c r="G9" s="45"/>
    </row>
    <row r="10" spans="1:17" ht="15.5" x14ac:dyDescent="0.35">
      <c r="A10" s="45"/>
      <c r="B10" s="45"/>
      <c r="C10" s="78"/>
      <c r="D10" s="45"/>
      <c r="E10" s="79"/>
      <c r="F10" s="79"/>
      <c r="G10" s="45"/>
    </row>
    <row r="11" spans="1:17" ht="15.5" x14ac:dyDescent="0.35">
      <c r="A11" s="45"/>
      <c r="B11" s="45"/>
      <c r="C11" s="78"/>
      <c r="D11" s="45"/>
      <c r="E11" s="79"/>
      <c r="F11" s="79"/>
      <c r="G11" s="45"/>
    </row>
    <row r="12" spans="1:17" ht="15.5" x14ac:dyDescent="0.35">
      <c r="A12" s="45"/>
      <c r="B12" s="45"/>
      <c r="C12" s="78"/>
      <c r="D12" s="45"/>
      <c r="E12" s="79"/>
      <c r="F12" s="79"/>
      <c r="G12" s="45"/>
    </row>
    <row r="13" spans="1:17" ht="15.5" x14ac:dyDescent="0.35">
      <c r="A13" s="45"/>
      <c r="B13" s="45"/>
      <c r="C13" s="78"/>
      <c r="D13" s="45"/>
      <c r="E13" s="79"/>
      <c r="F13" s="79"/>
      <c r="G13" s="45"/>
    </row>
    <row r="14" spans="1:17" ht="15.5" x14ac:dyDescent="0.35">
      <c r="A14" s="45"/>
      <c r="B14" s="45"/>
      <c r="C14" s="78"/>
      <c r="D14" s="45"/>
      <c r="E14" s="79"/>
      <c r="F14" s="79"/>
      <c r="G14" s="45"/>
    </row>
    <row r="15" spans="1:17" ht="15.5" x14ac:dyDescent="0.35">
      <c r="A15" s="45"/>
      <c r="B15" s="45"/>
      <c r="C15" s="78"/>
      <c r="D15" s="45"/>
      <c r="E15" s="79"/>
      <c r="F15" s="79"/>
      <c r="G15" s="45"/>
    </row>
    <row r="16" spans="1:17" ht="15.5" x14ac:dyDescent="0.35">
      <c r="A16" s="45"/>
      <c r="B16" s="45"/>
      <c r="C16" s="78"/>
      <c r="D16" s="45"/>
      <c r="E16" s="79"/>
      <c r="F16" s="79"/>
      <c r="G16" s="45"/>
    </row>
    <row r="17" spans="1:7" ht="15.5" x14ac:dyDescent="0.35">
      <c r="A17" s="45"/>
      <c r="B17" s="45"/>
      <c r="C17" s="78"/>
      <c r="D17" s="45"/>
      <c r="E17" s="79"/>
      <c r="F17" s="79"/>
      <c r="G17" s="45"/>
    </row>
    <row r="18" spans="1:7" ht="15.5" x14ac:dyDescent="0.35">
      <c r="A18" s="45"/>
      <c r="B18" s="45"/>
      <c r="C18" s="78"/>
      <c r="D18" s="45"/>
      <c r="E18" s="79"/>
      <c r="F18" s="79"/>
      <c r="G18" s="45"/>
    </row>
    <row r="19" spans="1:7" ht="15.5" x14ac:dyDescent="0.35">
      <c r="A19" s="45"/>
      <c r="B19" s="45"/>
      <c r="C19" s="78"/>
      <c r="D19" s="45"/>
      <c r="E19" s="79"/>
      <c r="F19" s="79"/>
      <c r="G19" s="45"/>
    </row>
    <row r="20" spans="1:7" ht="15.5" x14ac:dyDescent="0.35">
      <c r="A20" s="45"/>
      <c r="B20" s="45"/>
      <c r="C20" s="78"/>
      <c r="D20" s="45"/>
      <c r="E20" s="79"/>
      <c r="F20" s="79"/>
      <c r="G20" s="45"/>
    </row>
    <row r="21" spans="1:7" ht="15.5" x14ac:dyDescent="0.35">
      <c r="A21" s="45"/>
      <c r="B21" s="45"/>
      <c r="C21" s="78"/>
      <c r="D21" s="45"/>
      <c r="E21" s="79"/>
      <c r="F21" s="79"/>
      <c r="G21" s="45"/>
    </row>
    <row r="22" spans="1:7" ht="15.5" x14ac:dyDescent="0.35">
      <c r="A22" s="45"/>
      <c r="B22" s="45"/>
      <c r="C22" s="78"/>
      <c r="D22" s="45"/>
      <c r="E22" s="79"/>
      <c r="F22" s="79"/>
      <c r="G22" s="45"/>
    </row>
    <row r="23" spans="1:7" ht="15.5" x14ac:dyDescent="0.35">
      <c r="A23" s="45"/>
      <c r="B23" s="45"/>
      <c r="C23" s="78"/>
      <c r="D23" s="45"/>
      <c r="E23" s="79"/>
      <c r="F23" s="79"/>
      <c r="G23" s="45"/>
    </row>
    <row r="24" spans="1:7" ht="15.5" x14ac:dyDescent="0.35">
      <c r="A24" s="45"/>
      <c r="B24" s="45"/>
      <c r="C24" s="78"/>
      <c r="D24" s="45"/>
      <c r="E24" s="79"/>
      <c r="F24" s="79"/>
      <c r="G24" s="45"/>
    </row>
    <row r="25" spans="1:7" ht="15.5" x14ac:dyDescent="0.35">
      <c r="A25" s="45"/>
      <c r="B25" s="45"/>
      <c r="C25" s="78"/>
      <c r="D25" s="45"/>
      <c r="E25" s="79"/>
      <c r="F25" s="79"/>
      <c r="G25" s="45"/>
    </row>
    <row r="26" spans="1:7" ht="15.5" x14ac:dyDescent="0.35">
      <c r="A26" s="45"/>
      <c r="B26" s="45"/>
      <c r="C26" s="78"/>
      <c r="D26" s="45"/>
      <c r="E26" s="79"/>
      <c r="F26" s="79"/>
      <c r="G26" s="45"/>
    </row>
    <row r="27" spans="1:7" ht="15.5" x14ac:dyDescent="0.35">
      <c r="A27" s="45"/>
      <c r="B27" s="45"/>
      <c r="C27" s="78"/>
      <c r="D27" s="45"/>
      <c r="E27" s="79"/>
      <c r="F27" s="79"/>
      <c r="G27" s="45"/>
    </row>
    <row r="28" spans="1:7" ht="15.5" x14ac:dyDescent="0.35">
      <c r="A28" s="45"/>
      <c r="B28" s="45"/>
      <c r="C28" s="78"/>
      <c r="D28" s="45"/>
      <c r="E28" s="79"/>
      <c r="F28" s="79"/>
      <c r="G28" s="45"/>
    </row>
    <row r="29" spans="1:7" ht="15.5" x14ac:dyDescent="0.35">
      <c r="A29" s="45"/>
      <c r="B29" s="45"/>
      <c r="C29" s="78"/>
      <c r="D29" s="45"/>
      <c r="E29" s="79"/>
      <c r="F29" s="79"/>
      <c r="G29" s="45"/>
    </row>
    <row r="30" spans="1:7" ht="15.5" x14ac:dyDescent="0.35">
      <c r="A30" s="45"/>
      <c r="B30" s="45"/>
      <c r="C30" s="78"/>
      <c r="D30" s="45"/>
      <c r="E30" s="79"/>
      <c r="F30" s="79"/>
      <c r="G30" s="45"/>
    </row>
    <row r="31" spans="1:7" ht="15.5" x14ac:dyDescent="0.35">
      <c r="A31" s="45"/>
      <c r="B31" s="45"/>
      <c r="C31" s="78"/>
      <c r="D31" s="45"/>
      <c r="E31" s="79"/>
      <c r="F31" s="79"/>
      <c r="G31" s="45"/>
    </row>
    <row r="32" spans="1:7" ht="15.5" x14ac:dyDescent="0.35">
      <c r="A32" s="45"/>
      <c r="B32" s="45"/>
      <c r="C32" s="78"/>
      <c r="D32" s="45"/>
      <c r="E32" s="79"/>
      <c r="F32" s="79"/>
      <c r="G32" s="45"/>
    </row>
    <row r="33" spans="1:7" ht="15.5" x14ac:dyDescent="0.35">
      <c r="A33" s="45"/>
      <c r="B33" s="45"/>
      <c r="C33" s="78"/>
      <c r="D33" s="45"/>
      <c r="E33" s="79"/>
      <c r="F33" s="79"/>
      <c r="G33" s="45"/>
    </row>
    <row r="34" spans="1:7" ht="15.5" x14ac:dyDescent="0.35">
      <c r="A34" s="45"/>
      <c r="B34" s="45"/>
      <c r="C34" s="78"/>
      <c r="D34" s="45"/>
      <c r="E34" s="79"/>
      <c r="F34" s="79"/>
      <c r="G34" s="45"/>
    </row>
    <row r="35" spans="1:7" ht="15.5" x14ac:dyDescent="0.35">
      <c r="A35" s="45"/>
      <c r="B35" s="45"/>
      <c r="C35" s="78"/>
      <c r="D35" s="45"/>
      <c r="E35" s="79"/>
      <c r="F35" s="79"/>
      <c r="G35" s="45"/>
    </row>
    <row r="36" spans="1:7" ht="15.5" x14ac:dyDescent="0.35">
      <c r="A36" s="45"/>
      <c r="B36" s="45"/>
      <c r="C36" s="78"/>
      <c r="D36" s="45"/>
      <c r="E36" s="79"/>
      <c r="F36" s="79"/>
      <c r="G36" s="45"/>
    </row>
    <row r="37" spans="1:7" ht="15.5" x14ac:dyDescent="0.35">
      <c r="A37" s="45"/>
      <c r="B37" s="45"/>
      <c r="C37" s="78"/>
      <c r="D37" s="45"/>
      <c r="E37" s="79"/>
      <c r="F37" s="79"/>
      <c r="G37" s="45"/>
    </row>
    <row r="38" spans="1:7" ht="15.5" x14ac:dyDescent="0.35">
      <c r="A38" s="45"/>
      <c r="B38" s="45"/>
      <c r="C38" s="78"/>
      <c r="D38" s="45"/>
      <c r="E38" s="79"/>
      <c r="F38" s="79"/>
      <c r="G38" s="45"/>
    </row>
    <row r="39" spans="1:7" ht="15.5" x14ac:dyDescent="0.35">
      <c r="A39" s="45"/>
      <c r="B39" s="45"/>
      <c r="C39" s="78"/>
      <c r="D39" s="45"/>
      <c r="E39" s="79"/>
      <c r="F39" s="79"/>
      <c r="G39" s="45"/>
    </row>
    <row r="40" spans="1:7" ht="15.5" x14ac:dyDescent="0.35">
      <c r="A40" s="45"/>
      <c r="B40" s="45"/>
      <c r="C40" s="78"/>
      <c r="D40" s="45"/>
      <c r="E40" s="79"/>
      <c r="F40" s="79"/>
      <c r="G40" s="45"/>
    </row>
    <row r="41" spans="1:7" ht="15.5" x14ac:dyDescent="0.35">
      <c r="A41" s="45"/>
      <c r="B41" s="45"/>
      <c r="C41" s="78"/>
      <c r="D41" s="45"/>
      <c r="E41" s="79"/>
      <c r="F41" s="79"/>
      <c r="G41" s="45"/>
    </row>
    <row r="42" spans="1:7" ht="15.5" x14ac:dyDescent="0.35">
      <c r="A42" s="45"/>
      <c r="B42" s="45"/>
      <c r="C42" s="78"/>
      <c r="D42" s="45"/>
      <c r="E42" s="79"/>
      <c r="F42" s="79"/>
      <c r="G42" s="45"/>
    </row>
    <row r="43" spans="1:7" ht="15.5" x14ac:dyDescent="0.35">
      <c r="A43" s="45"/>
      <c r="B43" s="45"/>
      <c r="C43" s="78"/>
      <c r="D43" s="45"/>
      <c r="E43" s="79"/>
      <c r="F43" s="79"/>
      <c r="G43" s="45"/>
    </row>
    <row r="44" spans="1:7" ht="15.5" x14ac:dyDescent="0.35">
      <c r="A44" s="45"/>
      <c r="B44" s="45"/>
      <c r="C44" s="78"/>
      <c r="D44" s="45"/>
      <c r="E44" s="79"/>
      <c r="F44" s="79"/>
      <c r="G44" s="45"/>
    </row>
    <row r="45" spans="1:7" ht="15.5" x14ac:dyDescent="0.35">
      <c r="A45" s="45"/>
      <c r="B45" s="45"/>
      <c r="C45" s="78"/>
      <c r="D45" s="45"/>
      <c r="E45" s="79"/>
      <c r="F45" s="79"/>
      <c r="G45" s="45"/>
    </row>
    <row r="46" spans="1:7" ht="15.5" x14ac:dyDescent="0.35">
      <c r="A46" s="45"/>
      <c r="B46" s="45"/>
      <c r="C46" s="78"/>
      <c r="D46" s="45"/>
      <c r="E46" s="79"/>
      <c r="F46" s="79"/>
      <c r="G46" s="45"/>
    </row>
    <row r="47" spans="1:7" ht="15.5" x14ac:dyDescent="0.35">
      <c r="A47" s="45"/>
      <c r="B47" s="45"/>
      <c r="C47" s="78"/>
      <c r="D47" s="45"/>
      <c r="E47" s="79"/>
      <c r="F47" s="79"/>
      <c r="G47" s="45"/>
    </row>
    <row r="48" spans="1:7" ht="15.5" x14ac:dyDescent="0.35">
      <c r="A48" s="45"/>
      <c r="B48" s="45"/>
      <c r="C48" s="78"/>
      <c r="D48" s="45"/>
      <c r="E48" s="79"/>
      <c r="F48" s="79"/>
      <c r="G48" s="45"/>
    </row>
    <row r="49" spans="1:7" ht="15.5" x14ac:dyDescent="0.35">
      <c r="A49" s="45"/>
      <c r="B49" s="45"/>
      <c r="C49" s="78"/>
      <c r="D49" s="45"/>
      <c r="E49" s="79"/>
      <c r="F49" s="79"/>
      <c r="G49" s="45"/>
    </row>
    <row r="50" spans="1:7" ht="15.5" x14ac:dyDescent="0.35">
      <c r="A50" s="45"/>
      <c r="B50" s="45"/>
      <c r="C50" s="78"/>
      <c r="D50" s="45"/>
      <c r="E50" s="79"/>
      <c r="F50" s="79"/>
      <c r="G50" s="45"/>
    </row>
    <row r="51" spans="1:7" ht="15.5" x14ac:dyDescent="0.35">
      <c r="A51" s="45"/>
      <c r="B51" s="45"/>
      <c r="C51" s="78"/>
      <c r="D51" s="45"/>
      <c r="E51" s="79"/>
      <c r="F51" s="79"/>
      <c r="G51" s="45"/>
    </row>
    <row r="52" spans="1:7" ht="15.5" x14ac:dyDescent="0.35">
      <c r="A52" s="45"/>
      <c r="B52" s="45"/>
      <c r="C52" s="78"/>
      <c r="D52" s="45"/>
      <c r="E52" s="79"/>
      <c r="F52" s="79"/>
      <c r="G52" s="45"/>
    </row>
    <row r="53" spans="1:7" ht="15.5" x14ac:dyDescent="0.35">
      <c r="A53" s="45"/>
      <c r="B53" s="45"/>
      <c r="C53" s="78"/>
      <c r="D53" s="45"/>
      <c r="E53" s="79"/>
      <c r="F53" s="79"/>
      <c r="G53" s="45"/>
    </row>
    <row r="54" spans="1:7" ht="15.5" x14ac:dyDescent="0.35">
      <c r="A54" s="45"/>
      <c r="B54" s="45"/>
      <c r="C54" s="78"/>
      <c r="D54" s="45"/>
      <c r="E54" s="79"/>
      <c r="F54" s="79"/>
      <c r="G54" s="45"/>
    </row>
    <row r="55" spans="1:7" ht="15.5" x14ac:dyDescent="0.35">
      <c r="A55" s="45"/>
      <c r="B55" s="45"/>
      <c r="C55" s="78"/>
      <c r="D55" s="45"/>
      <c r="E55" s="79"/>
      <c r="F55" s="79"/>
      <c r="G55" s="45"/>
    </row>
    <row r="56" spans="1:7" ht="15.5" x14ac:dyDescent="0.35">
      <c r="A56" s="45"/>
      <c r="B56" s="45"/>
      <c r="C56" s="78"/>
      <c r="D56" s="45"/>
      <c r="E56" s="79"/>
      <c r="F56" s="79"/>
      <c r="G56" s="45"/>
    </row>
    <row r="57" spans="1:7" ht="15.5" x14ac:dyDescent="0.35">
      <c r="A57" s="45"/>
      <c r="B57" s="45"/>
      <c r="C57" s="78"/>
      <c r="D57" s="45"/>
      <c r="E57" s="79"/>
      <c r="F57" s="79"/>
      <c r="G57" s="45"/>
    </row>
    <row r="58" spans="1:7" ht="15.5" x14ac:dyDescent="0.35">
      <c r="A58" s="45"/>
      <c r="B58" s="45"/>
      <c r="C58" s="78"/>
      <c r="D58" s="45"/>
      <c r="E58" s="79"/>
      <c r="F58" s="79"/>
      <c r="G58" s="45"/>
    </row>
    <row r="59" spans="1:7" ht="15.5" x14ac:dyDescent="0.35">
      <c r="A59" s="45"/>
      <c r="B59" s="45"/>
      <c r="C59" s="78"/>
      <c r="D59" s="45"/>
      <c r="E59" s="79"/>
      <c r="F59" s="79"/>
      <c r="G59" s="45"/>
    </row>
    <row r="60" spans="1:7" ht="15.5" x14ac:dyDescent="0.35">
      <c r="A60" s="45"/>
      <c r="B60" s="45"/>
      <c r="C60" s="78"/>
      <c r="D60" s="45"/>
      <c r="E60" s="79"/>
      <c r="F60" s="79"/>
      <c r="G60" s="45"/>
    </row>
    <row r="61" spans="1:7" ht="15.5" x14ac:dyDescent="0.35">
      <c r="A61" s="45"/>
      <c r="B61" s="45"/>
      <c r="C61" s="78"/>
      <c r="D61" s="45"/>
      <c r="E61" s="79"/>
      <c r="F61" s="79"/>
      <c r="G61" s="45"/>
    </row>
    <row r="62" spans="1:7" ht="15.5" x14ac:dyDescent="0.35">
      <c r="A62" s="45"/>
      <c r="B62" s="45"/>
      <c r="C62" s="78"/>
      <c r="D62" s="45"/>
      <c r="E62" s="79"/>
      <c r="F62" s="79"/>
      <c r="G62" s="45"/>
    </row>
    <row r="63" spans="1:7" ht="15.5" x14ac:dyDescent="0.35">
      <c r="A63" s="45"/>
      <c r="B63" s="45"/>
      <c r="C63" s="78"/>
      <c r="D63" s="45"/>
      <c r="E63" s="79"/>
      <c r="F63" s="79"/>
      <c r="G63" s="45"/>
    </row>
    <row r="64" spans="1:7" ht="15.5" x14ac:dyDescent="0.35">
      <c r="A64" s="45"/>
      <c r="B64" s="45"/>
      <c r="C64" s="78"/>
      <c r="D64" s="45"/>
      <c r="E64" s="79"/>
      <c r="F64" s="79"/>
      <c r="G64" s="45"/>
    </row>
    <row r="65" spans="1:7" ht="15.5" x14ac:dyDescent="0.35">
      <c r="A65" s="45"/>
      <c r="B65" s="45"/>
      <c r="C65" s="78"/>
      <c r="D65" s="45"/>
      <c r="E65" s="79"/>
      <c r="F65" s="79"/>
      <c r="G65" s="45"/>
    </row>
    <row r="66" spans="1:7" ht="15.5" x14ac:dyDescent="0.35">
      <c r="A66" s="45"/>
      <c r="B66" s="45"/>
      <c r="C66" s="78"/>
      <c r="D66" s="45"/>
      <c r="E66" s="79"/>
      <c r="F66" s="79"/>
      <c r="G66" s="45"/>
    </row>
    <row r="67" spans="1:7" ht="15.5" x14ac:dyDescent="0.35">
      <c r="A67" s="45"/>
      <c r="B67" s="45"/>
      <c r="C67" s="78"/>
      <c r="D67" s="45"/>
      <c r="E67" s="79"/>
      <c r="F67" s="79"/>
      <c r="G67" s="45"/>
    </row>
    <row r="68" spans="1:7" ht="15.5" x14ac:dyDescent="0.35">
      <c r="A68" s="45"/>
      <c r="B68" s="45"/>
      <c r="C68" s="78"/>
      <c r="D68" s="45"/>
      <c r="E68" s="79"/>
      <c r="F68" s="79"/>
      <c r="G68" s="45"/>
    </row>
    <row r="69" spans="1:7" ht="15.5" x14ac:dyDescent="0.35">
      <c r="A69" s="45"/>
      <c r="B69" s="45"/>
      <c r="C69" s="78"/>
      <c r="D69" s="45"/>
      <c r="E69" s="79"/>
      <c r="F69" s="79"/>
      <c r="G69" s="45"/>
    </row>
    <row r="70" spans="1:7" ht="15.5" x14ac:dyDescent="0.35">
      <c r="A70" s="45"/>
      <c r="B70" s="45"/>
      <c r="C70" s="78"/>
      <c r="D70" s="45"/>
      <c r="E70" s="79"/>
      <c r="F70" s="79"/>
      <c r="G70" s="45"/>
    </row>
    <row r="71" spans="1:7" ht="15.5" x14ac:dyDescent="0.35">
      <c r="A71" s="45"/>
      <c r="B71" s="45"/>
      <c r="C71" s="78"/>
      <c r="D71" s="45"/>
      <c r="E71" s="79"/>
      <c r="F71" s="79"/>
      <c r="G71" s="45"/>
    </row>
    <row r="72" spans="1:7" ht="15.5" x14ac:dyDescent="0.35">
      <c r="A72" s="45"/>
      <c r="B72" s="45"/>
      <c r="C72" s="78"/>
      <c r="D72" s="45"/>
      <c r="E72" s="79"/>
      <c r="F72" s="79"/>
      <c r="G72" s="45"/>
    </row>
    <row r="73" spans="1:7" ht="15.5" x14ac:dyDescent="0.35">
      <c r="A73" s="45"/>
      <c r="B73" s="45"/>
      <c r="C73" s="78"/>
      <c r="D73" s="45"/>
      <c r="E73" s="79"/>
      <c r="F73" s="79"/>
      <c r="G73" s="45"/>
    </row>
    <row r="74" spans="1:7" ht="15.5" x14ac:dyDescent="0.35">
      <c r="A74" s="45"/>
      <c r="B74" s="45"/>
      <c r="C74" s="78"/>
      <c r="D74" s="45"/>
      <c r="E74" s="79"/>
      <c r="F74" s="79"/>
      <c r="G74" s="45"/>
    </row>
    <row r="75" spans="1:7" ht="15.5" x14ac:dyDescent="0.35">
      <c r="A75" s="45"/>
      <c r="B75" s="45"/>
      <c r="C75" s="78"/>
      <c r="D75" s="45"/>
      <c r="E75" s="79"/>
      <c r="F75" s="79"/>
      <c r="G75" s="45"/>
    </row>
    <row r="76" spans="1:7" ht="15.5" x14ac:dyDescent="0.35">
      <c r="A76" s="45"/>
      <c r="B76" s="45"/>
      <c r="C76" s="78"/>
      <c r="D76" s="45"/>
      <c r="E76" s="79"/>
      <c r="F76" s="79"/>
      <c r="G76" s="45"/>
    </row>
    <row r="77" spans="1:7" ht="15.5" x14ac:dyDescent="0.35">
      <c r="A77" s="45"/>
      <c r="B77" s="45"/>
      <c r="C77" s="78"/>
      <c r="D77" s="45"/>
      <c r="E77" s="79"/>
      <c r="F77" s="79"/>
      <c r="G77" s="45"/>
    </row>
    <row r="78" spans="1:7" ht="15.5" x14ac:dyDescent="0.35">
      <c r="A78" s="45"/>
      <c r="B78" s="45"/>
      <c r="C78" s="78"/>
      <c r="D78" s="45"/>
      <c r="E78" s="79"/>
      <c r="F78" s="79"/>
      <c r="G78" s="45"/>
    </row>
    <row r="79" spans="1:7" ht="15.5" x14ac:dyDescent="0.35">
      <c r="A79" s="45"/>
      <c r="B79" s="45"/>
      <c r="C79" s="78"/>
      <c r="D79" s="45"/>
      <c r="E79" s="79"/>
      <c r="F79" s="79"/>
      <c r="G79" s="45"/>
    </row>
    <row r="80" spans="1:7" ht="15.5" x14ac:dyDescent="0.35">
      <c r="A80" s="45"/>
      <c r="B80" s="45"/>
      <c r="C80" s="78"/>
      <c r="D80" s="45"/>
      <c r="E80" s="79"/>
      <c r="F80" s="79"/>
      <c r="G80" s="45"/>
    </row>
    <row r="81" spans="1:7" ht="15.5" x14ac:dyDescent="0.35">
      <c r="A81" s="45"/>
      <c r="B81" s="45"/>
      <c r="C81" s="78"/>
      <c r="D81" s="45"/>
      <c r="E81" s="79"/>
      <c r="F81" s="79"/>
      <c r="G81" s="45"/>
    </row>
    <row r="82" spans="1:7" ht="15.5" x14ac:dyDescent="0.35">
      <c r="A82" s="45"/>
      <c r="B82" s="45"/>
      <c r="C82" s="78"/>
      <c r="D82" s="45"/>
      <c r="E82" s="79"/>
      <c r="F82" s="79"/>
      <c r="G82" s="45"/>
    </row>
    <row r="83" spans="1:7" ht="15.5" x14ac:dyDescent="0.35">
      <c r="A83" s="45"/>
      <c r="B83" s="45"/>
      <c r="C83" s="78"/>
      <c r="D83" s="45"/>
      <c r="E83" s="79"/>
      <c r="F83" s="79"/>
      <c r="G83" s="45"/>
    </row>
    <row r="84" spans="1:7" ht="15.5" x14ac:dyDescent="0.35">
      <c r="A84" s="45"/>
      <c r="B84" s="45"/>
      <c r="C84" s="78"/>
      <c r="D84" s="45"/>
      <c r="E84" s="79"/>
      <c r="F84" s="79"/>
      <c r="G84" s="45"/>
    </row>
    <row r="85" spans="1:7" ht="15.5" x14ac:dyDescent="0.35">
      <c r="A85" s="45"/>
      <c r="B85" s="45"/>
      <c r="C85" s="78"/>
      <c r="D85" s="45"/>
      <c r="E85" s="79"/>
      <c r="F85" s="79"/>
      <c r="G85" s="45"/>
    </row>
    <row r="86" spans="1:7" ht="15.5" x14ac:dyDescent="0.35">
      <c r="A86" s="45"/>
      <c r="B86" s="45"/>
      <c r="C86" s="78"/>
      <c r="D86" s="45"/>
      <c r="E86" s="79"/>
      <c r="F86" s="79"/>
      <c r="G86" s="45"/>
    </row>
    <row r="87" spans="1:7" ht="15.5" x14ac:dyDescent="0.35">
      <c r="A87" s="45"/>
      <c r="B87" s="45"/>
      <c r="C87" s="78"/>
      <c r="D87" s="45"/>
      <c r="E87" s="79"/>
      <c r="F87" s="79"/>
      <c r="G87" s="45"/>
    </row>
    <row r="88" spans="1:7" ht="15.5" x14ac:dyDescent="0.35">
      <c r="A88" s="45"/>
      <c r="B88" s="45"/>
      <c r="C88" s="78"/>
      <c r="D88" s="45"/>
      <c r="E88" s="79"/>
      <c r="F88" s="79"/>
      <c r="G88" s="45"/>
    </row>
    <row r="89" spans="1:7" ht="15.5" x14ac:dyDescent="0.35">
      <c r="A89" s="45"/>
      <c r="B89" s="45"/>
      <c r="C89" s="78"/>
      <c r="D89" s="45"/>
      <c r="E89" s="79"/>
      <c r="F89" s="79"/>
      <c r="G89" s="45"/>
    </row>
    <row r="90" spans="1:7" ht="15.5" x14ac:dyDescent="0.35">
      <c r="A90" s="45"/>
      <c r="B90" s="45"/>
      <c r="C90" s="78"/>
      <c r="D90" s="45"/>
      <c r="E90" s="79"/>
      <c r="F90" s="79"/>
      <c r="G90" s="45"/>
    </row>
    <row r="91" spans="1:7" ht="15.5" x14ac:dyDescent="0.35">
      <c r="A91" s="45"/>
      <c r="B91" s="45"/>
      <c r="C91" s="78"/>
      <c r="D91" s="45"/>
      <c r="E91" s="79"/>
      <c r="F91" s="79"/>
      <c r="G91" s="45"/>
    </row>
    <row r="92" spans="1:7" ht="15.5" x14ac:dyDescent="0.35">
      <c r="A92" s="45"/>
      <c r="B92" s="45"/>
      <c r="C92" s="78"/>
      <c r="D92" s="45"/>
      <c r="E92" s="79"/>
      <c r="F92" s="79"/>
      <c r="G92" s="45"/>
    </row>
    <row r="93" spans="1:7" ht="15.5" x14ac:dyDescent="0.35">
      <c r="A93" s="45"/>
      <c r="B93" s="45"/>
      <c r="C93" s="78"/>
      <c r="D93" s="45"/>
      <c r="E93" s="79"/>
      <c r="F93" s="79"/>
      <c r="G93" s="45"/>
    </row>
    <row r="94" spans="1:7" ht="15.5" x14ac:dyDescent="0.35">
      <c r="A94" s="45"/>
      <c r="B94" s="45"/>
      <c r="C94" s="78"/>
      <c r="D94" s="45"/>
      <c r="E94" s="79"/>
      <c r="F94" s="79"/>
      <c r="G94" s="45"/>
    </row>
    <row r="95" spans="1:7" ht="15.5" x14ac:dyDescent="0.35">
      <c r="A95" s="45"/>
      <c r="B95" s="45"/>
      <c r="C95" s="78"/>
      <c r="D95" s="45"/>
      <c r="E95" s="79"/>
      <c r="F95" s="79"/>
      <c r="G95" s="45"/>
    </row>
    <row r="96" spans="1:7" ht="15.5" x14ac:dyDescent="0.35">
      <c r="A96" s="45"/>
      <c r="B96" s="45"/>
      <c r="C96" s="78"/>
      <c r="D96" s="45"/>
      <c r="E96" s="79"/>
      <c r="F96" s="79"/>
      <c r="G96" s="45"/>
    </row>
    <row r="97" spans="1:7" ht="15.5" x14ac:dyDescent="0.35">
      <c r="A97" s="45"/>
      <c r="B97" s="45"/>
      <c r="C97" s="78"/>
      <c r="D97" s="45"/>
      <c r="E97" s="79"/>
      <c r="F97" s="79"/>
      <c r="G97" s="45"/>
    </row>
    <row r="98" spans="1:7" ht="15.5" x14ac:dyDescent="0.35">
      <c r="A98" s="45"/>
      <c r="B98" s="45"/>
      <c r="C98" s="78"/>
      <c r="D98" s="45"/>
      <c r="E98" s="79"/>
      <c r="F98" s="79"/>
      <c r="G98" s="45"/>
    </row>
    <row r="99" spans="1:7" ht="15.5" x14ac:dyDescent="0.35">
      <c r="A99" s="45"/>
      <c r="B99" s="45"/>
      <c r="C99" s="78"/>
      <c r="D99" s="45"/>
      <c r="E99" s="79"/>
      <c r="F99" s="79"/>
      <c r="G99" s="45"/>
    </row>
    <row r="100" spans="1:7" ht="15.5" x14ac:dyDescent="0.35">
      <c r="A100" s="45"/>
      <c r="B100" s="45"/>
      <c r="C100" s="78"/>
      <c r="D100" s="45"/>
      <c r="E100" s="79"/>
      <c r="F100" s="79"/>
      <c r="G100" s="45"/>
    </row>
    <row r="101" spans="1:7" ht="15.5" x14ac:dyDescent="0.35">
      <c r="A101" s="45"/>
      <c r="B101" s="45"/>
      <c r="C101" s="78"/>
      <c r="D101" s="45"/>
      <c r="E101" s="79"/>
      <c r="F101" s="79"/>
      <c r="G101" s="45"/>
    </row>
    <row r="102" spans="1:7" ht="15.5" x14ac:dyDescent="0.35">
      <c r="A102" s="45"/>
      <c r="B102" s="45"/>
      <c r="C102" s="78"/>
      <c r="D102" s="45"/>
      <c r="E102" s="79"/>
      <c r="F102" s="79"/>
      <c r="G102" s="45"/>
    </row>
    <row r="103" spans="1:7" ht="15.5" x14ac:dyDescent="0.35">
      <c r="A103" s="45"/>
      <c r="B103" s="45"/>
      <c r="C103" s="78"/>
      <c r="D103" s="45"/>
      <c r="E103" s="79"/>
      <c r="F103" s="79"/>
      <c r="G103" s="45"/>
    </row>
    <row r="104" spans="1:7" ht="15.5" x14ac:dyDescent="0.35">
      <c r="A104" s="45"/>
      <c r="B104" s="45"/>
      <c r="C104" s="78"/>
      <c r="D104" s="45"/>
      <c r="E104" s="79"/>
      <c r="F104" s="79"/>
      <c r="G104" s="45"/>
    </row>
    <row r="105" spans="1:7" ht="15.5" x14ac:dyDescent="0.35">
      <c r="A105" s="45"/>
      <c r="B105" s="45"/>
      <c r="C105" s="78"/>
      <c r="D105" s="45"/>
      <c r="E105" s="79"/>
      <c r="F105" s="79"/>
      <c r="G105" s="45"/>
    </row>
    <row r="106" spans="1:7" ht="15.5" x14ac:dyDescent="0.35">
      <c r="A106" s="45"/>
      <c r="B106" s="45"/>
      <c r="C106" s="78"/>
      <c r="D106" s="45"/>
      <c r="E106" s="79"/>
      <c r="F106" s="79"/>
      <c r="G106" s="45"/>
    </row>
    <row r="107" spans="1:7" ht="15.5" x14ac:dyDescent="0.35">
      <c r="A107" s="45"/>
      <c r="B107" s="45"/>
      <c r="C107" s="78"/>
      <c r="D107" s="45"/>
      <c r="E107" s="79"/>
      <c r="F107" s="79"/>
      <c r="G107" s="45"/>
    </row>
    <row r="108" spans="1:7" ht="15.5" x14ac:dyDescent="0.35">
      <c r="A108" s="45"/>
      <c r="B108" s="45"/>
      <c r="C108" s="78"/>
      <c r="D108" s="45"/>
      <c r="E108" s="79"/>
      <c r="F108" s="79"/>
      <c r="G108" s="45"/>
    </row>
    <row r="109" spans="1:7" ht="15.5" x14ac:dyDescent="0.35">
      <c r="A109" s="45"/>
      <c r="B109" s="45"/>
      <c r="C109" s="78"/>
      <c r="D109" s="45"/>
      <c r="E109" s="79"/>
      <c r="F109" s="79"/>
      <c r="G109" s="45"/>
    </row>
    <row r="110" spans="1:7" ht="15.5" x14ac:dyDescent="0.35">
      <c r="A110" s="45"/>
      <c r="B110" s="45"/>
      <c r="C110" s="78"/>
      <c r="D110" s="45"/>
      <c r="E110" s="79"/>
      <c r="F110" s="79"/>
      <c r="G110" s="45"/>
    </row>
    <row r="111" spans="1:7" ht="15.5" x14ac:dyDescent="0.35">
      <c r="A111" s="45"/>
      <c r="B111" s="45"/>
      <c r="C111" s="78"/>
      <c r="D111" s="45"/>
      <c r="E111" s="79"/>
      <c r="F111" s="79"/>
      <c r="G111" s="45"/>
    </row>
    <row r="112" spans="1:7" ht="15.5" x14ac:dyDescent="0.35">
      <c r="A112" s="45"/>
      <c r="B112" s="45"/>
      <c r="C112" s="78"/>
      <c r="D112" s="45"/>
      <c r="E112" s="79"/>
      <c r="F112" s="79"/>
      <c r="G112" s="45"/>
    </row>
    <row r="113" spans="1:7" ht="15.5" x14ac:dyDescent="0.35">
      <c r="A113" s="45"/>
      <c r="B113" s="45"/>
      <c r="C113" s="78"/>
      <c r="D113" s="45"/>
      <c r="E113" s="79"/>
      <c r="F113" s="79"/>
      <c r="G113" s="45"/>
    </row>
    <row r="114" spans="1:7" ht="15.5" x14ac:dyDescent="0.35">
      <c r="A114" s="45"/>
      <c r="B114" s="45"/>
      <c r="C114" s="78"/>
      <c r="D114" s="45"/>
      <c r="E114" s="79"/>
      <c r="F114" s="79"/>
      <c r="G114" s="45"/>
    </row>
    <row r="115" spans="1:7" ht="15.5" x14ac:dyDescent="0.35">
      <c r="A115" s="45"/>
      <c r="B115" s="45"/>
      <c r="C115" s="78"/>
      <c r="D115" s="45"/>
      <c r="E115" s="79"/>
      <c r="F115" s="79"/>
      <c r="G115" s="45"/>
    </row>
    <row r="116" spans="1:7" ht="15.5" x14ac:dyDescent="0.35">
      <c r="A116" s="45"/>
      <c r="B116" s="45"/>
      <c r="C116" s="78"/>
      <c r="D116" s="45"/>
      <c r="E116" s="79"/>
      <c r="F116" s="79"/>
      <c r="G116" s="45"/>
    </row>
    <row r="117" spans="1:7" ht="15.5" x14ac:dyDescent="0.35">
      <c r="A117" s="45"/>
      <c r="B117" s="45"/>
      <c r="C117" s="78"/>
      <c r="D117" s="45"/>
      <c r="E117" s="79"/>
      <c r="F117" s="79"/>
      <c r="G117" s="45"/>
    </row>
    <row r="118" spans="1:7" ht="15.5" x14ac:dyDescent="0.35">
      <c r="A118" s="45"/>
      <c r="B118" s="45"/>
      <c r="C118" s="78"/>
      <c r="D118" s="45"/>
      <c r="E118" s="79"/>
      <c r="F118" s="79"/>
      <c r="G118" s="45"/>
    </row>
    <row r="119" spans="1:7" ht="15.5" x14ac:dyDescent="0.35">
      <c r="A119" s="45"/>
      <c r="B119" s="45"/>
      <c r="C119" s="78"/>
      <c r="D119" s="45"/>
      <c r="E119" s="79"/>
      <c r="F119" s="79"/>
      <c r="G119" s="45"/>
    </row>
    <row r="120" spans="1:7" ht="15.5" x14ac:dyDescent="0.35">
      <c r="A120" s="45"/>
      <c r="B120" s="45"/>
      <c r="C120" s="78"/>
      <c r="D120" s="45"/>
      <c r="E120" s="79"/>
      <c r="F120" s="79"/>
      <c r="G120" s="45"/>
    </row>
    <row r="121" spans="1:7" ht="15.5" x14ac:dyDescent="0.35">
      <c r="A121" s="45"/>
      <c r="B121" s="45"/>
      <c r="C121" s="78"/>
      <c r="D121" s="45"/>
      <c r="E121" s="79"/>
      <c r="F121" s="79"/>
      <c r="G121" s="45"/>
    </row>
    <row r="122" spans="1:7" ht="15.5" x14ac:dyDescent="0.35">
      <c r="A122" s="45"/>
      <c r="B122" s="45"/>
      <c r="C122" s="78"/>
      <c r="D122" s="45"/>
      <c r="E122" s="79"/>
      <c r="F122" s="79"/>
      <c r="G122" s="45"/>
    </row>
    <row r="123" spans="1:7" ht="15.5" x14ac:dyDescent="0.35">
      <c r="A123" s="45"/>
      <c r="B123" s="45"/>
      <c r="C123" s="78"/>
      <c r="D123" s="45"/>
      <c r="E123" s="79"/>
      <c r="F123" s="79"/>
      <c r="G123" s="45"/>
    </row>
    <row r="124" spans="1:7" ht="15.5" x14ac:dyDescent="0.35">
      <c r="A124" s="45"/>
      <c r="B124" s="45"/>
      <c r="C124" s="78"/>
      <c r="D124" s="45"/>
      <c r="E124" s="79"/>
      <c r="F124" s="79"/>
      <c r="G124" s="45"/>
    </row>
    <row r="125" spans="1:7" ht="15.5" x14ac:dyDescent="0.35">
      <c r="A125" s="45"/>
      <c r="B125" s="45"/>
      <c r="C125" s="78"/>
      <c r="D125" s="45"/>
      <c r="E125" s="79"/>
      <c r="F125" s="79"/>
      <c r="G125" s="45"/>
    </row>
    <row r="126" spans="1:7" ht="15.5" x14ac:dyDescent="0.35">
      <c r="A126" s="45"/>
      <c r="B126" s="45"/>
      <c r="C126" s="78"/>
      <c r="D126" s="45"/>
      <c r="E126" s="79"/>
      <c r="F126" s="79"/>
      <c r="G126" s="45"/>
    </row>
    <row r="127" spans="1:7" ht="15.5" x14ac:dyDescent="0.35">
      <c r="A127" s="45"/>
      <c r="B127" s="45"/>
      <c r="C127" s="78"/>
      <c r="D127" s="45"/>
      <c r="E127" s="79"/>
      <c r="F127" s="79"/>
      <c r="G127" s="45"/>
    </row>
    <row r="128" spans="1:7" ht="15.5" x14ac:dyDescent="0.35">
      <c r="A128" s="45"/>
      <c r="B128" s="45"/>
      <c r="C128" s="78"/>
      <c r="D128" s="45"/>
      <c r="E128" s="79"/>
      <c r="F128" s="79"/>
      <c r="G128" s="45"/>
    </row>
    <row r="129" spans="1:7" ht="15.5" x14ac:dyDescent="0.35">
      <c r="A129" s="45"/>
      <c r="B129" s="45"/>
      <c r="C129" s="78"/>
      <c r="D129" s="45"/>
      <c r="E129" s="79"/>
      <c r="F129" s="79"/>
      <c r="G129" s="45"/>
    </row>
    <row r="130" spans="1:7" ht="15.5" x14ac:dyDescent="0.35">
      <c r="A130" s="45"/>
      <c r="B130" s="45"/>
      <c r="C130" s="78"/>
      <c r="D130" s="45"/>
      <c r="E130" s="79"/>
      <c r="F130" s="79"/>
      <c r="G130" s="45"/>
    </row>
    <row r="131" spans="1:7" ht="15.5" x14ac:dyDescent="0.35">
      <c r="A131" s="45"/>
      <c r="B131" s="45"/>
      <c r="C131" s="78"/>
      <c r="D131" s="45"/>
      <c r="E131" s="79"/>
      <c r="F131" s="79"/>
      <c r="G131" s="45"/>
    </row>
    <row r="132" spans="1:7" ht="15.5" x14ac:dyDescent="0.35">
      <c r="A132" s="45"/>
      <c r="B132" s="45"/>
      <c r="C132" s="78"/>
      <c r="D132" s="45"/>
      <c r="E132" s="79"/>
      <c r="F132" s="79"/>
      <c r="G132" s="45"/>
    </row>
    <row r="133" spans="1:7" ht="15.5" x14ac:dyDescent="0.35">
      <c r="A133" s="45"/>
      <c r="B133" s="45"/>
      <c r="C133" s="78"/>
      <c r="D133" s="45"/>
      <c r="E133" s="79"/>
      <c r="F133" s="79"/>
      <c r="G133" s="45"/>
    </row>
    <row r="134" spans="1:7" ht="15.5" x14ac:dyDescent="0.35">
      <c r="A134" s="45"/>
      <c r="B134" s="45"/>
      <c r="C134" s="78"/>
      <c r="D134" s="45"/>
      <c r="E134" s="79"/>
      <c r="F134" s="79"/>
      <c r="G134" s="45"/>
    </row>
    <row r="135" spans="1:7" ht="15.5" x14ac:dyDescent="0.35">
      <c r="A135" s="45"/>
      <c r="B135" s="45"/>
      <c r="C135" s="78"/>
      <c r="D135" s="45"/>
      <c r="E135" s="79"/>
      <c r="F135" s="79"/>
      <c r="G135" s="45"/>
    </row>
    <row r="136" spans="1:7" ht="15.5" x14ac:dyDescent="0.35">
      <c r="A136" s="45"/>
      <c r="B136" s="45"/>
      <c r="C136" s="78"/>
      <c r="D136" s="45"/>
      <c r="E136" s="79"/>
      <c r="F136" s="79"/>
      <c r="G136" s="45"/>
    </row>
    <row r="137" spans="1:7" ht="15.5" x14ac:dyDescent="0.35">
      <c r="A137" s="45"/>
      <c r="B137" s="45"/>
      <c r="C137" s="78"/>
      <c r="D137" s="45"/>
      <c r="E137" s="79"/>
      <c r="F137" s="79"/>
      <c r="G137" s="45"/>
    </row>
    <row r="138" spans="1:7" ht="15.5" x14ac:dyDescent="0.35">
      <c r="A138" s="45"/>
      <c r="B138" s="45"/>
      <c r="C138" s="78"/>
      <c r="D138" s="45"/>
      <c r="E138" s="79"/>
      <c r="F138" s="79"/>
      <c r="G138" s="45"/>
    </row>
    <row r="139" spans="1:7" ht="15.5" x14ac:dyDescent="0.35">
      <c r="A139" s="45"/>
      <c r="B139" s="45"/>
      <c r="C139" s="78"/>
      <c r="D139" s="45"/>
      <c r="E139" s="79"/>
      <c r="F139" s="79"/>
      <c r="G139" s="45"/>
    </row>
    <row r="140" spans="1:7" ht="15.5" x14ac:dyDescent="0.35">
      <c r="A140" s="45"/>
      <c r="B140" s="45"/>
      <c r="C140" s="78"/>
      <c r="D140" s="45"/>
      <c r="E140" s="79"/>
      <c r="F140" s="79"/>
      <c r="G140" s="45"/>
    </row>
    <row r="141" spans="1:7" ht="15.5" x14ac:dyDescent="0.35">
      <c r="A141" s="45"/>
      <c r="B141" s="45"/>
      <c r="C141" s="78"/>
      <c r="D141" s="45"/>
      <c r="E141" s="79"/>
      <c r="F141" s="79"/>
      <c r="G141" s="45"/>
    </row>
    <row r="142" spans="1:7" ht="15.5" x14ac:dyDescent="0.35">
      <c r="A142" s="45"/>
      <c r="B142" s="45"/>
      <c r="C142" s="78"/>
      <c r="D142" s="45"/>
      <c r="E142" s="79"/>
      <c r="F142" s="79"/>
      <c r="G142" s="45"/>
    </row>
    <row r="143" spans="1:7" ht="15.5" x14ac:dyDescent="0.35">
      <c r="A143" s="45"/>
      <c r="B143" s="45"/>
      <c r="C143" s="78"/>
      <c r="D143" s="45"/>
      <c r="E143" s="79"/>
      <c r="F143" s="79"/>
      <c r="G143" s="45"/>
    </row>
    <row r="144" spans="1:7" ht="15.5" x14ac:dyDescent="0.35">
      <c r="A144" s="45"/>
      <c r="B144" s="45"/>
      <c r="C144" s="78"/>
      <c r="D144" s="45"/>
      <c r="E144" s="79"/>
      <c r="F144" s="79"/>
      <c r="G144" s="45"/>
    </row>
    <row r="145" spans="1:7" ht="15.5" x14ac:dyDescent="0.35">
      <c r="A145" s="45"/>
      <c r="B145" s="45"/>
      <c r="C145" s="78"/>
      <c r="D145" s="45"/>
      <c r="E145" s="79"/>
      <c r="F145" s="79"/>
      <c r="G145" s="45"/>
    </row>
    <row r="146" spans="1:7" ht="15.5" x14ac:dyDescent="0.35">
      <c r="A146" s="45"/>
      <c r="B146" s="45"/>
      <c r="C146" s="78"/>
      <c r="D146" s="45"/>
      <c r="E146" s="79"/>
      <c r="F146" s="79"/>
      <c r="G146" s="45"/>
    </row>
    <row r="147" spans="1:7" ht="15.5" x14ac:dyDescent="0.35">
      <c r="A147" s="45"/>
      <c r="B147" s="45"/>
      <c r="C147" s="78"/>
      <c r="D147" s="45"/>
      <c r="E147" s="79"/>
      <c r="F147" s="79"/>
      <c r="G147" s="45"/>
    </row>
    <row r="148" spans="1:7" ht="15.5" x14ac:dyDescent="0.35">
      <c r="A148" s="45"/>
      <c r="B148" s="45"/>
      <c r="C148" s="78"/>
      <c r="D148" s="45"/>
      <c r="E148" s="79"/>
      <c r="F148" s="79"/>
      <c r="G148" s="45"/>
    </row>
    <row r="149" spans="1:7" ht="15.5" x14ac:dyDescent="0.35">
      <c r="A149" s="45"/>
      <c r="B149" s="45"/>
      <c r="C149" s="78"/>
      <c r="D149" s="45"/>
      <c r="E149" s="79"/>
      <c r="F149" s="79"/>
      <c r="G149" s="45"/>
    </row>
    <row r="150" spans="1:7" ht="15.5" x14ac:dyDescent="0.35">
      <c r="A150" s="45"/>
      <c r="B150" s="45"/>
      <c r="C150" s="78"/>
      <c r="D150" s="45"/>
      <c r="E150" s="79"/>
      <c r="F150" s="79"/>
      <c r="G150" s="45"/>
    </row>
    <row r="151" spans="1:7" ht="15.5" x14ac:dyDescent="0.35">
      <c r="A151" s="45"/>
      <c r="B151" s="45"/>
      <c r="C151" s="78"/>
      <c r="D151" s="45"/>
      <c r="E151" s="79"/>
      <c r="F151" s="79"/>
      <c r="G151" s="45"/>
    </row>
    <row r="152" spans="1:7" ht="15.5" x14ac:dyDescent="0.35">
      <c r="A152" s="45"/>
      <c r="B152" s="45"/>
      <c r="C152" s="78"/>
      <c r="D152" s="45"/>
      <c r="E152" s="79"/>
      <c r="F152" s="79"/>
      <c r="G152" s="45"/>
    </row>
    <row r="153" spans="1:7" ht="15.5" x14ac:dyDescent="0.35">
      <c r="A153" s="45"/>
      <c r="B153" s="45"/>
      <c r="C153" s="78"/>
      <c r="D153" s="45"/>
      <c r="E153" s="79"/>
      <c r="F153" s="79"/>
      <c r="G153" s="45"/>
    </row>
    <row r="154" spans="1:7" ht="15.5" x14ac:dyDescent="0.35">
      <c r="A154" s="45"/>
      <c r="B154" s="45"/>
      <c r="C154" s="78"/>
      <c r="D154" s="45"/>
      <c r="E154" s="79"/>
      <c r="F154" s="79"/>
      <c r="G154" s="45"/>
    </row>
    <row r="155" spans="1:7" ht="15.5" x14ac:dyDescent="0.35">
      <c r="A155" s="45"/>
      <c r="B155" s="45"/>
      <c r="C155" s="78"/>
      <c r="D155" s="45"/>
      <c r="E155" s="79"/>
      <c r="F155" s="79"/>
      <c r="G155" s="45"/>
    </row>
    <row r="156" spans="1:7" ht="15.5" x14ac:dyDescent="0.35">
      <c r="A156" s="45"/>
      <c r="B156" s="45"/>
      <c r="C156" s="78"/>
      <c r="D156" s="45"/>
      <c r="E156" s="79"/>
      <c r="F156" s="79"/>
      <c r="G156" s="45"/>
    </row>
    <row r="157" spans="1:7" ht="15.5" x14ac:dyDescent="0.35">
      <c r="A157" s="45"/>
      <c r="B157" s="45"/>
      <c r="C157" s="78"/>
      <c r="D157" s="45"/>
      <c r="E157" s="79"/>
      <c r="F157" s="79"/>
      <c r="G157" s="45"/>
    </row>
    <row r="158" spans="1:7" ht="15.5" x14ac:dyDescent="0.35">
      <c r="A158" s="45"/>
      <c r="B158" s="45"/>
      <c r="C158" s="78"/>
      <c r="D158" s="45"/>
      <c r="E158" s="79"/>
      <c r="F158" s="79"/>
      <c r="G158" s="45"/>
    </row>
    <row r="159" spans="1:7" ht="15.5" x14ac:dyDescent="0.35">
      <c r="A159" s="45"/>
      <c r="B159" s="45"/>
      <c r="C159" s="78"/>
      <c r="D159" s="45"/>
      <c r="E159" s="79"/>
      <c r="F159" s="79"/>
      <c r="G159" s="45"/>
    </row>
    <row r="160" spans="1:7" ht="15.5" x14ac:dyDescent="0.35">
      <c r="A160" s="45"/>
      <c r="B160" s="45"/>
      <c r="C160" s="78"/>
      <c r="D160" s="45"/>
      <c r="E160" s="79"/>
      <c r="F160" s="79"/>
      <c r="G160" s="45"/>
    </row>
    <row r="161" spans="1:7" ht="15.5" x14ac:dyDescent="0.35">
      <c r="A161" s="45"/>
      <c r="B161" s="45"/>
      <c r="C161" s="78"/>
      <c r="D161" s="45"/>
      <c r="E161" s="79"/>
      <c r="F161" s="79"/>
      <c r="G161" s="45"/>
    </row>
    <row r="162" spans="1:7" ht="15.5" x14ac:dyDescent="0.35">
      <c r="A162" s="45"/>
      <c r="B162" s="45"/>
      <c r="C162" s="78"/>
      <c r="D162" s="45"/>
      <c r="E162" s="79"/>
      <c r="F162" s="79"/>
      <c r="G162" s="45"/>
    </row>
    <row r="163" spans="1:7" ht="15.5" x14ac:dyDescent="0.35">
      <c r="A163" s="45"/>
      <c r="B163" s="45"/>
      <c r="C163" s="78"/>
      <c r="D163" s="45"/>
      <c r="E163" s="79"/>
      <c r="F163" s="79"/>
      <c r="G163" s="45"/>
    </row>
    <row r="164" spans="1:7" ht="15.5" x14ac:dyDescent="0.35">
      <c r="A164" s="45"/>
      <c r="B164" s="45"/>
      <c r="C164" s="78"/>
      <c r="D164" s="45"/>
      <c r="E164" s="79"/>
      <c r="F164" s="79"/>
      <c r="G164" s="45"/>
    </row>
    <row r="165" spans="1:7" ht="15.5" x14ac:dyDescent="0.35">
      <c r="A165" s="45"/>
      <c r="B165" s="45"/>
      <c r="C165" s="78"/>
      <c r="D165" s="45"/>
      <c r="E165" s="79"/>
      <c r="F165" s="79"/>
      <c r="G165" s="45"/>
    </row>
    <row r="166" spans="1:7" ht="15.5" x14ac:dyDescent="0.35">
      <c r="A166" s="45"/>
      <c r="B166" s="45"/>
      <c r="C166" s="78"/>
      <c r="D166" s="45"/>
      <c r="E166" s="79"/>
      <c r="F166" s="79"/>
      <c r="G166" s="45"/>
    </row>
    <row r="167" spans="1:7" ht="15.5" x14ac:dyDescent="0.35">
      <c r="A167" s="45"/>
      <c r="B167" s="45"/>
      <c r="C167" s="78"/>
      <c r="D167" s="45"/>
      <c r="E167" s="79"/>
      <c r="F167" s="79"/>
      <c r="G167" s="45"/>
    </row>
    <row r="168" spans="1:7" ht="15.5" x14ac:dyDescent="0.35">
      <c r="A168" s="45"/>
      <c r="B168" s="45"/>
      <c r="C168" s="78"/>
      <c r="D168" s="45"/>
      <c r="E168" s="79"/>
      <c r="F168" s="79"/>
      <c r="G168" s="45"/>
    </row>
    <row r="169" spans="1:7" ht="15.5" x14ac:dyDescent="0.35">
      <c r="A169" s="45"/>
      <c r="B169" s="45"/>
      <c r="C169" s="78"/>
      <c r="D169" s="45"/>
      <c r="E169" s="79"/>
      <c r="F169" s="79"/>
      <c r="G169" s="45"/>
    </row>
    <row r="170" spans="1:7" ht="15.5" x14ac:dyDescent="0.35">
      <c r="A170" s="45"/>
      <c r="B170" s="45"/>
      <c r="C170" s="78"/>
      <c r="D170" s="45"/>
      <c r="E170" s="79"/>
      <c r="F170" s="79"/>
      <c r="G170" s="45"/>
    </row>
    <row r="171" spans="1:7" ht="15.5" x14ac:dyDescent="0.35">
      <c r="A171" s="45"/>
      <c r="B171" s="45"/>
      <c r="C171" s="78"/>
      <c r="D171" s="45"/>
      <c r="E171" s="79"/>
      <c r="F171" s="79"/>
      <c r="G171" s="45"/>
    </row>
    <row r="172" spans="1:7" ht="15.5" x14ac:dyDescent="0.35">
      <c r="A172" s="45"/>
      <c r="B172" s="45"/>
      <c r="C172" s="78"/>
      <c r="D172" s="45"/>
      <c r="E172" s="79"/>
      <c r="F172" s="79"/>
      <c r="G172" s="45"/>
    </row>
    <row r="173" spans="1:7" ht="15.5" x14ac:dyDescent="0.35">
      <c r="A173" s="45"/>
      <c r="B173" s="45"/>
      <c r="C173" s="78"/>
      <c r="D173" s="45"/>
      <c r="E173" s="79"/>
      <c r="F173" s="79"/>
      <c r="G173" s="45"/>
    </row>
    <row r="174" spans="1:7" ht="15.5" x14ac:dyDescent="0.35">
      <c r="A174" s="45"/>
      <c r="B174" s="45"/>
      <c r="C174" s="78"/>
      <c r="D174" s="45"/>
      <c r="E174" s="79"/>
      <c r="F174" s="79"/>
      <c r="G174" s="45"/>
    </row>
    <row r="175" spans="1:7" ht="15.5" x14ac:dyDescent="0.35">
      <c r="A175" s="45"/>
      <c r="B175" s="45"/>
      <c r="C175" s="78"/>
      <c r="D175" s="45"/>
      <c r="E175" s="79"/>
      <c r="F175" s="79"/>
      <c r="G175" s="45"/>
    </row>
    <row r="176" spans="1:7" ht="15.5" x14ac:dyDescent="0.35">
      <c r="A176" s="45"/>
      <c r="B176" s="45"/>
      <c r="C176" s="78"/>
      <c r="D176" s="45"/>
      <c r="E176" s="79"/>
      <c r="F176" s="79"/>
      <c r="G176" s="45"/>
    </row>
    <row r="177" spans="1:7" ht="15.5" x14ac:dyDescent="0.35">
      <c r="A177" s="45"/>
      <c r="B177" s="45"/>
      <c r="C177" s="78"/>
      <c r="D177" s="45"/>
      <c r="E177" s="79"/>
      <c r="F177" s="79"/>
      <c r="G177" s="45"/>
    </row>
    <row r="178" spans="1:7" ht="15.5" x14ac:dyDescent="0.35">
      <c r="A178" s="45"/>
      <c r="B178" s="45"/>
      <c r="C178" s="78"/>
      <c r="D178" s="45"/>
      <c r="E178" s="79"/>
      <c r="F178" s="79"/>
      <c r="G178" s="45"/>
    </row>
    <row r="179" spans="1:7" ht="15.5" x14ac:dyDescent="0.35">
      <c r="A179" s="45"/>
      <c r="B179" s="45"/>
      <c r="C179" s="78"/>
      <c r="D179" s="45"/>
      <c r="E179" s="79"/>
      <c r="F179" s="79"/>
      <c r="G179" s="45"/>
    </row>
    <row r="180" spans="1:7" ht="15.5" x14ac:dyDescent="0.35">
      <c r="A180" s="45"/>
      <c r="B180" s="45"/>
      <c r="C180" s="78"/>
      <c r="D180" s="45"/>
      <c r="E180" s="79"/>
      <c r="F180" s="79"/>
      <c r="G180" s="45"/>
    </row>
    <row r="181" spans="1:7" ht="15.5" x14ac:dyDescent="0.35">
      <c r="A181" s="45"/>
      <c r="B181" s="45"/>
      <c r="C181" s="78"/>
      <c r="D181" s="45"/>
      <c r="E181" s="79"/>
      <c r="F181" s="79"/>
      <c r="G181" s="45"/>
    </row>
    <row r="182" spans="1:7" ht="15.5" x14ac:dyDescent="0.35">
      <c r="A182" s="45"/>
      <c r="B182" s="45"/>
      <c r="C182" s="78"/>
      <c r="D182" s="45"/>
      <c r="E182" s="79"/>
      <c r="F182" s="79"/>
      <c r="G182" s="45"/>
    </row>
    <row r="183" spans="1:7" ht="15.5" x14ac:dyDescent="0.35">
      <c r="A183" s="45"/>
      <c r="B183" s="45"/>
      <c r="C183" s="78"/>
      <c r="D183" s="45"/>
      <c r="E183" s="79"/>
      <c r="F183" s="79"/>
      <c r="G183" s="45"/>
    </row>
    <row r="184" spans="1:7" ht="15.5" x14ac:dyDescent="0.35">
      <c r="A184" s="45"/>
      <c r="B184" s="45"/>
      <c r="C184" s="78"/>
      <c r="D184" s="45"/>
      <c r="E184" s="79"/>
      <c r="F184" s="79"/>
      <c r="G184" s="45"/>
    </row>
    <row r="185" spans="1:7" ht="15.5" x14ac:dyDescent="0.35">
      <c r="A185" s="45"/>
      <c r="B185" s="45"/>
      <c r="C185" s="78"/>
      <c r="D185" s="45"/>
      <c r="E185" s="79"/>
      <c r="F185" s="79"/>
      <c r="G185" s="45"/>
    </row>
    <row r="186" spans="1:7" ht="15.5" x14ac:dyDescent="0.35">
      <c r="A186" s="45"/>
      <c r="B186" s="45"/>
      <c r="C186" s="78"/>
      <c r="D186" s="45"/>
      <c r="E186" s="79"/>
      <c r="F186" s="79"/>
      <c r="G186" s="45"/>
    </row>
    <row r="187" spans="1:7" ht="15.5" x14ac:dyDescent="0.35">
      <c r="A187" s="45"/>
      <c r="B187" s="45"/>
      <c r="C187" s="78"/>
      <c r="D187" s="45"/>
      <c r="E187" s="79"/>
      <c r="F187" s="79"/>
      <c r="G187" s="45"/>
    </row>
    <row r="188" spans="1:7" ht="15.5" x14ac:dyDescent="0.35">
      <c r="A188" s="45"/>
      <c r="B188" s="45"/>
      <c r="C188" s="78"/>
      <c r="D188" s="45"/>
      <c r="E188" s="79"/>
      <c r="F188" s="79"/>
      <c r="G188" s="45"/>
    </row>
    <row r="189" spans="1:7" ht="15.5" x14ac:dyDescent="0.35">
      <c r="A189" s="45"/>
      <c r="B189" s="45"/>
      <c r="C189" s="78"/>
      <c r="D189" s="45"/>
      <c r="E189" s="79"/>
      <c r="F189" s="79"/>
      <c r="G189" s="45"/>
    </row>
    <row r="190" spans="1:7" ht="15.5" x14ac:dyDescent="0.35">
      <c r="A190" s="45"/>
      <c r="B190" s="45"/>
      <c r="C190" s="78"/>
      <c r="D190" s="45"/>
      <c r="E190" s="79"/>
      <c r="F190" s="79"/>
      <c r="G190" s="45"/>
    </row>
    <row r="191" spans="1:7" ht="15.5" x14ac:dyDescent="0.35">
      <c r="A191" s="45"/>
      <c r="B191" s="45"/>
      <c r="C191" s="78"/>
      <c r="D191" s="45"/>
      <c r="E191" s="79"/>
      <c r="F191" s="79"/>
      <c r="G191" s="45"/>
    </row>
    <row r="192" spans="1:7" ht="15.5" x14ac:dyDescent="0.35">
      <c r="A192" s="45"/>
      <c r="B192" s="45"/>
      <c r="C192" s="78"/>
      <c r="D192" s="45"/>
      <c r="E192" s="79"/>
      <c r="F192" s="79"/>
      <c r="G192" s="45"/>
    </row>
    <row r="193" spans="1:7" ht="15.5" x14ac:dyDescent="0.35">
      <c r="A193" s="45"/>
      <c r="B193" s="45"/>
      <c r="C193" s="78"/>
      <c r="D193" s="45"/>
      <c r="E193" s="79"/>
      <c r="F193" s="79"/>
      <c r="G193" s="45"/>
    </row>
    <row r="194" spans="1:7" ht="15.5" x14ac:dyDescent="0.35">
      <c r="A194" s="45"/>
      <c r="B194" s="45"/>
      <c r="C194" s="78"/>
      <c r="D194" s="45"/>
      <c r="E194" s="79"/>
      <c r="F194" s="79"/>
      <c r="G194" s="45"/>
    </row>
    <row r="195" spans="1:7" ht="15.5" x14ac:dyDescent="0.35">
      <c r="A195" s="45"/>
      <c r="B195" s="45"/>
      <c r="C195" s="78"/>
      <c r="D195" s="45"/>
      <c r="E195" s="79"/>
      <c r="F195" s="79"/>
      <c r="G195" s="45"/>
    </row>
    <row r="196" spans="1:7" ht="15.5" x14ac:dyDescent="0.35">
      <c r="A196" s="45"/>
      <c r="B196" s="45"/>
      <c r="C196" s="78"/>
      <c r="D196" s="45"/>
      <c r="E196" s="79"/>
      <c r="F196" s="79"/>
      <c r="G196" s="45"/>
    </row>
    <row r="197" spans="1:7" ht="15.5" x14ac:dyDescent="0.35">
      <c r="A197" s="45"/>
      <c r="B197" s="45"/>
      <c r="C197" s="78"/>
      <c r="D197" s="45"/>
      <c r="E197" s="79"/>
      <c r="F197" s="79"/>
      <c r="G197" s="45"/>
    </row>
    <row r="198" spans="1:7" ht="15.5" x14ac:dyDescent="0.35">
      <c r="A198" s="45"/>
      <c r="B198" s="45"/>
      <c r="C198" s="78"/>
      <c r="D198" s="45"/>
      <c r="E198" s="79"/>
      <c r="F198" s="79"/>
      <c r="G198" s="45"/>
    </row>
    <row r="199" spans="1:7" ht="15.5" x14ac:dyDescent="0.35">
      <c r="A199" s="45"/>
      <c r="B199" s="45"/>
      <c r="C199" s="78"/>
      <c r="D199" s="45"/>
      <c r="E199" s="79"/>
      <c r="F199" s="79"/>
      <c r="G199" s="45"/>
    </row>
    <row r="200" spans="1:7" ht="15.5" x14ac:dyDescent="0.35">
      <c r="A200" s="45"/>
      <c r="B200" s="45"/>
      <c r="C200" s="78"/>
      <c r="D200" s="45"/>
      <c r="E200" s="79"/>
      <c r="F200" s="79"/>
      <c r="G200" s="45"/>
    </row>
    <row r="201" spans="1:7" ht="15.5" x14ac:dyDescent="0.35">
      <c r="A201" s="45"/>
      <c r="B201" s="45"/>
      <c r="C201" s="78"/>
      <c r="D201" s="45"/>
      <c r="E201" s="79"/>
      <c r="F201" s="79"/>
      <c r="G201" s="45"/>
    </row>
    <row r="202" spans="1:7" ht="15.5" x14ac:dyDescent="0.35">
      <c r="A202" s="45"/>
      <c r="B202" s="45"/>
      <c r="C202" s="78"/>
      <c r="D202" s="45"/>
      <c r="E202" s="79"/>
      <c r="F202" s="79"/>
      <c r="G202" s="45"/>
    </row>
    <row r="203" spans="1:7" ht="15.5" x14ac:dyDescent="0.35">
      <c r="A203" s="45"/>
      <c r="B203" s="45"/>
      <c r="C203" s="78"/>
      <c r="D203" s="45"/>
      <c r="E203" s="79"/>
      <c r="F203" s="79"/>
      <c r="G203" s="45"/>
    </row>
    <row r="204" spans="1:7" ht="15.5" x14ac:dyDescent="0.35">
      <c r="A204" s="45"/>
      <c r="B204" s="45"/>
      <c r="C204" s="78"/>
      <c r="D204" s="45"/>
      <c r="E204" s="79"/>
      <c r="F204" s="79"/>
      <c r="G204" s="45"/>
    </row>
    <row r="205" spans="1:7" ht="15.5" x14ac:dyDescent="0.35">
      <c r="A205" s="45"/>
      <c r="B205" s="45"/>
      <c r="C205" s="78"/>
      <c r="D205" s="45"/>
      <c r="E205" s="79"/>
      <c r="F205" s="79"/>
      <c r="G205" s="45"/>
    </row>
    <row r="206" spans="1:7" ht="15.5" x14ac:dyDescent="0.35">
      <c r="A206" s="45"/>
      <c r="B206" s="45"/>
      <c r="C206" s="78"/>
      <c r="D206" s="45"/>
      <c r="E206" s="79"/>
      <c r="F206" s="79"/>
      <c r="G206" s="45"/>
    </row>
    <row r="207" spans="1:7" ht="15.5" x14ac:dyDescent="0.35">
      <c r="A207" s="45"/>
      <c r="B207" s="45"/>
      <c r="C207" s="78"/>
      <c r="D207" s="45"/>
      <c r="E207" s="79"/>
      <c r="F207" s="79"/>
      <c r="G207" s="45"/>
    </row>
    <row r="208" spans="1:7" ht="15.5" x14ac:dyDescent="0.35">
      <c r="A208" s="45"/>
      <c r="B208" s="45"/>
      <c r="C208" s="78"/>
      <c r="D208" s="45"/>
      <c r="E208" s="79"/>
      <c r="F208" s="79"/>
      <c r="G208" s="45"/>
    </row>
    <row r="209" spans="1:7" ht="15.5" x14ac:dyDescent="0.35">
      <c r="A209" s="45"/>
      <c r="B209" s="45"/>
      <c r="C209" s="78"/>
      <c r="D209" s="45"/>
      <c r="E209" s="79"/>
      <c r="F209" s="79"/>
      <c r="G209" s="45"/>
    </row>
    <row r="210" spans="1:7" ht="15.5" x14ac:dyDescent="0.35">
      <c r="A210" s="45"/>
      <c r="B210" s="45"/>
      <c r="C210" s="78"/>
      <c r="D210" s="45"/>
      <c r="E210" s="79"/>
      <c r="F210" s="79"/>
      <c r="G210" s="45"/>
    </row>
    <row r="211" spans="1:7" ht="15.5" x14ac:dyDescent="0.35">
      <c r="A211" s="45"/>
      <c r="B211" s="45"/>
      <c r="C211" s="78"/>
      <c r="D211" s="45"/>
      <c r="E211" s="79"/>
      <c r="F211" s="79"/>
      <c r="G211" s="45"/>
    </row>
    <row r="212" spans="1:7" ht="15.5" x14ac:dyDescent="0.35">
      <c r="A212" s="45"/>
      <c r="B212" s="45"/>
      <c r="C212" s="78"/>
      <c r="D212" s="45"/>
      <c r="E212" s="79"/>
      <c r="F212" s="79"/>
      <c r="G212" s="45"/>
    </row>
    <row r="213" spans="1:7" ht="15.5" x14ac:dyDescent="0.35">
      <c r="A213" s="45"/>
      <c r="B213" s="45"/>
      <c r="C213" s="78"/>
      <c r="D213" s="45"/>
      <c r="E213" s="79"/>
      <c r="F213" s="79"/>
      <c r="G213" s="45"/>
    </row>
    <row r="214" spans="1:7" ht="15.5" x14ac:dyDescent="0.35">
      <c r="A214" s="45"/>
      <c r="B214" s="45"/>
      <c r="C214" s="78"/>
      <c r="D214" s="45"/>
      <c r="E214" s="79"/>
      <c r="F214" s="79"/>
      <c r="G214" s="45"/>
    </row>
    <row r="215" spans="1:7" ht="15.5" x14ac:dyDescent="0.35">
      <c r="A215" s="45"/>
      <c r="B215" s="45"/>
      <c r="C215" s="78"/>
      <c r="D215" s="45"/>
      <c r="E215" s="79"/>
      <c r="F215" s="79"/>
      <c r="G215" s="45"/>
    </row>
    <row r="216" spans="1:7" ht="15.5" x14ac:dyDescent="0.35">
      <c r="A216" s="45"/>
      <c r="B216" s="45"/>
      <c r="C216" s="78"/>
      <c r="D216" s="45"/>
      <c r="E216" s="79"/>
      <c r="F216" s="79"/>
      <c r="G216" s="45"/>
    </row>
    <row r="217" spans="1:7" ht="15.5" x14ac:dyDescent="0.35">
      <c r="A217" s="45"/>
      <c r="B217" s="45"/>
      <c r="C217" s="78"/>
      <c r="D217" s="45"/>
      <c r="E217" s="79"/>
      <c r="F217" s="79"/>
      <c r="G217" s="45"/>
    </row>
    <row r="218" spans="1:7" ht="15.5" x14ac:dyDescent="0.35">
      <c r="A218" s="45"/>
      <c r="B218" s="45"/>
      <c r="C218" s="78"/>
      <c r="D218" s="45"/>
      <c r="E218" s="79"/>
      <c r="F218" s="79"/>
      <c r="G218" s="45"/>
    </row>
    <row r="219" spans="1:7" ht="15.5" x14ac:dyDescent="0.35">
      <c r="A219" s="45"/>
      <c r="B219" s="45"/>
      <c r="C219" s="78"/>
      <c r="D219" s="45"/>
      <c r="E219" s="79"/>
      <c r="F219" s="79"/>
      <c r="G219" s="45"/>
    </row>
    <row r="220" spans="1:7" ht="15.5" x14ac:dyDescent="0.35">
      <c r="A220" s="45"/>
      <c r="B220" s="45"/>
      <c r="C220" s="78"/>
      <c r="D220" s="45"/>
      <c r="E220" s="79"/>
      <c r="F220" s="79"/>
      <c r="G220" s="45"/>
    </row>
    <row r="221" spans="1:7" ht="15.5" x14ac:dyDescent="0.35">
      <c r="A221" s="45"/>
      <c r="B221" s="45"/>
      <c r="C221" s="78"/>
      <c r="D221" s="45"/>
      <c r="E221" s="79"/>
      <c r="F221" s="79"/>
      <c r="G221" s="45"/>
    </row>
    <row r="222" spans="1:7" ht="15.5" x14ac:dyDescent="0.35">
      <c r="A222" s="45"/>
      <c r="B222" s="45"/>
      <c r="C222" s="78"/>
      <c r="D222" s="45"/>
      <c r="E222" s="79"/>
      <c r="F222" s="79"/>
      <c r="G222" s="45"/>
    </row>
    <row r="223" spans="1:7" ht="15.5" x14ac:dyDescent="0.35">
      <c r="A223" s="45"/>
      <c r="B223" s="45"/>
      <c r="C223" s="78"/>
      <c r="D223" s="45"/>
      <c r="E223" s="79"/>
      <c r="F223" s="79"/>
      <c r="G223" s="45"/>
    </row>
    <row r="224" spans="1:7" ht="15.5" x14ac:dyDescent="0.35">
      <c r="A224" s="45"/>
      <c r="B224" s="45"/>
      <c r="C224" s="78"/>
      <c r="D224" s="45"/>
      <c r="E224" s="79"/>
      <c r="F224" s="79"/>
      <c r="G224" s="45"/>
    </row>
    <row r="225" spans="1:7" ht="15.5" x14ac:dyDescent="0.35">
      <c r="A225" s="45"/>
      <c r="B225" s="45"/>
      <c r="C225" s="78"/>
      <c r="D225" s="45"/>
      <c r="E225" s="79"/>
      <c r="F225" s="79"/>
      <c r="G225" s="45"/>
    </row>
    <row r="226" spans="1:7" ht="15.5" x14ac:dyDescent="0.35">
      <c r="A226" s="45"/>
      <c r="B226" s="45"/>
      <c r="C226" s="78"/>
      <c r="D226" s="45"/>
      <c r="E226" s="79"/>
      <c r="F226" s="79"/>
      <c r="G226" s="45"/>
    </row>
    <row r="227" spans="1:7" ht="15.5" x14ac:dyDescent="0.35">
      <c r="A227" s="45"/>
      <c r="B227" s="45"/>
      <c r="C227" s="78"/>
      <c r="D227" s="45"/>
      <c r="E227" s="79"/>
      <c r="F227" s="79"/>
      <c r="G227" s="45"/>
    </row>
    <row r="228" spans="1:7" ht="15.5" x14ac:dyDescent="0.35">
      <c r="A228" s="45"/>
      <c r="B228" s="45"/>
      <c r="C228" s="78"/>
      <c r="D228" s="45"/>
      <c r="E228" s="79"/>
      <c r="F228" s="79"/>
      <c r="G228" s="45"/>
    </row>
    <row r="229" spans="1:7" ht="15.5" x14ac:dyDescent="0.35">
      <c r="A229" s="45"/>
      <c r="B229" s="45"/>
      <c r="C229" s="78"/>
      <c r="D229" s="45"/>
      <c r="E229" s="79"/>
      <c r="F229" s="79"/>
      <c r="G229" s="45"/>
    </row>
    <row r="230" spans="1:7" ht="15.5" x14ac:dyDescent="0.35">
      <c r="A230" s="45"/>
      <c r="B230" s="45"/>
      <c r="C230" s="78"/>
      <c r="D230" s="45"/>
      <c r="E230" s="79"/>
      <c r="F230" s="79"/>
      <c r="G230" s="45"/>
    </row>
    <row r="231" spans="1:7" ht="15.5" x14ac:dyDescent="0.35">
      <c r="A231" s="45"/>
      <c r="B231" s="45"/>
      <c r="C231" s="78"/>
      <c r="D231" s="45"/>
      <c r="E231" s="79"/>
      <c r="F231" s="79"/>
      <c r="G231" s="45"/>
    </row>
    <row r="232" spans="1:7" ht="15.5" x14ac:dyDescent="0.35">
      <c r="A232" s="45"/>
      <c r="B232" s="45"/>
      <c r="C232" s="78"/>
      <c r="D232" s="45"/>
      <c r="E232" s="79"/>
      <c r="F232" s="79"/>
      <c r="G232" s="45"/>
    </row>
    <row r="233" spans="1:7" ht="15.5" x14ac:dyDescent="0.35">
      <c r="A233" s="45"/>
      <c r="B233" s="45"/>
      <c r="C233" s="78"/>
      <c r="D233" s="45"/>
      <c r="E233" s="79"/>
      <c r="F233" s="79"/>
      <c r="G233" s="45"/>
    </row>
    <row r="234" spans="1:7" ht="15.5" x14ac:dyDescent="0.35">
      <c r="A234" s="45"/>
      <c r="B234" s="45"/>
      <c r="C234" s="78"/>
      <c r="D234" s="45"/>
      <c r="E234" s="79"/>
      <c r="F234" s="79"/>
      <c r="G234" s="45"/>
    </row>
    <row r="235" spans="1:7" ht="15.5" x14ac:dyDescent="0.35">
      <c r="A235" s="45"/>
      <c r="B235" s="45"/>
      <c r="C235" s="78"/>
      <c r="D235" s="45"/>
      <c r="E235" s="79"/>
      <c r="F235" s="79"/>
      <c r="G235" s="45"/>
    </row>
    <row r="236" spans="1:7" ht="15.5" x14ac:dyDescent="0.35">
      <c r="A236" s="45"/>
      <c r="B236" s="45"/>
      <c r="C236" s="78"/>
      <c r="D236" s="45"/>
      <c r="E236" s="79"/>
      <c r="F236" s="79"/>
      <c r="G236" s="45"/>
    </row>
    <row r="237" spans="1:7" ht="15.5" x14ac:dyDescent="0.35">
      <c r="A237" s="45"/>
      <c r="B237" s="45"/>
      <c r="C237" s="78"/>
      <c r="D237" s="45"/>
      <c r="E237" s="79"/>
      <c r="F237" s="79"/>
      <c r="G237" s="45"/>
    </row>
    <row r="238" spans="1:7" ht="15.5" x14ac:dyDescent="0.35">
      <c r="A238" s="45"/>
      <c r="B238" s="45"/>
      <c r="C238" s="78"/>
      <c r="D238" s="45"/>
      <c r="E238" s="79"/>
      <c r="F238" s="79"/>
      <c r="G238" s="45"/>
    </row>
    <row r="239" spans="1:7" ht="15.5" x14ac:dyDescent="0.35">
      <c r="A239" s="45"/>
      <c r="B239" s="45"/>
      <c r="C239" s="78"/>
      <c r="D239" s="45"/>
      <c r="E239" s="79"/>
      <c r="F239" s="79"/>
      <c r="G239" s="45"/>
    </row>
    <row r="240" spans="1:7" ht="15.5" x14ac:dyDescent="0.35">
      <c r="A240" s="45"/>
      <c r="B240" s="45"/>
      <c r="C240" s="78"/>
      <c r="D240" s="45"/>
      <c r="E240" s="79"/>
      <c r="F240" s="79"/>
      <c r="G240" s="45"/>
    </row>
    <row r="241" spans="1:7" ht="15.5" x14ac:dyDescent="0.35">
      <c r="A241" s="45"/>
      <c r="B241" s="45"/>
      <c r="C241" s="78"/>
      <c r="D241" s="45"/>
      <c r="E241" s="79"/>
      <c r="F241" s="79"/>
      <c r="G241" s="45"/>
    </row>
    <row r="242" spans="1:7" ht="15.5" x14ac:dyDescent="0.35">
      <c r="A242" s="45"/>
      <c r="B242" s="45"/>
      <c r="C242" s="78"/>
      <c r="D242" s="45"/>
      <c r="E242" s="79"/>
      <c r="F242" s="79"/>
      <c r="G242" s="45"/>
    </row>
    <row r="243" spans="1:7" ht="15.5" x14ac:dyDescent="0.35">
      <c r="A243" s="45"/>
      <c r="B243" s="45"/>
      <c r="C243" s="78"/>
      <c r="D243" s="45"/>
      <c r="E243" s="79"/>
      <c r="F243" s="79"/>
      <c r="G243" s="45"/>
    </row>
    <row r="244" spans="1:7" ht="15.5" x14ac:dyDescent="0.35">
      <c r="A244" s="45"/>
      <c r="B244" s="45"/>
      <c r="C244" s="78"/>
      <c r="D244" s="45"/>
      <c r="E244" s="79"/>
      <c r="F244" s="79"/>
      <c r="G244" s="45"/>
    </row>
    <row r="245" spans="1:7" ht="15.5" x14ac:dyDescent="0.35">
      <c r="A245" s="45"/>
      <c r="B245" s="45"/>
      <c r="C245" s="78"/>
      <c r="D245" s="45"/>
      <c r="E245" s="79"/>
      <c r="F245" s="79"/>
      <c r="G245" s="45"/>
    </row>
    <row r="246" spans="1:7" ht="15.5" x14ac:dyDescent="0.35">
      <c r="A246" s="45"/>
      <c r="B246" s="45"/>
      <c r="C246" s="78"/>
      <c r="D246" s="45"/>
      <c r="E246" s="79"/>
      <c r="F246" s="79"/>
      <c r="G246" s="45"/>
    </row>
    <row r="247" spans="1:7" ht="15.5" x14ac:dyDescent="0.35">
      <c r="A247" s="45"/>
      <c r="B247" s="45"/>
      <c r="C247" s="78"/>
      <c r="D247" s="45"/>
      <c r="E247" s="79"/>
      <c r="F247" s="79"/>
      <c r="G247" s="45"/>
    </row>
    <row r="248" spans="1:7" ht="15.5" x14ac:dyDescent="0.35">
      <c r="A248" s="45"/>
      <c r="B248" s="45"/>
      <c r="C248" s="78"/>
      <c r="D248" s="45"/>
      <c r="E248" s="79"/>
      <c r="F248" s="79"/>
      <c r="G248" s="45"/>
    </row>
    <row r="249" spans="1:7" ht="15.5" x14ac:dyDescent="0.35">
      <c r="A249" s="45"/>
      <c r="B249" s="45"/>
      <c r="C249" s="78"/>
      <c r="D249" s="45"/>
      <c r="E249" s="79"/>
      <c r="F249" s="79"/>
      <c r="G249" s="45"/>
    </row>
    <row r="250" spans="1:7" ht="15.5" x14ac:dyDescent="0.35">
      <c r="A250" s="45"/>
      <c r="B250" s="45"/>
      <c r="C250" s="78"/>
      <c r="D250" s="45"/>
      <c r="E250" s="79"/>
      <c r="F250" s="79"/>
      <c r="G250" s="45"/>
    </row>
    <row r="251" spans="1:7" ht="15.5" x14ac:dyDescent="0.35">
      <c r="A251" s="45"/>
      <c r="B251" s="45"/>
      <c r="C251" s="78"/>
      <c r="D251" s="45"/>
      <c r="E251" s="79"/>
      <c r="F251" s="79"/>
      <c r="G251" s="45"/>
    </row>
    <row r="252" spans="1:7" ht="15.5" x14ac:dyDescent="0.35">
      <c r="A252" s="45"/>
      <c r="B252" s="45"/>
      <c r="C252" s="78"/>
      <c r="D252" s="45"/>
      <c r="E252" s="79"/>
      <c r="F252" s="79"/>
      <c r="G252" s="45"/>
    </row>
    <row r="253" spans="1:7" ht="15.5" x14ac:dyDescent="0.35">
      <c r="A253" s="45"/>
      <c r="B253" s="45"/>
      <c r="C253" s="78"/>
      <c r="D253" s="45"/>
      <c r="E253" s="79"/>
      <c r="F253" s="79"/>
      <c r="G253" s="45"/>
    </row>
    <row r="254" spans="1:7" ht="15.5" x14ac:dyDescent="0.35">
      <c r="A254" s="45"/>
      <c r="B254" s="45"/>
      <c r="C254" s="78"/>
      <c r="D254" s="45"/>
      <c r="E254" s="79"/>
      <c r="F254" s="79"/>
      <c r="G254" s="45"/>
    </row>
    <row r="255" spans="1:7" ht="15.5" x14ac:dyDescent="0.35">
      <c r="A255" s="45"/>
      <c r="B255" s="45"/>
      <c r="C255" s="78"/>
      <c r="D255" s="45"/>
      <c r="E255" s="79"/>
      <c r="F255" s="79"/>
      <c r="G255" s="45"/>
    </row>
    <row r="256" spans="1:7" ht="15.5" x14ac:dyDescent="0.35">
      <c r="A256" s="45"/>
      <c r="B256" s="45"/>
      <c r="C256" s="78"/>
      <c r="D256" s="45"/>
      <c r="E256" s="79"/>
      <c r="F256" s="79"/>
      <c r="G256" s="45"/>
    </row>
    <row r="257" spans="1:7" ht="15.5" x14ac:dyDescent="0.35">
      <c r="A257" s="45"/>
      <c r="B257" s="45"/>
      <c r="C257" s="78"/>
      <c r="D257" s="45"/>
      <c r="E257" s="79"/>
      <c r="F257" s="79"/>
      <c r="G257" s="45"/>
    </row>
    <row r="258" spans="1:7" ht="15.5" x14ac:dyDescent="0.35">
      <c r="A258" s="45"/>
      <c r="B258" s="45"/>
      <c r="C258" s="78"/>
      <c r="D258" s="45"/>
      <c r="E258" s="79"/>
      <c r="F258" s="79"/>
      <c r="G258" s="45"/>
    </row>
    <row r="259" spans="1:7" ht="15.5" x14ac:dyDescent="0.35">
      <c r="A259" s="45"/>
      <c r="B259" s="45"/>
      <c r="C259" s="78"/>
      <c r="D259" s="45"/>
      <c r="E259" s="79"/>
      <c r="F259" s="79"/>
      <c r="G259" s="45"/>
    </row>
    <row r="260" spans="1:7" ht="15.5" x14ac:dyDescent="0.35">
      <c r="A260" s="45"/>
      <c r="B260" s="45"/>
      <c r="C260" s="78"/>
      <c r="D260" s="45"/>
      <c r="E260" s="79"/>
      <c r="F260" s="79"/>
      <c r="G260" s="45"/>
    </row>
    <row r="261" spans="1:7" ht="15.5" x14ac:dyDescent="0.35">
      <c r="A261" s="45"/>
      <c r="B261" s="45"/>
      <c r="C261" s="78"/>
      <c r="D261" s="45"/>
      <c r="E261" s="79"/>
      <c r="F261" s="79"/>
      <c r="G261" s="45"/>
    </row>
    <row r="262" spans="1:7" ht="15.5" x14ac:dyDescent="0.35">
      <c r="A262" s="45"/>
      <c r="B262" s="45"/>
      <c r="C262" s="78"/>
      <c r="D262" s="45"/>
      <c r="E262" s="79"/>
      <c r="F262" s="79"/>
      <c r="G262" s="45"/>
    </row>
    <row r="263" spans="1:7" ht="15.5" x14ac:dyDescent="0.35">
      <c r="A263" s="45"/>
      <c r="B263" s="45"/>
      <c r="C263" s="78"/>
      <c r="D263" s="45"/>
      <c r="E263" s="79"/>
      <c r="F263" s="79"/>
      <c r="G263" s="45"/>
    </row>
    <row r="264" spans="1:7" ht="15.5" x14ac:dyDescent="0.35">
      <c r="A264" s="45"/>
      <c r="B264" s="45"/>
      <c r="C264" s="78"/>
      <c r="D264" s="45"/>
      <c r="E264" s="79"/>
      <c r="F264" s="79"/>
      <c r="G264" s="45"/>
    </row>
    <row r="265" spans="1:7" ht="15.5" x14ac:dyDescent="0.35">
      <c r="A265" s="45"/>
      <c r="B265" s="45"/>
      <c r="C265" s="78"/>
      <c r="D265" s="45"/>
      <c r="E265" s="79"/>
      <c r="F265" s="79"/>
      <c r="G265" s="45"/>
    </row>
    <row r="266" spans="1:7" ht="15.5" x14ac:dyDescent="0.35">
      <c r="A266" s="45"/>
      <c r="B266" s="45"/>
      <c r="C266" s="78"/>
      <c r="D266" s="45"/>
      <c r="E266" s="79"/>
      <c r="F266" s="79"/>
      <c r="G266" s="45"/>
    </row>
    <row r="267" spans="1:7" ht="15.5" x14ac:dyDescent="0.35">
      <c r="A267" s="45"/>
      <c r="B267" s="45"/>
      <c r="C267" s="78"/>
      <c r="D267" s="45"/>
      <c r="E267" s="79"/>
      <c r="F267" s="79"/>
      <c r="G267" s="45"/>
    </row>
    <row r="268" spans="1:7" ht="15.5" x14ac:dyDescent="0.35">
      <c r="A268" s="45"/>
      <c r="B268" s="45"/>
      <c r="C268" s="78"/>
      <c r="D268" s="45"/>
      <c r="E268" s="79"/>
      <c r="F268" s="79"/>
      <c r="G268" s="45"/>
    </row>
    <row r="269" spans="1:7" ht="15.5" x14ac:dyDescent="0.35">
      <c r="A269" s="45"/>
      <c r="B269" s="45"/>
      <c r="C269" s="78"/>
      <c r="D269" s="45"/>
      <c r="E269" s="79"/>
      <c r="F269" s="79"/>
      <c r="G269" s="45"/>
    </row>
    <row r="270" spans="1:7" ht="15.5" x14ac:dyDescent="0.35">
      <c r="A270" s="45"/>
      <c r="B270" s="45"/>
      <c r="C270" s="78"/>
      <c r="D270" s="45"/>
      <c r="E270" s="79"/>
      <c r="F270" s="79"/>
      <c r="G270" s="45"/>
    </row>
    <row r="271" spans="1:7" ht="15.5" x14ac:dyDescent="0.35">
      <c r="A271" s="45"/>
      <c r="B271" s="45"/>
      <c r="C271" s="78"/>
      <c r="D271" s="45"/>
      <c r="E271" s="79"/>
      <c r="F271" s="79"/>
      <c r="G271" s="45"/>
    </row>
    <row r="272" spans="1:7" ht="15.5" x14ac:dyDescent="0.35">
      <c r="A272" s="45"/>
      <c r="B272" s="45"/>
      <c r="C272" s="78"/>
      <c r="D272" s="45"/>
      <c r="E272" s="79"/>
      <c r="F272" s="79"/>
      <c r="G272" s="45"/>
    </row>
    <row r="273" spans="1:7" ht="15.5" x14ac:dyDescent="0.35">
      <c r="A273" s="45"/>
      <c r="B273" s="45"/>
      <c r="C273" s="78"/>
      <c r="D273" s="45"/>
      <c r="E273" s="79"/>
      <c r="F273" s="79"/>
      <c r="G273" s="45"/>
    </row>
    <row r="274" spans="1:7" ht="15.5" x14ac:dyDescent="0.35">
      <c r="A274" s="45"/>
      <c r="B274" s="45"/>
      <c r="C274" s="78"/>
      <c r="D274" s="45"/>
      <c r="E274" s="79"/>
      <c r="F274" s="79"/>
      <c r="G274" s="45"/>
    </row>
    <row r="275" spans="1:7" ht="15.5" x14ac:dyDescent="0.35">
      <c r="A275" s="45"/>
      <c r="B275" s="45"/>
      <c r="C275" s="78"/>
      <c r="D275" s="45"/>
      <c r="E275" s="79"/>
      <c r="F275" s="79"/>
      <c r="G275" s="45"/>
    </row>
    <row r="276" spans="1:7" ht="15.5" x14ac:dyDescent="0.35">
      <c r="A276" s="45"/>
      <c r="B276" s="45"/>
      <c r="C276" s="78"/>
      <c r="D276" s="45"/>
      <c r="E276" s="79"/>
      <c r="F276" s="79"/>
      <c r="G276" s="45"/>
    </row>
    <row r="277" spans="1:7" ht="15.5" x14ac:dyDescent="0.35">
      <c r="A277" s="45"/>
      <c r="B277" s="45"/>
      <c r="C277" s="78"/>
      <c r="D277" s="45"/>
      <c r="E277" s="79"/>
      <c r="F277" s="79"/>
      <c r="G277" s="45"/>
    </row>
    <row r="278" spans="1:7" ht="15.5" x14ac:dyDescent="0.35">
      <c r="A278" s="45"/>
      <c r="B278" s="45"/>
      <c r="C278" s="78"/>
      <c r="D278" s="45"/>
      <c r="E278" s="79"/>
      <c r="F278" s="79"/>
      <c r="G278" s="45"/>
    </row>
    <row r="279" spans="1:7" ht="15.5" x14ac:dyDescent="0.35">
      <c r="A279" s="45"/>
      <c r="B279" s="45"/>
      <c r="C279" s="78"/>
      <c r="D279" s="45"/>
      <c r="E279" s="79"/>
      <c r="F279" s="79"/>
      <c r="G279" s="45"/>
    </row>
    <row r="280" spans="1:7" ht="15.5" x14ac:dyDescent="0.35">
      <c r="A280" s="45"/>
      <c r="B280" s="45"/>
      <c r="C280" s="78"/>
      <c r="D280" s="45"/>
      <c r="E280" s="79"/>
      <c r="F280" s="79"/>
      <c r="G280" s="45"/>
    </row>
    <row r="281" spans="1:7" ht="15.5" x14ac:dyDescent="0.35">
      <c r="A281" s="45"/>
      <c r="B281" s="45"/>
      <c r="C281" s="78"/>
      <c r="D281" s="45"/>
      <c r="E281" s="79"/>
      <c r="F281" s="79"/>
      <c r="G281" s="45"/>
    </row>
    <row r="282" spans="1:7" ht="15.5" x14ac:dyDescent="0.35">
      <c r="A282" s="45"/>
      <c r="B282" s="45"/>
      <c r="C282" s="78"/>
      <c r="D282" s="45"/>
      <c r="E282" s="79"/>
      <c r="F282" s="79"/>
      <c r="G282" s="45"/>
    </row>
    <row r="283" spans="1:7" ht="15.5" x14ac:dyDescent="0.35">
      <c r="A283" s="45"/>
      <c r="B283" s="45"/>
      <c r="C283" s="78"/>
      <c r="D283" s="45"/>
      <c r="E283" s="79"/>
      <c r="F283" s="79"/>
      <c r="G283" s="45"/>
    </row>
    <row r="284" spans="1:7" ht="15.5" x14ac:dyDescent="0.35">
      <c r="A284" s="45"/>
      <c r="B284" s="45"/>
      <c r="C284" s="78"/>
      <c r="D284" s="45"/>
      <c r="E284" s="79"/>
      <c r="F284" s="79"/>
      <c r="G284" s="45"/>
    </row>
    <row r="285" spans="1:7" ht="15.5" x14ac:dyDescent="0.35">
      <c r="A285" s="45"/>
      <c r="B285" s="45"/>
      <c r="C285" s="78"/>
      <c r="D285" s="45"/>
      <c r="E285" s="79"/>
      <c r="F285" s="79"/>
      <c r="G285" s="45"/>
    </row>
    <row r="286" spans="1:7" ht="15.5" x14ac:dyDescent="0.35">
      <c r="A286" s="45"/>
      <c r="B286" s="45"/>
      <c r="C286" s="78"/>
      <c r="D286" s="45"/>
      <c r="E286" s="79"/>
      <c r="F286" s="79"/>
      <c r="G286" s="45"/>
    </row>
    <row r="287" spans="1:7" ht="15.5" x14ac:dyDescent="0.35">
      <c r="A287" s="45"/>
      <c r="B287" s="45"/>
      <c r="C287" s="78"/>
      <c r="D287" s="45"/>
      <c r="E287" s="79"/>
      <c r="F287" s="79"/>
      <c r="G287" s="45"/>
    </row>
    <row r="288" spans="1:7" ht="15.5" x14ac:dyDescent="0.35">
      <c r="A288" s="45"/>
      <c r="B288" s="45"/>
      <c r="C288" s="78"/>
      <c r="D288" s="45"/>
      <c r="E288" s="79"/>
      <c r="F288" s="79"/>
      <c r="G288" s="45"/>
    </row>
    <row r="289" spans="1:7" ht="15.5" x14ac:dyDescent="0.35">
      <c r="A289" s="45"/>
      <c r="B289" s="45"/>
      <c r="C289" s="78"/>
      <c r="D289" s="45"/>
      <c r="E289" s="79"/>
      <c r="F289" s="79"/>
      <c r="G289" s="45"/>
    </row>
    <row r="290" spans="1:7" ht="15.5" x14ac:dyDescent="0.35">
      <c r="A290" s="45"/>
      <c r="B290" s="45"/>
      <c r="C290" s="78"/>
      <c r="D290" s="45"/>
      <c r="E290" s="79"/>
      <c r="F290" s="79"/>
      <c r="G290" s="45"/>
    </row>
    <row r="291" spans="1:7" ht="15.5" x14ac:dyDescent="0.35">
      <c r="A291" s="45"/>
      <c r="B291" s="45"/>
      <c r="C291" s="78"/>
      <c r="D291" s="45"/>
      <c r="E291" s="79"/>
      <c r="F291" s="79"/>
      <c r="G291" s="45"/>
    </row>
    <row r="292" spans="1:7" ht="15.5" x14ac:dyDescent="0.35">
      <c r="A292" s="45"/>
      <c r="B292" s="45"/>
      <c r="C292" s="78"/>
      <c r="D292" s="45"/>
      <c r="E292" s="79"/>
      <c r="F292" s="79"/>
      <c r="G292" s="45"/>
    </row>
    <row r="293" spans="1:7" ht="15.5" x14ac:dyDescent="0.35">
      <c r="A293" s="45"/>
      <c r="B293" s="45"/>
      <c r="C293" s="78"/>
      <c r="D293" s="45"/>
      <c r="E293" s="79"/>
      <c r="F293" s="79"/>
      <c r="G293" s="45"/>
    </row>
    <row r="294" spans="1:7" ht="15.5" x14ac:dyDescent="0.35">
      <c r="A294" s="45"/>
      <c r="B294" s="45"/>
      <c r="C294" s="78"/>
      <c r="D294" s="45"/>
      <c r="E294" s="79"/>
      <c r="F294" s="79"/>
      <c r="G294" s="45"/>
    </row>
    <row r="295" spans="1:7" ht="15.5" x14ac:dyDescent="0.35">
      <c r="A295" s="45"/>
      <c r="B295" s="45"/>
      <c r="C295" s="78"/>
      <c r="D295" s="45"/>
      <c r="E295" s="79"/>
      <c r="F295" s="79"/>
      <c r="G295" s="45"/>
    </row>
    <row r="296" spans="1:7" ht="15.5" x14ac:dyDescent="0.35">
      <c r="A296" s="45"/>
      <c r="B296" s="45"/>
      <c r="C296" s="78"/>
      <c r="D296" s="45"/>
      <c r="E296" s="79"/>
      <c r="F296" s="79"/>
      <c r="G296" s="45"/>
    </row>
    <row r="297" spans="1:7" ht="15.5" x14ac:dyDescent="0.35">
      <c r="A297" s="45"/>
      <c r="B297" s="45"/>
      <c r="C297" s="78"/>
      <c r="D297" s="45"/>
      <c r="E297" s="79"/>
      <c r="F297" s="79"/>
      <c r="G297" s="45"/>
    </row>
    <row r="298" spans="1:7" ht="15.5" x14ac:dyDescent="0.35">
      <c r="A298" s="45"/>
      <c r="B298" s="45"/>
      <c r="C298" s="78"/>
      <c r="D298" s="45"/>
      <c r="E298" s="79"/>
      <c r="F298" s="79"/>
      <c r="G298" s="45"/>
    </row>
    <row r="299" spans="1:7" ht="15.5" x14ac:dyDescent="0.35">
      <c r="A299" s="45"/>
      <c r="B299" s="45"/>
      <c r="C299" s="78"/>
      <c r="D299" s="45"/>
      <c r="E299" s="79"/>
      <c r="F299" s="79"/>
      <c r="G299" s="45"/>
    </row>
    <row r="300" spans="1:7" ht="15.5" x14ac:dyDescent="0.35">
      <c r="A300" s="45"/>
      <c r="B300" s="45"/>
      <c r="C300" s="78"/>
      <c r="D300" s="45"/>
      <c r="E300" s="79"/>
      <c r="F300" s="79"/>
      <c r="G300" s="45"/>
    </row>
    <row r="301" spans="1:7" ht="15.5" x14ac:dyDescent="0.35">
      <c r="A301" s="45"/>
      <c r="B301" s="45"/>
      <c r="C301" s="78"/>
      <c r="D301" s="45"/>
      <c r="E301" s="79"/>
      <c r="F301" s="79"/>
      <c r="G301" s="45"/>
    </row>
    <row r="302" spans="1:7" ht="15.5" x14ac:dyDescent="0.35">
      <c r="A302" s="45"/>
      <c r="B302" s="45"/>
      <c r="C302" s="78"/>
      <c r="D302" s="45"/>
      <c r="E302" s="79"/>
      <c r="F302" s="79"/>
      <c r="G302" s="45"/>
    </row>
    <row r="303" spans="1:7" ht="15.5" x14ac:dyDescent="0.35">
      <c r="A303" s="45"/>
      <c r="B303" s="45"/>
      <c r="C303" s="78"/>
      <c r="D303" s="45"/>
      <c r="E303" s="79"/>
      <c r="F303" s="79"/>
      <c r="G303" s="45"/>
    </row>
    <row r="304" spans="1:7" ht="15.5" x14ac:dyDescent="0.35">
      <c r="A304" s="45"/>
      <c r="B304" s="45"/>
      <c r="C304" s="78"/>
      <c r="D304" s="45"/>
      <c r="E304" s="79"/>
      <c r="F304" s="79"/>
      <c r="G304" s="45"/>
    </row>
    <row r="305" spans="1:7" ht="15.5" x14ac:dyDescent="0.35">
      <c r="A305" s="45"/>
      <c r="B305" s="45"/>
      <c r="C305" s="78"/>
      <c r="D305" s="45"/>
      <c r="E305" s="79"/>
      <c r="F305" s="79"/>
      <c r="G305" s="45"/>
    </row>
    <row r="306" spans="1:7" ht="15.5" x14ac:dyDescent="0.35">
      <c r="A306" s="45"/>
      <c r="B306" s="45"/>
      <c r="C306" s="78"/>
      <c r="D306" s="45"/>
      <c r="E306" s="79"/>
      <c r="F306" s="79"/>
      <c r="G306" s="45"/>
    </row>
    <row r="307" spans="1:7" ht="15.5" x14ac:dyDescent="0.35">
      <c r="A307" s="45"/>
      <c r="B307" s="45"/>
      <c r="C307" s="78"/>
      <c r="D307" s="45"/>
      <c r="E307" s="79"/>
      <c r="F307" s="79"/>
      <c r="G307" s="45"/>
    </row>
    <row r="308" spans="1:7" ht="15.5" x14ac:dyDescent="0.35">
      <c r="A308" s="45"/>
      <c r="B308" s="45"/>
      <c r="C308" s="78"/>
      <c r="D308" s="45"/>
      <c r="E308" s="79"/>
      <c r="F308" s="79"/>
      <c r="G308" s="45"/>
    </row>
    <row r="309" spans="1:7" ht="15.5" x14ac:dyDescent="0.35">
      <c r="A309" s="45"/>
      <c r="B309" s="45"/>
      <c r="C309" s="78"/>
      <c r="D309" s="45"/>
      <c r="E309" s="79"/>
      <c r="F309" s="79"/>
      <c r="G309" s="45"/>
    </row>
    <row r="310" spans="1:7" ht="15.5" x14ac:dyDescent="0.35">
      <c r="A310" s="45"/>
      <c r="B310" s="45"/>
      <c r="C310" s="78"/>
      <c r="D310" s="45"/>
      <c r="E310" s="79"/>
      <c r="F310" s="79"/>
      <c r="G310" s="45"/>
    </row>
    <row r="311" spans="1:7" ht="15.5" x14ac:dyDescent="0.35">
      <c r="A311" s="45"/>
      <c r="B311" s="45"/>
      <c r="C311" s="78"/>
      <c r="D311" s="45"/>
      <c r="E311" s="79"/>
      <c r="F311" s="79"/>
      <c r="G311" s="45"/>
    </row>
    <row r="312" spans="1:7" ht="15.5" x14ac:dyDescent="0.35">
      <c r="A312" s="45"/>
      <c r="B312" s="45"/>
      <c r="C312" s="78"/>
      <c r="D312" s="45"/>
      <c r="E312" s="79"/>
      <c r="F312" s="79"/>
      <c r="G312" s="45"/>
    </row>
    <row r="313" spans="1:7" ht="15.5" x14ac:dyDescent="0.35">
      <c r="A313" s="45"/>
      <c r="B313" s="45"/>
      <c r="C313" s="78"/>
      <c r="D313" s="45"/>
      <c r="E313" s="79"/>
      <c r="F313" s="79"/>
      <c r="G313" s="45"/>
    </row>
    <row r="314" spans="1:7" ht="15.5" x14ac:dyDescent="0.35">
      <c r="A314" s="45"/>
      <c r="B314" s="45"/>
      <c r="C314" s="78"/>
      <c r="D314" s="45"/>
      <c r="E314" s="79"/>
      <c r="F314" s="79"/>
      <c r="G314" s="45"/>
    </row>
    <row r="315" spans="1:7" ht="15.5" x14ac:dyDescent="0.35">
      <c r="A315" s="45"/>
      <c r="B315" s="45"/>
      <c r="C315" s="78"/>
      <c r="D315" s="45"/>
      <c r="E315" s="79"/>
      <c r="F315" s="79"/>
      <c r="G315" s="45"/>
    </row>
    <row r="316" spans="1:7" ht="15.5" x14ac:dyDescent="0.35">
      <c r="A316" s="45"/>
      <c r="B316" s="45"/>
      <c r="C316" s="78"/>
      <c r="D316" s="45"/>
      <c r="E316" s="79"/>
      <c r="F316" s="79"/>
      <c r="G316" s="45"/>
    </row>
    <row r="317" spans="1:7" ht="15.5" x14ac:dyDescent="0.35">
      <c r="A317" s="45"/>
      <c r="B317" s="45"/>
      <c r="C317" s="78"/>
      <c r="D317" s="45"/>
      <c r="E317" s="79"/>
      <c r="F317" s="79"/>
      <c r="G317" s="45"/>
    </row>
    <row r="318" spans="1:7" ht="15.5" x14ac:dyDescent="0.35">
      <c r="A318" s="45"/>
      <c r="B318" s="45"/>
      <c r="C318" s="78"/>
      <c r="D318" s="45"/>
      <c r="E318" s="79"/>
      <c r="F318" s="79"/>
      <c r="G318" s="45"/>
    </row>
    <row r="319" spans="1:7" ht="15.5" x14ac:dyDescent="0.35">
      <c r="A319" s="45"/>
      <c r="B319" s="45"/>
      <c r="C319" s="78"/>
      <c r="D319" s="45"/>
      <c r="E319" s="79"/>
      <c r="F319" s="79"/>
      <c r="G319" s="45"/>
    </row>
    <row r="320" spans="1:7" ht="15.5" x14ac:dyDescent="0.35">
      <c r="A320" s="45"/>
      <c r="B320" s="45"/>
      <c r="C320" s="78"/>
      <c r="D320" s="45"/>
      <c r="E320" s="79"/>
      <c r="F320" s="79"/>
      <c r="G320" s="45"/>
    </row>
    <row r="321" spans="1:7" ht="15.5" x14ac:dyDescent="0.35">
      <c r="A321" s="45"/>
      <c r="B321" s="45"/>
      <c r="C321" s="78"/>
      <c r="D321" s="45"/>
      <c r="E321" s="79"/>
      <c r="F321" s="79"/>
      <c r="G321" s="45"/>
    </row>
    <row r="322" spans="1:7" ht="15.5" x14ac:dyDescent="0.35">
      <c r="A322" s="45"/>
      <c r="B322" s="45"/>
      <c r="C322" s="78"/>
      <c r="D322" s="45"/>
      <c r="E322" s="79"/>
      <c r="F322" s="79"/>
      <c r="G322" s="45"/>
    </row>
    <row r="323" spans="1:7" ht="15.5" x14ac:dyDescent="0.35">
      <c r="A323" s="45"/>
      <c r="B323" s="45"/>
      <c r="C323" s="78"/>
      <c r="D323" s="45"/>
      <c r="E323" s="79"/>
      <c r="F323" s="79"/>
      <c r="G323" s="45"/>
    </row>
    <row r="324" spans="1:7" ht="15.5" x14ac:dyDescent="0.35">
      <c r="A324" s="45"/>
      <c r="B324" s="45"/>
      <c r="C324" s="78"/>
      <c r="D324" s="45"/>
      <c r="E324" s="79"/>
      <c r="F324" s="79"/>
      <c r="G324" s="45"/>
    </row>
    <row r="325" spans="1:7" ht="15.5" x14ac:dyDescent="0.35">
      <c r="A325" s="45"/>
      <c r="B325" s="45"/>
      <c r="C325" s="78"/>
      <c r="D325" s="45"/>
      <c r="E325" s="79"/>
      <c r="F325" s="79"/>
      <c r="G325" s="45"/>
    </row>
    <row r="326" spans="1:7" ht="15.5" x14ac:dyDescent="0.35">
      <c r="A326" s="45"/>
      <c r="B326" s="45"/>
      <c r="C326" s="78"/>
      <c r="D326" s="45"/>
      <c r="E326" s="79"/>
      <c r="F326" s="79"/>
      <c r="G326" s="45"/>
    </row>
    <row r="327" spans="1:7" ht="15.5" x14ac:dyDescent="0.35">
      <c r="A327" s="45"/>
      <c r="B327" s="45"/>
      <c r="C327" s="78"/>
      <c r="D327" s="45"/>
      <c r="E327" s="79"/>
      <c r="F327" s="79"/>
      <c r="G327" s="45"/>
    </row>
    <row r="328" spans="1:7" ht="15.5" x14ac:dyDescent="0.35">
      <c r="A328" s="45"/>
      <c r="B328" s="45"/>
      <c r="C328" s="78"/>
      <c r="D328" s="45"/>
      <c r="E328" s="79"/>
      <c r="F328" s="79"/>
      <c r="G328" s="45"/>
    </row>
    <row r="329" spans="1:7" ht="15.5" x14ac:dyDescent="0.35">
      <c r="A329" s="45"/>
      <c r="B329" s="45"/>
      <c r="C329" s="78"/>
      <c r="D329" s="45"/>
      <c r="E329" s="79"/>
      <c r="F329" s="79"/>
      <c r="G329" s="45"/>
    </row>
    <row r="330" spans="1:7" ht="15.5" x14ac:dyDescent="0.35">
      <c r="A330" s="45"/>
      <c r="B330" s="45"/>
      <c r="C330" s="78"/>
      <c r="D330" s="45"/>
      <c r="E330" s="79"/>
      <c r="F330" s="79"/>
      <c r="G330" s="45"/>
    </row>
    <row r="331" spans="1:7" ht="15.5" x14ac:dyDescent="0.35">
      <c r="A331" s="45"/>
      <c r="B331" s="45"/>
      <c r="C331" s="78"/>
      <c r="D331" s="45"/>
      <c r="E331" s="79"/>
      <c r="F331" s="79"/>
      <c r="G331" s="45"/>
    </row>
    <row r="332" spans="1:7" ht="15.5" x14ac:dyDescent="0.35">
      <c r="A332" s="45"/>
      <c r="B332" s="45"/>
      <c r="C332" s="78"/>
      <c r="D332" s="45"/>
      <c r="E332" s="79"/>
      <c r="F332" s="79"/>
      <c r="G332" s="45"/>
    </row>
    <row r="333" spans="1:7" ht="15.5" x14ac:dyDescent="0.35">
      <c r="A333" s="45"/>
      <c r="B333" s="45"/>
      <c r="C333" s="78"/>
      <c r="D333" s="45"/>
      <c r="E333" s="79"/>
      <c r="F333" s="79"/>
      <c r="G333" s="45"/>
    </row>
    <row r="334" spans="1:7" ht="15.5" x14ac:dyDescent="0.35">
      <c r="A334" s="45"/>
      <c r="B334" s="45"/>
      <c r="C334" s="78"/>
      <c r="D334" s="45"/>
      <c r="E334" s="79"/>
      <c r="F334" s="79"/>
      <c r="G334" s="45"/>
    </row>
    <row r="335" spans="1:7" ht="15.5" x14ac:dyDescent="0.35">
      <c r="A335" s="45"/>
      <c r="B335" s="45"/>
      <c r="C335" s="78"/>
      <c r="D335" s="45"/>
      <c r="E335" s="79"/>
      <c r="F335" s="79"/>
      <c r="G335" s="45"/>
    </row>
    <row r="336" spans="1:7" ht="15.5" x14ac:dyDescent="0.35">
      <c r="A336" s="45"/>
      <c r="B336" s="45"/>
      <c r="C336" s="78"/>
      <c r="D336" s="45"/>
      <c r="E336" s="79"/>
      <c r="F336" s="79"/>
      <c r="G336" s="45"/>
    </row>
    <row r="337" spans="1:7" ht="15.5" x14ac:dyDescent="0.35">
      <c r="A337" s="45"/>
      <c r="B337" s="45"/>
      <c r="C337" s="78"/>
      <c r="D337" s="45"/>
      <c r="E337" s="79"/>
      <c r="F337" s="79"/>
      <c r="G337" s="45"/>
    </row>
    <row r="338" spans="1:7" ht="15.5" x14ac:dyDescent="0.35">
      <c r="A338" s="45"/>
      <c r="B338" s="45"/>
      <c r="C338" s="78"/>
      <c r="D338" s="45"/>
      <c r="E338" s="79"/>
      <c r="F338" s="79"/>
      <c r="G338" s="45"/>
    </row>
    <row r="339" spans="1:7" ht="15.5" x14ac:dyDescent="0.35">
      <c r="A339" s="45"/>
      <c r="B339" s="45"/>
      <c r="C339" s="78"/>
      <c r="D339" s="45"/>
      <c r="E339" s="79"/>
      <c r="F339" s="79"/>
      <c r="G339" s="45"/>
    </row>
    <row r="340" spans="1:7" ht="15.5" x14ac:dyDescent="0.35">
      <c r="A340" s="45"/>
      <c r="B340" s="45"/>
      <c r="C340" s="78"/>
      <c r="D340" s="45"/>
      <c r="E340" s="79"/>
      <c r="F340" s="79"/>
      <c r="G340" s="45"/>
    </row>
    <row r="341" spans="1:7" ht="15.5" x14ac:dyDescent="0.35">
      <c r="A341" s="45"/>
      <c r="B341" s="45"/>
      <c r="C341" s="78"/>
      <c r="D341" s="45"/>
      <c r="E341" s="79"/>
      <c r="F341" s="79"/>
      <c r="G341" s="45"/>
    </row>
    <row r="342" spans="1:7" ht="15.5" x14ac:dyDescent="0.35">
      <c r="A342" s="45"/>
      <c r="B342" s="45"/>
      <c r="C342" s="78"/>
      <c r="D342" s="45"/>
      <c r="E342" s="79"/>
      <c r="F342" s="79"/>
      <c r="G342" s="45"/>
    </row>
    <row r="343" spans="1:7" ht="15.5" x14ac:dyDescent="0.35">
      <c r="A343" s="45"/>
      <c r="B343" s="45"/>
      <c r="C343" s="78"/>
      <c r="D343" s="45"/>
      <c r="E343" s="79"/>
      <c r="F343" s="79"/>
      <c r="G343" s="45"/>
    </row>
    <row r="344" spans="1:7" ht="15.5" x14ac:dyDescent="0.35">
      <c r="A344" s="45"/>
      <c r="B344" s="45"/>
      <c r="C344" s="78"/>
      <c r="D344" s="45"/>
      <c r="E344" s="79"/>
      <c r="F344" s="79"/>
      <c r="G344" s="45"/>
    </row>
    <row r="345" spans="1:7" ht="15.5" x14ac:dyDescent="0.35">
      <c r="A345" s="45"/>
      <c r="B345" s="45"/>
      <c r="C345" s="78"/>
      <c r="D345" s="45"/>
      <c r="E345" s="79"/>
      <c r="F345" s="79"/>
      <c r="G345" s="45"/>
    </row>
    <row r="346" spans="1:7" ht="15.5" x14ac:dyDescent="0.35">
      <c r="A346" s="45"/>
      <c r="B346" s="45"/>
      <c r="C346" s="78"/>
      <c r="D346" s="45"/>
      <c r="E346" s="79"/>
      <c r="F346" s="79"/>
      <c r="G346" s="45"/>
    </row>
    <row r="347" spans="1:7" ht="15.5" x14ac:dyDescent="0.35">
      <c r="A347" s="45"/>
      <c r="B347" s="45"/>
      <c r="C347" s="78"/>
      <c r="D347" s="45"/>
      <c r="E347" s="79"/>
      <c r="F347" s="79"/>
      <c r="G347" s="45"/>
    </row>
    <row r="348" spans="1:7" ht="15.5" x14ac:dyDescent="0.35">
      <c r="A348" s="45"/>
      <c r="B348" s="45"/>
      <c r="C348" s="78"/>
      <c r="D348" s="45"/>
      <c r="E348" s="79"/>
      <c r="F348" s="79"/>
      <c r="G348" s="45"/>
    </row>
    <row r="349" spans="1:7" ht="15.5" x14ac:dyDescent="0.35">
      <c r="A349" s="45"/>
      <c r="B349" s="45"/>
      <c r="C349" s="78"/>
      <c r="D349" s="45"/>
      <c r="E349" s="79"/>
      <c r="F349" s="79"/>
      <c r="G349" s="45"/>
    </row>
    <row r="350" spans="1:7" ht="15.5" x14ac:dyDescent="0.35">
      <c r="A350" s="45"/>
      <c r="B350" s="45"/>
      <c r="C350" s="78"/>
      <c r="D350" s="45"/>
      <c r="E350" s="79"/>
      <c r="F350" s="79"/>
      <c r="G350" s="45"/>
    </row>
    <row r="351" spans="1:7" ht="15.5" x14ac:dyDescent="0.35">
      <c r="A351" s="45"/>
      <c r="B351" s="45"/>
      <c r="C351" s="78"/>
      <c r="D351" s="45"/>
      <c r="E351" s="79"/>
      <c r="F351" s="79"/>
      <c r="G351" s="45"/>
    </row>
    <row r="352" spans="1:7" ht="15.5" x14ac:dyDescent="0.35">
      <c r="A352" s="45"/>
      <c r="B352" s="45"/>
      <c r="C352" s="78"/>
      <c r="D352" s="45"/>
      <c r="E352" s="79"/>
      <c r="F352" s="79"/>
      <c r="G352" s="45"/>
    </row>
    <row r="353" spans="1:7" ht="15.5" x14ac:dyDescent="0.35">
      <c r="A353" s="45"/>
      <c r="B353" s="45"/>
      <c r="C353" s="78"/>
      <c r="D353" s="45"/>
      <c r="E353" s="79"/>
      <c r="F353" s="79"/>
      <c r="G353" s="45"/>
    </row>
    <row r="354" spans="1:7" x14ac:dyDescent="0.35">
      <c r="A354" s="157"/>
      <c r="B354" s="157"/>
      <c r="C354" s="157"/>
      <c r="D354" s="157"/>
      <c r="E354" s="157"/>
      <c r="F354" s="157"/>
      <c r="G354" s="175"/>
    </row>
    <row r="355" spans="1:7" x14ac:dyDescent="0.35">
      <c r="A355" s="157"/>
      <c r="B355" s="157"/>
      <c r="C355" s="157"/>
      <c r="D355" s="157"/>
      <c r="E355" s="157"/>
      <c r="F355" s="157"/>
      <c r="G355" s="175"/>
    </row>
    <row r="356" spans="1:7" x14ac:dyDescent="0.35">
      <c r="A356" s="157"/>
      <c r="B356" s="157"/>
      <c r="C356" s="157"/>
      <c r="D356" s="157"/>
      <c r="E356" s="157"/>
      <c r="F356" s="157"/>
      <c r="G356" s="175"/>
    </row>
    <row r="357" spans="1:7" x14ac:dyDescent="0.35">
      <c r="A357" s="157"/>
      <c r="B357" s="157"/>
      <c r="C357" s="157"/>
      <c r="D357" s="157"/>
      <c r="E357" s="157"/>
      <c r="F357" s="157"/>
      <c r="G357" s="175"/>
    </row>
  </sheetData>
  <mergeCells count="6">
    <mergeCell ref="A1:F1"/>
    <mergeCell ref="A2:F2"/>
    <mergeCell ref="A3:B3"/>
    <mergeCell ref="A4:B4"/>
    <mergeCell ref="C4:G4"/>
    <mergeCell ref="C3:G3"/>
  </mergeCells>
  <hyperlinks>
    <hyperlink ref="G1" location="'Contents page'!A1" display="Return to contents" xr:uid="{A3FFFC9E-AD3C-4D29-AAA4-38E378EDB167}"/>
  </hyperlinks>
  <printOptions horizontalCentered="1" verticalCentered="1"/>
  <pageMargins left="0.70866141732283472" right="0.70866141732283472" top="0.74803149606299213" bottom="0.74803149606299213" header="0.31496062992125984" footer="0.31496062992125984"/>
  <pageSetup paperSize="9" pageOrder="overThenDown" orientation="landscape" r:id="rId1"/>
  <headerFooter>
    <oddFooter>&amp;L&amp;A&amp;C&amp;F&amp;R&amp;D</oddFooter>
  </headerFooter>
  <tableParts count="1">
    <tablePart r:id="rId2"/>
  </tableParts>
  <extLst>
    <ext xmlns:x14="http://schemas.microsoft.com/office/spreadsheetml/2009/9/main" uri="{CCE6A557-97BC-4b89-ADB6-D9C93CAAB3DF}">
      <x14:dataValidations xmlns:xm="http://schemas.microsoft.com/office/excel/2006/main" count="1">
        <x14:dataValidation type="list" allowBlank="1" showInputMessage="1" showErrorMessage="1" xr:uid="{07A202CE-DA87-416E-B28D-D8AA2663A53D}">
          <x14:formula1>
            <xm:f>'drop down'!$A$3:$A$4</xm:f>
          </x14:formula1>
          <xm:sqref>E6:F353</xm:sqref>
        </x14:dataValidation>
      </x14:dataValidations>
    </ext>
  </extLst>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50566AD-A0E1-44C9-9975-E6FF6142FBB8}">
  <sheetPr codeName="Sheet23">
    <tabColor rgb="FFB03079"/>
  </sheetPr>
  <dimension ref="A1:F442"/>
  <sheetViews>
    <sheetView zoomScaleNormal="100" workbookViewId="0">
      <pane ySplit="5" topLeftCell="A6" activePane="bottomLeft" state="frozen"/>
      <selection pane="bottomLeft" activeCell="EZS1" sqref="EZS1:XFD1048576"/>
    </sheetView>
  </sheetViews>
  <sheetFormatPr defaultColWidth="0" defaultRowHeight="14.5" x14ac:dyDescent="0.35"/>
  <cols>
    <col min="1" max="1" width="9.453125" style="6" customWidth="1"/>
    <col min="2" max="2" width="15.81640625" customWidth="1"/>
    <col min="3" max="3" width="25.453125" style="6" customWidth="1"/>
    <col min="4" max="4" width="16.1796875" style="6" customWidth="1"/>
    <col min="5" max="5" width="18.6328125" customWidth="1"/>
    <col min="6" max="6" width="20.7265625" customWidth="1"/>
    <col min="7" max="4074" width="8.7265625" hidden="1" customWidth="1"/>
    <col min="4075" max="16384" width="8.7265625" hidden="1"/>
  </cols>
  <sheetData>
    <row r="1" spans="1:6" ht="36" customHeight="1" x14ac:dyDescent="0.35">
      <c r="A1" s="304" t="s">
        <v>300</v>
      </c>
      <c r="B1" s="304"/>
      <c r="C1" s="304"/>
      <c r="D1" s="304"/>
      <c r="E1" s="304"/>
      <c r="F1" s="241" t="s">
        <v>294</v>
      </c>
    </row>
    <row r="2" spans="1:6" ht="70.5" customHeight="1" x14ac:dyDescent="0.35">
      <c r="A2" s="317" t="s">
        <v>342</v>
      </c>
      <c r="B2" s="317"/>
      <c r="C2" s="317"/>
      <c r="D2" s="317"/>
      <c r="E2" s="317"/>
      <c r="F2" s="34"/>
    </row>
    <row r="3" spans="1:6" ht="28" customHeight="1" x14ac:dyDescent="0.35">
      <c r="A3" s="315" t="s">
        <v>49</v>
      </c>
      <c r="B3" s="315"/>
      <c r="C3" s="316" t="s">
        <v>46</v>
      </c>
      <c r="D3" s="316"/>
      <c r="E3" s="316"/>
      <c r="F3" s="316"/>
    </row>
    <row r="4" spans="1:6" ht="40" customHeight="1" x14ac:dyDescent="0.35">
      <c r="A4" s="313"/>
      <c r="B4" s="314"/>
      <c r="C4" s="310"/>
      <c r="D4" s="310"/>
      <c r="E4" s="310"/>
      <c r="F4" s="310"/>
    </row>
    <row r="5" spans="1:6" ht="46.5" x14ac:dyDescent="0.35">
      <c r="A5" s="220" t="s">
        <v>55</v>
      </c>
      <c r="B5" s="178" t="s">
        <v>39</v>
      </c>
      <c r="C5" s="180" t="s">
        <v>288</v>
      </c>
      <c r="D5" s="221" t="s">
        <v>53</v>
      </c>
      <c r="E5" s="221" t="s">
        <v>62</v>
      </c>
      <c r="F5" s="221" t="s">
        <v>237</v>
      </c>
    </row>
    <row r="6" spans="1:6" ht="15.5" x14ac:dyDescent="0.35">
      <c r="A6" s="164"/>
      <c r="B6" s="172"/>
      <c r="C6" s="193"/>
      <c r="D6" s="164"/>
      <c r="E6" s="164"/>
      <c r="F6" s="164"/>
    </row>
    <row r="7" spans="1:6" ht="15.5" x14ac:dyDescent="0.35">
      <c r="A7" s="164"/>
      <c r="B7" s="172"/>
      <c r="C7" s="193"/>
      <c r="D7" s="164"/>
      <c r="E7" s="164"/>
      <c r="F7" s="164"/>
    </row>
    <row r="8" spans="1:6" ht="15.5" x14ac:dyDescent="0.35">
      <c r="A8" s="164"/>
      <c r="B8" s="172"/>
      <c r="C8" s="193"/>
      <c r="D8" s="164"/>
      <c r="E8" s="164"/>
      <c r="F8" s="164"/>
    </row>
    <row r="9" spans="1:6" ht="15.5" x14ac:dyDescent="0.35">
      <c r="A9" s="164"/>
      <c r="B9" s="173"/>
      <c r="C9" s="193"/>
      <c r="D9" s="164"/>
      <c r="E9" s="164"/>
      <c r="F9" s="164"/>
    </row>
    <row r="10" spans="1:6" ht="15.5" x14ac:dyDescent="0.35">
      <c r="A10" s="164"/>
      <c r="B10" s="173"/>
      <c r="C10" s="193"/>
      <c r="D10" s="164"/>
      <c r="E10" s="164"/>
      <c r="F10" s="164"/>
    </row>
    <row r="11" spans="1:6" ht="15.5" x14ac:dyDescent="0.35">
      <c r="A11" s="164"/>
      <c r="B11" s="173"/>
      <c r="C11" s="193"/>
      <c r="D11" s="164"/>
      <c r="E11" s="164"/>
      <c r="F11" s="164"/>
    </row>
    <row r="12" spans="1:6" ht="15.5" x14ac:dyDescent="0.35">
      <c r="A12" s="164"/>
      <c r="B12" s="173"/>
      <c r="C12" s="193"/>
      <c r="D12" s="164"/>
      <c r="E12" s="164"/>
      <c r="F12" s="164"/>
    </row>
    <row r="13" spans="1:6" ht="15.5" x14ac:dyDescent="0.35">
      <c r="A13" s="164"/>
      <c r="B13" s="173"/>
      <c r="C13" s="193"/>
      <c r="D13" s="164"/>
      <c r="E13" s="164"/>
      <c r="F13" s="164"/>
    </row>
    <row r="14" spans="1:6" ht="15.5" x14ac:dyDescent="0.35">
      <c r="A14" s="164"/>
      <c r="B14" s="173"/>
      <c r="C14" s="193"/>
      <c r="D14" s="164"/>
      <c r="E14" s="164"/>
      <c r="F14" s="164"/>
    </row>
    <row r="15" spans="1:6" ht="15.5" x14ac:dyDescent="0.35">
      <c r="A15" s="164"/>
      <c r="B15" s="173"/>
      <c r="C15" s="193"/>
      <c r="D15" s="164"/>
      <c r="E15" s="164"/>
      <c r="F15" s="164"/>
    </row>
    <row r="16" spans="1:6" ht="15.5" x14ac:dyDescent="0.35">
      <c r="A16" s="164"/>
      <c r="B16" s="173"/>
      <c r="C16" s="193"/>
      <c r="D16" s="164"/>
      <c r="E16" s="164"/>
      <c r="F16" s="164"/>
    </row>
    <row r="17" spans="1:6" ht="15.5" x14ac:dyDescent="0.35">
      <c r="A17" s="164"/>
      <c r="B17" s="173"/>
      <c r="C17" s="193"/>
      <c r="D17" s="164"/>
      <c r="E17" s="164"/>
      <c r="F17" s="164"/>
    </row>
    <row r="18" spans="1:6" ht="15.5" x14ac:dyDescent="0.35">
      <c r="A18" s="164"/>
      <c r="B18" s="173"/>
      <c r="C18" s="193"/>
      <c r="D18" s="164"/>
      <c r="E18" s="164"/>
      <c r="F18" s="164"/>
    </row>
    <row r="19" spans="1:6" ht="15.5" x14ac:dyDescent="0.35">
      <c r="A19" s="164"/>
      <c r="B19" s="173"/>
      <c r="C19" s="193"/>
      <c r="D19" s="164"/>
      <c r="E19" s="164"/>
      <c r="F19" s="164"/>
    </row>
    <row r="20" spans="1:6" ht="15.5" x14ac:dyDescent="0.35">
      <c r="A20" s="164"/>
      <c r="B20" s="173"/>
      <c r="C20" s="193"/>
      <c r="D20" s="164"/>
      <c r="E20" s="164"/>
      <c r="F20" s="164"/>
    </row>
    <row r="21" spans="1:6" ht="15.5" x14ac:dyDescent="0.35">
      <c r="A21" s="164"/>
      <c r="B21" s="173"/>
      <c r="C21" s="193"/>
      <c r="D21" s="164"/>
      <c r="E21" s="164"/>
      <c r="F21" s="164"/>
    </row>
    <row r="22" spans="1:6" ht="15.5" x14ac:dyDescent="0.35">
      <c r="A22" s="164"/>
      <c r="B22" s="173"/>
      <c r="C22" s="193"/>
      <c r="D22" s="164"/>
      <c r="E22" s="164"/>
      <c r="F22" s="164"/>
    </row>
    <row r="23" spans="1:6" ht="15.5" x14ac:dyDescent="0.35">
      <c r="A23" s="164"/>
      <c r="B23" s="173"/>
      <c r="C23" s="193"/>
      <c r="D23" s="164"/>
      <c r="E23" s="164"/>
      <c r="F23" s="164"/>
    </row>
    <row r="24" spans="1:6" ht="15.5" x14ac:dyDescent="0.35">
      <c r="A24" s="164"/>
      <c r="B24" s="173"/>
      <c r="C24" s="193"/>
      <c r="D24" s="164"/>
      <c r="E24" s="164"/>
      <c r="F24" s="164"/>
    </row>
    <row r="25" spans="1:6" ht="15.5" x14ac:dyDescent="0.35">
      <c r="A25" s="164"/>
      <c r="B25" s="173"/>
      <c r="C25" s="193"/>
      <c r="D25" s="164"/>
      <c r="E25" s="164"/>
      <c r="F25" s="164"/>
    </row>
    <row r="26" spans="1:6" ht="15.5" x14ac:dyDescent="0.35">
      <c r="A26" s="164"/>
      <c r="B26" s="173"/>
      <c r="C26" s="193"/>
      <c r="D26" s="164"/>
      <c r="E26" s="164"/>
      <c r="F26" s="164"/>
    </row>
    <row r="27" spans="1:6" ht="15.5" x14ac:dyDescent="0.35">
      <c r="A27" s="164"/>
      <c r="B27" s="173"/>
      <c r="C27" s="193"/>
      <c r="D27" s="164"/>
      <c r="E27" s="164"/>
      <c r="F27" s="164"/>
    </row>
    <row r="28" spans="1:6" ht="15.5" x14ac:dyDescent="0.35">
      <c r="A28" s="164"/>
      <c r="B28" s="173"/>
      <c r="C28" s="193"/>
      <c r="D28" s="164"/>
      <c r="E28" s="164"/>
      <c r="F28" s="164"/>
    </row>
    <row r="29" spans="1:6" ht="15.5" x14ac:dyDescent="0.35">
      <c r="A29" s="164"/>
      <c r="B29" s="173"/>
      <c r="C29" s="193"/>
      <c r="D29" s="164"/>
      <c r="E29" s="164"/>
      <c r="F29" s="164"/>
    </row>
    <row r="30" spans="1:6" ht="15.5" x14ac:dyDescent="0.35">
      <c r="A30" s="164"/>
      <c r="B30" s="173"/>
      <c r="C30" s="193"/>
      <c r="D30" s="164"/>
      <c r="E30" s="164"/>
      <c r="F30" s="164"/>
    </row>
    <row r="31" spans="1:6" ht="15.5" x14ac:dyDescent="0.35">
      <c r="A31" s="164"/>
      <c r="B31" s="173"/>
      <c r="C31" s="193"/>
      <c r="D31" s="164"/>
      <c r="E31" s="164"/>
      <c r="F31" s="164"/>
    </row>
    <row r="32" spans="1:6" ht="15.5" x14ac:dyDescent="0.35">
      <c r="A32" s="164"/>
      <c r="B32" s="173"/>
      <c r="C32" s="193"/>
      <c r="D32" s="164"/>
      <c r="E32" s="164"/>
      <c r="F32" s="164"/>
    </row>
    <row r="33" spans="1:6" ht="15.5" x14ac:dyDescent="0.35">
      <c r="A33" s="164"/>
      <c r="B33" s="173"/>
      <c r="C33" s="193"/>
      <c r="D33" s="164"/>
      <c r="E33" s="164"/>
      <c r="F33" s="164"/>
    </row>
    <row r="34" spans="1:6" ht="15.5" x14ac:dyDescent="0.35">
      <c r="A34" s="164"/>
      <c r="B34" s="173"/>
      <c r="C34" s="193"/>
      <c r="D34" s="164"/>
      <c r="E34" s="164"/>
      <c r="F34" s="164"/>
    </row>
    <row r="35" spans="1:6" ht="15.5" x14ac:dyDescent="0.35">
      <c r="A35" s="164"/>
      <c r="B35" s="173"/>
      <c r="C35" s="193"/>
      <c r="D35" s="164"/>
      <c r="E35" s="164"/>
      <c r="F35" s="164"/>
    </row>
    <row r="36" spans="1:6" ht="15.5" x14ac:dyDescent="0.35">
      <c r="A36" s="164"/>
      <c r="B36" s="173"/>
      <c r="C36" s="193"/>
      <c r="D36" s="164"/>
      <c r="E36" s="164"/>
      <c r="F36" s="164"/>
    </row>
    <row r="37" spans="1:6" ht="15.5" x14ac:dyDescent="0.35">
      <c r="A37" s="164"/>
      <c r="B37" s="173"/>
      <c r="C37" s="193"/>
      <c r="D37" s="164"/>
      <c r="E37" s="164"/>
      <c r="F37" s="164"/>
    </row>
    <row r="38" spans="1:6" ht="15.5" x14ac:dyDescent="0.35">
      <c r="A38" s="164"/>
      <c r="B38" s="173"/>
      <c r="C38" s="193"/>
      <c r="D38" s="164"/>
      <c r="E38" s="164"/>
      <c r="F38" s="164"/>
    </row>
    <row r="39" spans="1:6" ht="15.5" x14ac:dyDescent="0.35">
      <c r="A39" s="164"/>
      <c r="B39" s="173"/>
      <c r="C39" s="193"/>
      <c r="D39" s="164"/>
      <c r="E39" s="164"/>
      <c r="F39" s="164"/>
    </row>
    <row r="40" spans="1:6" ht="15.5" x14ac:dyDescent="0.35">
      <c r="A40" s="164"/>
      <c r="B40" s="172"/>
      <c r="C40" s="193"/>
      <c r="D40" s="164"/>
      <c r="E40" s="164"/>
      <c r="F40" s="164"/>
    </row>
    <row r="41" spans="1:6" ht="15.5" x14ac:dyDescent="0.35">
      <c r="A41" s="164"/>
      <c r="B41" s="172"/>
      <c r="C41" s="193"/>
      <c r="D41" s="164"/>
      <c r="E41" s="164"/>
      <c r="F41" s="164"/>
    </row>
    <row r="42" spans="1:6" ht="15.5" x14ac:dyDescent="0.35">
      <c r="A42" s="164"/>
      <c r="B42" s="172"/>
      <c r="C42" s="193"/>
      <c r="D42" s="164"/>
      <c r="E42" s="164"/>
      <c r="F42" s="164"/>
    </row>
    <row r="43" spans="1:6" ht="15.5" x14ac:dyDescent="0.35">
      <c r="A43" s="164"/>
      <c r="B43" s="173"/>
      <c r="C43" s="193"/>
      <c r="D43" s="164"/>
      <c r="E43" s="164"/>
      <c r="F43" s="164"/>
    </row>
    <row r="44" spans="1:6" ht="15.5" x14ac:dyDescent="0.35">
      <c r="A44" s="164"/>
      <c r="B44" s="173"/>
      <c r="C44" s="193"/>
      <c r="D44" s="164"/>
      <c r="E44" s="164"/>
      <c r="F44" s="164"/>
    </row>
    <row r="45" spans="1:6" ht="15.5" x14ac:dyDescent="0.35">
      <c r="A45" s="164"/>
      <c r="B45" s="173"/>
      <c r="C45" s="193"/>
      <c r="D45" s="164"/>
      <c r="E45" s="164"/>
      <c r="F45" s="164"/>
    </row>
    <row r="46" spans="1:6" ht="15.5" x14ac:dyDescent="0.35">
      <c r="A46" s="164"/>
      <c r="B46" s="173"/>
      <c r="C46" s="193"/>
      <c r="D46" s="164"/>
      <c r="E46" s="164"/>
      <c r="F46" s="164"/>
    </row>
    <row r="47" spans="1:6" ht="15.5" x14ac:dyDescent="0.35">
      <c r="A47" s="164"/>
      <c r="B47" s="173"/>
      <c r="C47" s="193"/>
      <c r="D47" s="164"/>
      <c r="E47" s="164"/>
      <c r="F47" s="164"/>
    </row>
    <row r="48" spans="1:6" ht="15.5" x14ac:dyDescent="0.35">
      <c r="A48" s="164"/>
      <c r="B48" s="173"/>
      <c r="C48" s="193"/>
      <c r="D48" s="164"/>
      <c r="E48" s="164"/>
      <c r="F48" s="164"/>
    </row>
    <row r="49" spans="1:6" ht="15.5" x14ac:dyDescent="0.35">
      <c r="A49" s="164"/>
      <c r="B49" s="173"/>
      <c r="C49" s="193"/>
      <c r="D49" s="164"/>
      <c r="E49" s="164"/>
      <c r="F49" s="164"/>
    </row>
    <row r="50" spans="1:6" ht="15.5" x14ac:dyDescent="0.35">
      <c r="A50" s="164"/>
      <c r="B50" s="173"/>
      <c r="C50" s="193"/>
      <c r="D50" s="164"/>
      <c r="E50" s="164"/>
      <c r="F50" s="164"/>
    </row>
    <row r="51" spans="1:6" ht="15.5" x14ac:dyDescent="0.35">
      <c r="A51" s="164"/>
      <c r="B51" s="173"/>
      <c r="C51" s="193"/>
      <c r="D51" s="164"/>
      <c r="E51" s="164"/>
      <c r="F51" s="164"/>
    </row>
    <row r="52" spans="1:6" ht="15.5" x14ac:dyDescent="0.35">
      <c r="A52" s="164"/>
      <c r="B52" s="173"/>
      <c r="C52" s="193"/>
      <c r="D52" s="164"/>
      <c r="E52" s="164"/>
      <c r="F52" s="164"/>
    </row>
    <row r="53" spans="1:6" ht="15.5" x14ac:dyDescent="0.35">
      <c r="A53" s="164"/>
      <c r="B53" s="173"/>
      <c r="C53" s="193"/>
      <c r="D53" s="164"/>
      <c r="E53" s="164"/>
      <c r="F53" s="164"/>
    </row>
    <row r="54" spans="1:6" ht="15.5" x14ac:dyDescent="0.35">
      <c r="A54" s="164"/>
      <c r="B54" s="173"/>
      <c r="C54" s="193"/>
      <c r="D54" s="164"/>
      <c r="E54" s="164"/>
      <c r="F54" s="164"/>
    </row>
    <row r="55" spans="1:6" ht="15.5" x14ac:dyDescent="0.35">
      <c r="A55" s="164"/>
      <c r="B55" s="173"/>
      <c r="C55" s="193"/>
      <c r="D55" s="164"/>
      <c r="E55" s="164"/>
      <c r="F55" s="164"/>
    </row>
    <row r="56" spans="1:6" ht="15.5" x14ac:dyDescent="0.35">
      <c r="A56" s="164"/>
      <c r="B56" s="173"/>
      <c r="C56" s="193"/>
      <c r="D56" s="164"/>
      <c r="E56" s="164"/>
      <c r="F56" s="164"/>
    </row>
    <row r="57" spans="1:6" ht="15.5" x14ac:dyDescent="0.35">
      <c r="A57" s="164"/>
      <c r="B57" s="173"/>
      <c r="C57" s="193"/>
      <c r="D57" s="164"/>
      <c r="E57" s="164"/>
      <c r="F57" s="164"/>
    </row>
    <row r="58" spans="1:6" ht="15.5" x14ac:dyDescent="0.35">
      <c r="A58" s="164"/>
      <c r="B58" s="173"/>
      <c r="C58" s="193"/>
      <c r="D58" s="164"/>
      <c r="E58" s="164"/>
      <c r="F58" s="164"/>
    </row>
    <row r="59" spans="1:6" ht="15.5" x14ac:dyDescent="0.35">
      <c r="A59" s="164"/>
      <c r="B59" s="173"/>
      <c r="C59" s="193"/>
      <c r="D59" s="164"/>
      <c r="E59" s="164"/>
      <c r="F59" s="164"/>
    </row>
    <row r="60" spans="1:6" ht="15.5" x14ac:dyDescent="0.35">
      <c r="A60" s="164"/>
      <c r="B60" s="173"/>
      <c r="C60" s="193"/>
      <c r="D60" s="164"/>
      <c r="E60" s="164"/>
      <c r="F60" s="164"/>
    </row>
    <row r="61" spans="1:6" ht="15.5" x14ac:dyDescent="0.35">
      <c r="A61" s="164"/>
      <c r="B61" s="173"/>
      <c r="C61" s="193"/>
      <c r="D61" s="164"/>
      <c r="E61" s="164"/>
      <c r="F61" s="164"/>
    </row>
    <row r="62" spans="1:6" ht="15.5" x14ac:dyDescent="0.35">
      <c r="A62" s="164"/>
      <c r="B62" s="173"/>
      <c r="C62" s="193"/>
      <c r="D62" s="164"/>
      <c r="E62" s="164"/>
      <c r="F62" s="164"/>
    </row>
    <row r="63" spans="1:6" ht="15.5" x14ac:dyDescent="0.35">
      <c r="A63" s="164"/>
      <c r="B63" s="173"/>
      <c r="C63" s="193"/>
      <c r="D63" s="164"/>
      <c r="E63" s="164"/>
      <c r="F63" s="164"/>
    </row>
    <row r="64" spans="1:6" ht="15.5" x14ac:dyDescent="0.35">
      <c r="A64" s="164"/>
      <c r="B64" s="173"/>
      <c r="C64" s="193"/>
      <c r="D64" s="164"/>
      <c r="E64" s="164"/>
      <c r="F64" s="164"/>
    </row>
    <row r="65" spans="1:6" ht="15.5" x14ac:dyDescent="0.35">
      <c r="A65" s="164"/>
      <c r="B65" s="173"/>
      <c r="C65" s="193"/>
      <c r="D65" s="164"/>
      <c r="E65" s="164"/>
      <c r="F65" s="164"/>
    </row>
    <row r="66" spans="1:6" ht="15.5" x14ac:dyDescent="0.35">
      <c r="A66" s="164"/>
      <c r="B66" s="173"/>
      <c r="C66" s="193"/>
      <c r="D66" s="164"/>
      <c r="E66" s="164"/>
      <c r="F66" s="164"/>
    </row>
    <row r="67" spans="1:6" ht="15.5" x14ac:dyDescent="0.35">
      <c r="A67" s="164"/>
      <c r="B67" s="173"/>
      <c r="C67" s="193"/>
      <c r="D67" s="164"/>
      <c r="E67" s="164"/>
      <c r="F67" s="164"/>
    </row>
    <row r="68" spans="1:6" ht="15.5" x14ac:dyDescent="0.35">
      <c r="A68" s="164"/>
      <c r="B68" s="173"/>
      <c r="C68" s="193"/>
      <c r="D68" s="164"/>
      <c r="E68" s="164"/>
      <c r="F68" s="164"/>
    </row>
    <row r="69" spans="1:6" ht="15.5" x14ac:dyDescent="0.35">
      <c r="A69" s="164"/>
      <c r="B69" s="173"/>
      <c r="C69" s="193"/>
      <c r="D69" s="164"/>
      <c r="E69" s="164"/>
      <c r="F69" s="164"/>
    </row>
    <row r="70" spans="1:6" ht="15.5" x14ac:dyDescent="0.35">
      <c r="A70" s="164"/>
      <c r="B70" s="173"/>
      <c r="C70" s="193"/>
      <c r="D70" s="164"/>
      <c r="E70" s="164"/>
      <c r="F70" s="164"/>
    </row>
    <row r="71" spans="1:6" ht="15.5" x14ac:dyDescent="0.35">
      <c r="A71" s="164"/>
      <c r="B71" s="173"/>
      <c r="C71" s="193"/>
      <c r="D71" s="164"/>
      <c r="E71" s="164"/>
      <c r="F71" s="164"/>
    </row>
    <row r="72" spans="1:6" ht="15.5" x14ac:dyDescent="0.35">
      <c r="A72" s="164"/>
      <c r="B72" s="173"/>
      <c r="C72" s="193"/>
      <c r="D72" s="164"/>
      <c r="E72" s="164"/>
      <c r="F72" s="164"/>
    </row>
    <row r="73" spans="1:6" ht="15.5" x14ac:dyDescent="0.35">
      <c r="A73" s="164"/>
      <c r="B73" s="173"/>
      <c r="C73" s="193"/>
      <c r="D73" s="164"/>
      <c r="E73" s="164"/>
      <c r="F73" s="164"/>
    </row>
    <row r="74" spans="1:6" ht="15.5" x14ac:dyDescent="0.35">
      <c r="A74" s="164"/>
      <c r="B74" s="173"/>
      <c r="C74" s="193"/>
      <c r="D74" s="164"/>
      <c r="E74" s="164"/>
      <c r="F74" s="164"/>
    </row>
    <row r="75" spans="1:6" ht="15.5" x14ac:dyDescent="0.35">
      <c r="A75" s="164"/>
      <c r="B75" s="173"/>
      <c r="C75" s="193"/>
      <c r="D75" s="164"/>
      <c r="E75" s="164"/>
      <c r="F75" s="164"/>
    </row>
    <row r="76" spans="1:6" ht="15.5" x14ac:dyDescent="0.35">
      <c r="A76" s="164"/>
      <c r="B76" s="173"/>
      <c r="C76" s="193"/>
      <c r="D76" s="164"/>
      <c r="E76" s="164"/>
      <c r="F76" s="164"/>
    </row>
    <row r="77" spans="1:6" ht="15.5" x14ac:dyDescent="0.35">
      <c r="A77" s="164"/>
      <c r="B77" s="173"/>
      <c r="C77" s="193"/>
      <c r="D77" s="164"/>
      <c r="E77" s="164"/>
      <c r="F77" s="164"/>
    </row>
    <row r="78" spans="1:6" ht="15.5" x14ac:dyDescent="0.35">
      <c r="A78" s="164"/>
      <c r="B78" s="173"/>
      <c r="C78" s="193"/>
      <c r="D78" s="164"/>
      <c r="E78" s="164"/>
      <c r="F78" s="164"/>
    </row>
    <row r="79" spans="1:6" ht="15.5" x14ac:dyDescent="0.35">
      <c r="A79" s="164"/>
      <c r="B79" s="173"/>
      <c r="C79" s="193"/>
      <c r="D79" s="164"/>
      <c r="E79" s="164"/>
      <c r="F79" s="164"/>
    </row>
    <row r="80" spans="1:6" ht="15.5" x14ac:dyDescent="0.35">
      <c r="A80" s="164"/>
      <c r="B80" s="173"/>
      <c r="C80" s="193"/>
      <c r="D80" s="164"/>
      <c r="E80" s="164"/>
      <c r="F80" s="164"/>
    </row>
    <row r="81" spans="1:6" ht="15.5" x14ac:dyDescent="0.35">
      <c r="A81" s="164"/>
      <c r="B81" s="173"/>
      <c r="C81" s="193"/>
      <c r="D81" s="164"/>
      <c r="E81" s="164"/>
      <c r="F81" s="164"/>
    </row>
    <row r="82" spans="1:6" ht="15.5" x14ac:dyDescent="0.35">
      <c r="A82" s="164"/>
      <c r="B82" s="173"/>
      <c r="C82" s="193"/>
      <c r="D82" s="164"/>
      <c r="E82" s="164"/>
      <c r="F82" s="164"/>
    </row>
    <row r="83" spans="1:6" ht="15.5" x14ac:dyDescent="0.35">
      <c r="A83" s="164"/>
      <c r="B83" s="173"/>
      <c r="C83" s="193"/>
      <c r="D83" s="164"/>
      <c r="E83" s="164"/>
      <c r="F83" s="164"/>
    </row>
    <row r="84" spans="1:6" ht="15.5" x14ac:dyDescent="0.35">
      <c r="A84" s="164"/>
      <c r="B84" s="173"/>
      <c r="C84" s="193"/>
      <c r="D84" s="164"/>
      <c r="E84" s="164"/>
      <c r="F84" s="164"/>
    </row>
    <row r="85" spans="1:6" ht="15.5" x14ac:dyDescent="0.35">
      <c r="A85" s="164"/>
      <c r="B85" s="173"/>
      <c r="C85" s="193"/>
      <c r="D85" s="164"/>
      <c r="E85" s="164"/>
      <c r="F85" s="164"/>
    </row>
    <row r="86" spans="1:6" ht="15.5" x14ac:dyDescent="0.35">
      <c r="A86" s="164"/>
      <c r="B86" s="173"/>
      <c r="C86" s="193"/>
      <c r="D86" s="164"/>
      <c r="E86" s="164"/>
      <c r="F86" s="164"/>
    </row>
    <row r="87" spans="1:6" ht="15.5" x14ac:dyDescent="0.35">
      <c r="A87" s="164"/>
      <c r="B87" s="173"/>
      <c r="C87" s="193"/>
      <c r="D87" s="164"/>
      <c r="E87" s="164"/>
      <c r="F87" s="164"/>
    </row>
    <row r="88" spans="1:6" ht="15.5" x14ac:dyDescent="0.35">
      <c r="A88" s="164"/>
      <c r="B88" s="173"/>
      <c r="C88" s="193"/>
      <c r="D88" s="164"/>
      <c r="E88" s="164"/>
      <c r="F88" s="164"/>
    </row>
    <row r="89" spans="1:6" ht="15.5" x14ac:dyDescent="0.35">
      <c r="A89" s="164"/>
      <c r="B89" s="173"/>
      <c r="C89" s="193"/>
      <c r="D89" s="164"/>
      <c r="E89" s="164"/>
      <c r="F89" s="164"/>
    </row>
    <row r="90" spans="1:6" ht="15.5" x14ac:dyDescent="0.35">
      <c r="A90" s="164"/>
      <c r="B90" s="173"/>
      <c r="C90" s="193"/>
      <c r="D90" s="164"/>
      <c r="E90" s="164"/>
      <c r="F90" s="164"/>
    </row>
    <row r="91" spans="1:6" ht="15.5" x14ac:dyDescent="0.35">
      <c r="A91" s="164"/>
      <c r="B91" s="173"/>
      <c r="C91" s="193"/>
      <c r="D91" s="164"/>
      <c r="E91" s="164"/>
      <c r="F91" s="164"/>
    </row>
    <row r="92" spans="1:6" ht="15.5" x14ac:dyDescent="0.35">
      <c r="A92" s="164"/>
      <c r="B92" s="173"/>
      <c r="C92" s="193"/>
      <c r="D92" s="164"/>
      <c r="E92" s="164"/>
      <c r="F92" s="164"/>
    </row>
    <row r="93" spans="1:6" ht="15.5" x14ac:dyDescent="0.35">
      <c r="A93" s="164"/>
      <c r="B93" s="173"/>
      <c r="C93" s="193"/>
      <c r="D93" s="164"/>
      <c r="E93" s="164"/>
      <c r="F93" s="164"/>
    </row>
    <row r="94" spans="1:6" ht="15.5" x14ac:dyDescent="0.35">
      <c r="A94" s="164"/>
      <c r="B94" s="173"/>
      <c r="C94" s="193"/>
      <c r="D94" s="164"/>
      <c r="E94" s="164"/>
      <c r="F94" s="164"/>
    </row>
    <row r="95" spans="1:6" ht="15.5" x14ac:dyDescent="0.35">
      <c r="A95" s="164"/>
      <c r="B95" s="173"/>
      <c r="C95" s="193"/>
      <c r="D95" s="164"/>
      <c r="E95" s="164"/>
      <c r="F95" s="164"/>
    </row>
    <row r="96" spans="1:6" ht="15.5" x14ac:dyDescent="0.35">
      <c r="A96" s="164"/>
      <c r="B96" s="173"/>
      <c r="C96" s="193"/>
      <c r="D96" s="164"/>
      <c r="E96" s="164"/>
      <c r="F96" s="164"/>
    </row>
    <row r="97" spans="1:6" ht="15.5" x14ac:dyDescent="0.35">
      <c r="A97" s="164"/>
      <c r="B97" s="173"/>
      <c r="C97" s="193"/>
      <c r="D97" s="164"/>
      <c r="E97" s="164"/>
      <c r="F97" s="164"/>
    </row>
    <row r="98" spans="1:6" ht="15.5" x14ac:dyDescent="0.35">
      <c r="A98" s="164"/>
      <c r="B98" s="173"/>
      <c r="C98" s="193"/>
      <c r="D98" s="164"/>
      <c r="E98" s="164"/>
      <c r="F98" s="164"/>
    </row>
    <row r="99" spans="1:6" ht="15.5" x14ac:dyDescent="0.35">
      <c r="A99" s="164"/>
      <c r="B99" s="173"/>
      <c r="C99" s="193"/>
      <c r="D99" s="164"/>
      <c r="E99" s="164"/>
      <c r="F99" s="164"/>
    </row>
    <row r="100" spans="1:6" ht="15.5" x14ac:dyDescent="0.35">
      <c r="A100" s="164"/>
      <c r="B100" s="173"/>
      <c r="C100" s="193"/>
      <c r="D100" s="164"/>
      <c r="E100" s="164"/>
      <c r="F100" s="164"/>
    </row>
    <row r="101" spans="1:6" ht="15.5" x14ac:dyDescent="0.35">
      <c r="A101" s="164"/>
      <c r="B101" s="173"/>
      <c r="C101" s="193"/>
      <c r="D101" s="164"/>
      <c r="E101" s="164"/>
      <c r="F101" s="164"/>
    </row>
    <row r="102" spans="1:6" ht="15.5" x14ac:dyDescent="0.35">
      <c r="A102" s="164"/>
      <c r="B102" s="173"/>
      <c r="C102" s="193"/>
      <c r="D102" s="164"/>
      <c r="E102" s="164"/>
      <c r="F102" s="164"/>
    </row>
    <row r="103" spans="1:6" ht="15.5" x14ac:dyDescent="0.35">
      <c r="A103" s="164"/>
      <c r="B103" s="173"/>
      <c r="C103" s="193"/>
      <c r="D103" s="164"/>
      <c r="E103" s="164"/>
      <c r="F103" s="164"/>
    </row>
    <row r="104" spans="1:6" ht="15.5" x14ac:dyDescent="0.35">
      <c r="A104" s="164"/>
      <c r="B104" s="173"/>
      <c r="C104" s="193"/>
      <c r="D104" s="164"/>
      <c r="E104" s="164"/>
      <c r="F104" s="164"/>
    </row>
    <row r="105" spans="1:6" ht="15.5" x14ac:dyDescent="0.35">
      <c r="A105" s="164"/>
      <c r="B105" s="173"/>
      <c r="C105" s="193"/>
      <c r="D105" s="164"/>
      <c r="E105" s="164"/>
      <c r="F105" s="164"/>
    </row>
    <row r="106" spans="1:6" ht="15.5" x14ac:dyDescent="0.35">
      <c r="A106" s="164"/>
      <c r="B106" s="173"/>
      <c r="C106" s="193"/>
      <c r="D106" s="164"/>
      <c r="E106" s="164"/>
      <c r="F106" s="164"/>
    </row>
    <row r="107" spans="1:6" ht="15.5" x14ac:dyDescent="0.35">
      <c r="A107" s="164"/>
      <c r="B107" s="173"/>
      <c r="C107" s="193"/>
      <c r="D107" s="164"/>
      <c r="E107" s="164"/>
      <c r="F107" s="164"/>
    </row>
    <row r="108" spans="1:6" ht="15.5" x14ac:dyDescent="0.35">
      <c r="A108" s="164"/>
      <c r="B108" s="173"/>
      <c r="C108" s="193"/>
      <c r="D108" s="164"/>
      <c r="E108" s="164"/>
      <c r="F108" s="164"/>
    </row>
    <row r="109" spans="1:6" ht="15.5" x14ac:dyDescent="0.35">
      <c r="A109" s="164"/>
      <c r="B109" s="173"/>
      <c r="C109" s="193"/>
      <c r="D109" s="164"/>
      <c r="E109" s="164"/>
      <c r="F109" s="164"/>
    </row>
    <row r="110" spans="1:6" ht="15.5" x14ac:dyDescent="0.35">
      <c r="A110" s="164"/>
      <c r="B110" s="173"/>
      <c r="C110" s="193"/>
      <c r="D110" s="164"/>
      <c r="E110" s="164"/>
      <c r="F110" s="164"/>
    </row>
    <row r="111" spans="1:6" ht="15.5" x14ac:dyDescent="0.35">
      <c r="A111" s="164"/>
      <c r="B111" s="173"/>
      <c r="C111" s="193"/>
      <c r="D111" s="164"/>
      <c r="E111" s="164"/>
      <c r="F111" s="164"/>
    </row>
    <row r="112" spans="1:6" ht="15.5" x14ac:dyDescent="0.35">
      <c r="A112" s="164"/>
      <c r="B112" s="173"/>
      <c r="C112" s="193"/>
      <c r="D112" s="164"/>
      <c r="E112" s="164"/>
      <c r="F112" s="164"/>
    </row>
    <row r="113" spans="1:6" ht="15.5" x14ac:dyDescent="0.35">
      <c r="A113" s="164"/>
      <c r="B113" s="173"/>
      <c r="C113" s="193"/>
      <c r="D113" s="164"/>
      <c r="E113" s="164"/>
      <c r="F113" s="164"/>
    </row>
    <row r="114" spans="1:6" ht="15.5" x14ac:dyDescent="0.35">
      <c r="A114" s="164"/>
      <c r="B114" s="173"/>
      <c r="C114" s="193"/>
      <c r="D114" s="164"/>
      <c r="E114" s="164"/>
      <c r="F114" s="164"/>
    </row>
    <row r="115" spans="1:6" ht="15.5" x14ac:dyDescent="0.35">
      <c r="A115" s="164"/>
      <c r="B115" s="173"/>
      <c r="C115" s="193"/>
      <c r="D115" s="164"/>
      <c r="E115" s="164"/>
      <c r="F115" s="164"/>
    </row>
    <row r="116" spans="1:6" ht="15.5" x14ac:dyDescent="0.35">
      <c r="A116" s="164"/>
      <c r="B116" s="173"/>
      <c r="C116" s="193"/>
      <c r="D116" s="164"/>
      <c r="E116" s="164"/>
      <c r="F116" s="164"/>
    </row>
    <row r="117" spans="1:6" ht="15.5" x14ac:dyDescent="0.35">
      <c r="A117" s="164"/>
      <c r="B117" s="173"/>
      <c r="C117" s="193"/>
      <c r="D117" s="164"/>
      <c r="E117" s="164"/>
      <c r="F117" s="164"/>
    </row>
    <row r="118" spans="1:6" ht="15.5" x14ac:dyDescent="0.35">
      <c r="A118" s="164"/>
      <c r="B118" s="173"/>
      <c r="C118" s="193"/>
      <c r="D118" s="164"/>
      <c r="E118" s="164"/>
      <c r="F118" s="164"/>
    </row>
    <row r="119" spans="1:6" ht="15.5" x14ac:dyDescent="0.35">
      <c r="A119" s="164"/>
      <c r="B119" s="173"/>
      <c r="C119" s="193"/>
      <c r="D119" s="164"/>
      <c r="E119" s="164"/>
      <c r="F119" s="164"/>
    </row>
    <row r="120" spans="1:6" ht="15.5" x14ac:dyDescent="0.35">
      <c r="A120" s="164"/>
      <c r="B120" s="173"/>
      <c r="C120" s="193"/>
      <c r="D120" s="164"/>
      <c r="E120" s="164"/>
      <c r="F120" s="164"/>
    </row>
    <row r="121" spans="1:6" ht="15.5" x14ac:dyDescent="0.35">
      <c r="A121" s="164"/>
      <c r="B121" s="173"/>
      <c r="C121" s="193"/>
      <c r="D121" s="164"/>
      <c r="E121" s="164"/>
      <c r="F121" s="164"/>
    </row>
    <row r="122" spans="1:6" ht="15.5" x14ac:dyDescent="0.35">
      <c r="A122" s="164"/>
      <c r="B122" s="173"/>
      <c r="C122" s="193"/>
      <c r="D122" s="164"/>
      <c r="E122" s="164"/>
      <c r="F122" s="164"/>
    </row>
    <row r="123" spans="1:6" ht="15.5" x14ac:dyDescent="0.35">
      <c r="A123" s="164"/>
      <c r="B123" s="173"/>
      <c r="C123" s="193"/>
      <c r="D123" s="164"/>
      <c r="E123" s="164"/>
      <c r="F123" s="164"/>
    </row>
    <row r="124" spans="1:6" ht="15.5" x14ac:dyDescent="0.35">
      <c r="A124" s="164"/>
      <c r="B124" s="173"/>
      <c r="C124" s="193"/>
      <c r="D124" s="164"/>
      <c r="E124" s="164"/>
      <c r="F124" s="164"/>
    </row>
    <row r="125" spans="1:6" ht="15.5" x14ac:dyDescent="0.35">
      <c r="A125" s="164"/>
      <c r="B125" s="173"/>
      <c r="C125" s="193"/>
      <c r="D125" s="164"/>
      <c r="E125" s="164"/>
      <c r="F125" s="164"/>
    </row>
    <row r="126" spans="1:6" ht="15.5" x14ac:dyDescent="0.35">
      <c r="A126" s="164"/>
      <c r="B126" s="173"/>
      <c r="C126" s="193"/>
      <c r="D126" s="164"/>
      <c r="E126" s="164"/>
      <c r="F126" s="164"/>
    </row>
    <row r="127" spans="1:6" ht="15.5" x14ac:dyDescent="0.35">
      <c r="A127" s="164"/>
      <c r="B127" s="173"/>
      <c r="C127" s="193"/>
      <c r="D127" s="164"/>
      <c r="E127" s="164"/>
      <c r="F127" s="164"/>
    </row>
    <row r="128" spans="1:6" ht="15.5" x14ac:dyDescent="0.35">
      <c r="A128" s="164"/>
      <c r="B128" s="173"/>
      <c r="C128" s="193"/>
      <c r="D128" s="164"/>
      <c r="E128" s="164"/>
      <c r="F128" s="164"/>
    </row>
    <row r="129" spans="1:6" ht="15.5" x14ac:dyDescent="0.35">
      <c r="A129" s="164"/>
      <c r="B129" s="173"/>
      <c r="C129" s="193"/>
      <c r="D129" s="164"/>
      <c r="E129" s="164"/>
      <c r="F129" s="164"/>
    </row>
    <row r="130" spans="1:6" ht="15.5" x14ac:dyDescent="0.35">
      <c r="A130" s="164"/>
      <c r="B130" s="173"/>
      <c r="C130" s="193"/>
      <c r="D130" s="164"/>
      <c r="E130" s="164"/>
      <c r="F130" s="164"/>
    </row>
    <row r="131" spans="1:6" ht="15.5" x14ac:dyDescent="0.35">
      <c r="A131" s="164"/>
      <c r="B131" s="173"/>
      <c r="C131" s="193"/>
      <c r="D131" s="164"/>
      <c r="E131" s="164"/>
      <c r="F131" s="164"/>
    </row>
    <row r="132" spans="1:6" ht="15.5" x14ac:dyDescent="0.35">
      <c r="A132" s="164"/>
      <c r="B132" s="173"/>
      <c r="C132" s="193"/>
      <c r="D132" s="164"/>
      <c r="E132" s="164"/>
      <c r="F132" s="164"/>
    </row>
    <row r="133" spans="1:6" ht="15.5" x14ac:dyDescent="0.35">
      <c r="A133" s="164"/>
      <c r="B133" s="173"/>
      <c r="C133" s="193"/>
      <c r="D133" s="164"/>
      <c r="E133" s="164"/>
      <c r="F133" s="164"/>
    </row>
    <row r="134" spans="1:6" ht="15.5" x14ac:dyDescent="0.35">
      <c r="A134" s="164"/>
      <c r="B134" s="173"/>
      <c r="C134" s="193"/>
      <c r="D134" s="164"/>
      <c r="E134" s="164"/>
      <c r="F134" s="164"/>
    </row>
    <row r="135" spans="1:6" ht="15.5" x14ac:dyDescent="0.35">
      <c r="A135" s="164"/>
      <c r="B135" s="173"/>
      <c r="C135" s="193"/>
      <c r="D135" s="164"/>
      <c r="E135" s="164"/>
      <c r="F135" s="164"/>
    </row>
    <row r="136" spans="1:6" ht="15.5" x14ac:dyDescent="0.35">
      <c r="A136" s="164"/>
      <c r="B136" s="173"/>
      <c r="C136" s="193"/>
      <c r="D136" s="164"/>
      <c r="E136" s="164"/>
      <c r="F136" s="164"/>
    </row>
    <row r="137" spans="1:6" ht="15.5" x14ac:dyDescent="0.35">
      <c r="A137" s="164"/>
      <c r="B137" s="173"/>
      <c r="C137" s="193"/>
      <c r="D137" s="164"/>
      <c r="E137" s="164"/>
      <c r="F137" s="164"/>
    </row>
    <row r="138" spans="1:6" ht="15.5" x14ac:dyDescent="0.35">
      <c r="A138" s="164"/>
      <c r="B138" s="173"/>
      <c r="C138" s="193"/>
      <c r="D138" s="164"/>
      <c r="E138" s="164"/>
      <c r="F138" s="164"/>
    </row>
    <row r="139" spans="1:6" ht="15.5" x14ac:dyDescent="0.35">
      <c r="A139" s="164"/>
      <c r="B139" s="173"/>
      <c r="C139" s="193"/>
      <c r="D139" s="164"/>
      <c r="E139" s="164"/>
      <c r="F139" s="164"/>
    </row>
    <row r="140" spans="1:6" ht="15.5" x14ac:dyDescent="0.35">
      <c r="A140" s="164"/>
      <c r="B140" s="173"/>
      <c r="C140" s="193"/>
      <c r="D140" s="164"/>
      <c r="E140" s="164"/>
      <c r="F140" s="164"/>
    </row>
    <row r="141" spans="1:6" ht="15.5" x14ac:dyDescent="0.35">
      <c r="A141" s="164"/>
      <c r="B141" s="173"/>
      <c r="C141" s="193"/>
      <c r="D141" s="164"/>
      <c r="E141" s="164"/>
      <c r="F141" s="164"/>
    </row>
    <row r="142" spans="1:6" ht="15.5" x14ac:dyDescent="0.35">
      <c r="A142" s="164"/>
      <c r="B142" s="173"/>
      <c r="C142" s="193"/>
      <c r="D142" s="164"/>
      <c r="E142" s="164"/>
      <c r="F142" s="164"/>
    </row>
    <row r="143" spans="1:6" ht="15.5" x14ac:dyDescent="0.35">
      <c r="A143" s="164"/>
      <c r="B143" s="173"/>
      <c r="C143" s="193"/>
      <c r="D143" s="164"/>
      <c r="E143" s="164"/>
      <c r="F143" s="164"/>
    </row>
    <row r="144" spans="1:6" ht="15.5" x14ac:dyDescent="0.35">
      <c r="A144" s="164"/>
      <c r="B144" s="173"/>
      <c r="C144" s="193"/>
      <c r="D144" s="164"/>
      <c r="E144" s="164"/>
      <c r="F144" s="164"/>
    </row>
    <row r="145" spans="1:6" ht="15.5" x14ac:dyDescent="0.35">
      <c r="A145" s="164"/>
      <c r="B145" s="173"/>
      <c r="C145" s="193"/>
      <c r="D145" s="164"/>
      <c r="E145" s="164"/>
      <c r="F145" s="164"/>
    </row>
    <row r="146" spans="1:6" ht="15.5" x14ac:dyDescent="0.35">
      <c r="A146" s="164"/>
      <c r="B146" s="173"/>
      <c r="C146" s="193"/>
      <c r="D146" s="164"/>
      <c r="E146" s="164"/>
      <c r="F146" s="164"/>
    </row>
    <row r="147" spans="1:6" ht="15.5" x14ac:dyDescent="0.35">
      <c r="A147" s="164"/>
      <c r="B147" s="173"/>
      <c r="C147" s="193"/>
      <c r="D147" s="164"/>
      <c r="E147" s="164"/>
      <c r="F147" s="164"/>
    </row>
    <row r="148" spans="1:6" ht="15.5" x14ac:dyDescent="0.35">
      <c r="A148" s="164"/>
      <c r="B148" s="173"/>
      <c r="C148" s="193"/>
      <c r="D148" s="164"/>
      <c r="E148" s="164"/>
      <c r="F148" s="164"/>
    </row>
    <row r="149" spans="1:6" ht="15.5" x14ac:dyDescent="0.35">
      <c r="A149" s="164"/>
      <c r="B149" s="173"/>
      <c r="C149" s="193"/>
      <c r="D149" s="164"/>
      <c r="E149" s="164"/>
      <c r="F149" s="164"/>
    </row>
    <row r="150" spans="1:6" ht="15.5" x14ac:dyDescent="0.35">
      <c r="A150" s="164"/>
      <c r="B150" s="173"/>
      <c r="C150" s="193"/>
      <c r="D150" s="164"/>
      <c r="E150" s="164"/>
      <c r="F150" s="164"/>
    </row>
    <row r="151" spans="1:6" ht="15.5" x14ac:dyDescent="0.35">
      <c r="A151" s="164"/>
      <c r="B151" s="173"/>
      <c r="C151" s="193"/>
      <c r="D151" s="164"/>
      <c r="E151" s="164"/>
      <c r="F151" s="164"/>
    </row>
    <row r="152" spans="1:6" ht="15.5" x14ac:dyDescent="0.35">
      <c r="A152" s="164"/>
      <c r="B152" s="173"/>
      <c r="C152" s="193"/>
      <c r="D152" s="164"/>
      <c r="E152" s="164"/>
      <c r="F152" s="164"/>
    </row>
    <row r="153" spans="1:6" ht="15.5" x14ac:dyDescent="0.35">
      <c r="A153" s="164"/>
      <c r="B153" s="173"/>
      <c r="C153" s="193"/>
      <c r="D153" s="164"/>
      <c r="E153" s="164"/>
      <c r="F153" s="164"/>
    </row>
    <row r="154" spans="1:6" ht="15.5" x14ac:dyDescent="0.35">
      <c r="A154" s="164"/>
      <c r="B154" s="173"/>
      <c r="C154" s="193"/>
      <c r="D154" s="164"/>
      <c r="E154" s="164"/>
      <c r="F154" s="164"/>
    </row>
    <row r="155" spans="1:6" ht="15.5" x14ac:dyDescent="0.35">
      <c r="A155" s="164"/>
      <c r="B155" s="173"/>
      <c r="C155" s="193"/>
      <c r="D155" s="164"/>
      <c r="E155" s="164"/>
      <c r="F155" s="164"/>
    </row>
    <row r="156" spans="1:6" ht="15.5" x14ac:dyDescent="0.35">
      <c r="A156" s="164"/>
      <c r="B156" s="173"/>
      <c r="C156" s="193"/>
      <c r="D156" s="164"/>
      <c r="E156" s="164"/>
      <c r="F156" s="164"/>
    </row>
    <row r="157" spans="1:6" ht="15.5" x14ac:dyDescent="0.35">
      <c r="A157" s="164"/>
      <c r="B157" s="173"/>
      <c r="C157" s="193"/>
      <c r="D157" s="164"/>
      <c r="E157" s="164"/>
      <c r="F157" s="164"/>
    </row>
    <row r="158" spans="1:6" ht="15.5" x14ac:dyDescent="0.35">
      <c r="A158" s="164"/>
      <c r="B158" s="173"/>
      <c r="C158" s="193"/>
      <c r="D158" s="164"/>
      <c r="E158" s="164"/>
      <c r="F158" s="164"/>
    </row>
    <row r="159" spans="1:6" ht="15.5" x14ac:dyDescent="0.35">
      <c r="A159" s="164"/>
      <c r="B159" s="173"/>
      <c r="C159" s="193"/>
      <c r="D159" s="164"/>
      <c r="E159" s="164"/>
      <c r="F159" s="164"/>
    </row>
    <row r="160" spans="1:6" ht="15.5" x14ac:dyDescent="0.35">
      <c r="A160" s="164"/>
      <c r="B160" s="173"/>
      <c r="C160" s="193"/>
      <c r="D160" s="164"/>
      <c r="E160" s="164"/>
      <c r="F160" s="164"/>
    </row>
    <row r="161" spans="1:6" ht="15.5" x14ac:dyDescent="0.35">
      <c r="A161" s="164"/>
      <c r="B161" s="173"/>
      <c r="C161" s="193"/>
      <c r="D161" s="164"/>
      <c r="E161" s="164"/>
      <c r="F161" s="164"/>
    </row>
    <row r="162" spans="1:6" ht="15.5" x14ac:dyDescent="0.35">
      <c r="A162" s="164"/>
      <c r="B162" s="173"/>
      <c r="C162" s="193"/>
      <c r="D162" s="164"/>
      <c r="E162" s="164"/>
      <c r="F162" s="164"/>
    </row>
    <row r="163" spans="1:6" ht="15.5" x14ac:dyDescent="0.35">
      <c r="A163" s="164"/>
      <c r="B163" s="173"/>
      <c r="C163" s="193"/>
      <c r="D163" s="164"/>
      <c r="E163" s="164"/>
      <c r="F163" s="164"/>
    </row>
    <row r="164" spans="1:6" ht="15.5" x14ac:dyDescent="0.35">
      <c r="A164" s="164"/>
      <c r="B164" s="173"/>
      <c r="C164" s="193"/>
      <c r="D164" s="164"/>
      <c r="E164" s="164"/>
      <c r="F164" s="164"/>
    </row>
    <row r="165" spans="1:6" ht="15.5" x14ac:dyDescent="0.35">
      <c r="A165" s="164"/>
      <c r="B165" s="173"/>
      <c r="C165" s="193"/>
      <c r="D165" s="164"/>
      <c r="E165" s="164"/>
      <c r="F165" s="164"/>
    </row>
    <row r="166" spans="1:6" ht="15.5" x14ac:dyDescent="0.35">
      <c r="A166" s="164"/>
      <c r="B166" s="173"/>
      <c r="C166" s="193"/>
      <c r="D166" s="164"/>
      <c r="E166" s="164"/>
      <c r="F166" s="164"/>
    </row>
    <row r="167" spans="1:6" ht="15.5" x14ac:dyDescent="0.35">
      <c r="A167" s="164"/>
      <c r="B167" s="173"/>
      <c r="C167" s="193"/>
      <c r="D167" s="164"/>
      <c r="E167" s="164"/>
      <c r="F167" s="164"/>
    </row>
    <row r="168" spans="1:6" ht="15.5" x14ac:dyDescent="0.35">
      <c r="A168" s="164"/>
      <c r="B168" s="173"/>
      <c r="C168" s="193"/>
      <c r="D168" s="164"/>
      <c r="E168" s="164"/>
      <c r="F168" s="164"/>
    </row>
    <row r="169" spans="1:6" ht="15.5" x14ac:dyDescent="0.35">
      <c r="A169" s="164"/>
      <c r="B169" s="173"/>
      <c r="C169" s="193"/>
      <c r="D169" s="164"/>
      <c r="E169" s="164"/>
      <c r="F169" s="164"/>
    </row>
    <row r="170" spans="1:6" ht="15.5" x14ac:dyDescent="0.35">
      <c r="A170" s="164"/>
      <c r="B170" s="173"/>
      <c r="C170" s="193"/>
      <c r="D170" s="164"/>
      <c r="E170" s="164"/>
      <c r="F170" s="164"/>
    </row>
    <row r="171" spans="1:6" ht="15.5" x14ac:dyDescent="0.35">
      <c r="A171" s="164"/>
      <c r="B171" s="173"/>
      <c r="C171" s="193"/>
      <c r="D171" s="164"/>
      <c r="E171" s="164"/>
      <c r="F171" s="164"/>
    </row>
    <row r="172" spans="1:6" ht="15.5" x14ac:dyDescent="0.35">
      <c r="A172" s="164"/>
      <c r="B172" s="173"/>
      <c r="C172" s="193"/>
      <c r="D172" s="164"/>
      <c r="E172" s="164"/>
      <c r="F172" s="164"/>
    </row>
    <row r="173" spans="1:6" ht="15.5" x14ac:dyDescent="0.35">
      <c r="A173" s="164"/>
      <c r="B173" s="173"/>
      <c r="C173" s="193"/>
      <c r="D173" s="164"/>
      <c r="E173" s="164"/>
      <c r="F173" s="164"/>
    </row>
    <row r="174" spans="1:6" ht="15.5" x14ac:dyDescent="0.35">
      <c r="A174" s="164"/>
      <c r="B174" s="173"/>
      <c r="C174" s="193"/>
      <c r="D174" s="164"/>
      <c r="E174" s="164"/>
      <c r="F174" s="164"/>
    </row>
    <row r="175" spans="1:6" ht="15.5" x14ac:dyDescent="0.35">
      <c r="A175" s="164"/>
      <c r="B175" s="173"/>
      <c r="C175" s="193"/>
      <c r="D175" s="164"/>
      <c r="E175" s="164"/>
      <c r="F175" s="164"/>
    </row>
    <row r="176" spans="1:6" ht="15.5" x14ac:dyDescent="0.35">
      <c r="A176" s="164"/>
      <c r="B176" s="173"/>
      <c r="C176" s="193"/>
      <c r="D176" s="164"/>
      <c r="E176" s="164"/>
      <c r="F176" s="164"/>
    </row>
    <row r="177" spans="1:6" ht="15.5" x14ac:dyDescent="0.35">
      <c r="A177" s="164"/>
      <c r="B177" s="173"/>
      <c r="C177" s="193"/>
      <c r="D177" s="164"/>
      <c r="E177" s="164"/>
      <c r="F177" s="164"/>
    </row>
    <row r="178" spans="1:6" ht="15.5" x14ac:dyDescent="0.35">
      <c r="A178" s="164"/>
      <c r="B178" s="173"/>
      <c r="C178" s="193"/>
      <c r="D178" s="164"/>
      <c r="E178" s="164"/>
      <c r="F178" s="164"/>
    </row>
    <row r="179" spans="1:6" ht="15.5" x14ac:dyDescent="0.35">
      <c r="A179" s="164"/>
      <c r="B179" s="173"/>
      <c r="C179" s="193"/>
      <c r="D179" s="164"/>
      <c r="E179" s="164"/>
      <c r="F179" s="164"/>
    </row>
    <row r="180" spans="1:6" ht="15.5" x14ac:dyDescent="0.35">
      <c r="A180" s="164"/>
      <c r="B180" s="173"/>
      <c r="C180" s="193"/>
      <c r="D180" s="164"/>
      <c r="E180" s="164"/>
      <c r="F180" s="164"/>
    </row>
    <row r="181" spans="1:6" ht="15.5" x14ac:dyDescent="0.35">
      <c r="A181" s="164"/>
      <c r="B181" s="173"/>
      <c r="C181" s="193"/>
      <c r="D181" s="164"/>
      <c r="E181" s="164"/>
      <c r="F181" s="164"/>
    </row>
    <row r="182" spans="1:6" ht="15.5" x14ac:dyDescent="0.35">
      <c r="A182" s="164"/>
      <c r="B182" s="173"/>
      <c r="C182" s="193"/>
      <c r="D182" s="164"/>
      <c r="E182" s="164"/>
      <c r="F182" s="164"/>
    </row>
    <row r="183" spans="1:6" ht="15.5" x14ac:dyDescent="0.35">
      <c r="A183" s="164"/>
      <c r="B183" s="173"/>
      <c r="C183" s="193"/>
      <c r="D183" s="164"/>
      <c r="E183" s="164"/>
      <c r="F183" s="164"/>
    </row>
    <row r="184" spans="1:6" ht="15.5" x14ac:dyDescent="0.35">
      <c r="A184" s="164"/>
      <c r="B184" s="173"/>
      <c r="C184" s="193"/>
      <c r="D184" s="164"/>
      <c r="E184" s="164"/>
      <c r="F184" s="164"/>
    </row>
    <row r="185" spans="1:6" ht="15.5" x14ac:dyDescent="0.35">
      <c r="A185" s="164"/>
      <c r="B185" s="173"/>
      <c r="C185" s="193"/>
      <c r="D185" s="164"/>
      <c r="E185" s="164"/>
      <c r="F185" s="164"/>
    </row>
    <row r="186" spans="1:6" ht="15.5" x14ac:dyDescent="0.35">
      <c r="A186" s="164"/>
      <c r="B186" s="173"/>
      <c r="C186" s="193"/>
      <c r="D186" s="164"/>
      <c r="E186" s="164"/>
      <c r="F186" s="164"/>
    </row>
    <row r="187" spans="1:6" ht="15.5" x14ac:dyDescent="0.35">
      <c r="A187" s="164"/>
      <c r="B187" s="173"/>
      <c r="C187" s="193"/>
      <c r="D187" s="164"/>
      <c r="E187" s="164"/>
      <c r="F187" s="164"/>
    </row>
    <row r="188" spans="1:6" ht="15.5" x14ac:dyDescent="0.35">
      <c r="A188" s="164"/>
      <c r="B188" s="173"/>
      <c r="C188" s="193"/>
      <c r="D188" s="164"/>
      <c r="E188" s="164"/>
      <c r="F188" s="164"/>
    </row>
    <row r="189" spans="1:6" ht="15.5" x14ac:dyDescent="0.35">
      <c r="A189" s="164"/>
      <c r="B189" s="173"/>
      <c r="C189" s="193"/>
      <c r="D189" s="164"/>
      <c r="E189" s="164"/>
      <c r="F189" s="164"/>
    </row>
    <row r="190" spans="1:6" ht="15.5" x14ac:dyDescent="0.35">
      <c r="A190" s="164"/>
      <c r="B190" s="173"/>
      <c r="C190" s="193"/>
      <c r="D190" s="164"/>
      <c r="E190" s="164"/>
      <c r="F190" s="164"/>
    </row>
    <row r="191" spans="1:6" ht="15.5" x14ac:dyDescent="0.35">
      <c r="A191" s="164"/>
      <c r="B191" s="173"/>
      <c r="C191" s="193"/>
      <c r="D191" s="164"/>
      <c r="E191" s="164"/>
      <c r="F191" s="164"/>
    </row>
    <row r="192" spans="1:6" ht="15.5" x14ac:dyDescent="0.35">
      <c r="A192" s="164"/>
      <c r="B192" s="173"/>
      <c r="C192" s="193"/>
      <c r="D192" s="164"/>
      <c r="E192" s="164"/>
      <c r="F192" s="164"/>
    </row>
    <row r="193" spans="1:6" ht="15.5" x14ac:dyDescent="0.35">
      <c r="A193" s="164"/>
      <c r="B193" s="173"/>
      <c r="C193" s="193"/>
      <c r="D193" s="164"/>
      <c r="E193" s="164"/>
      <c r="F193" s="164"/>
    </row>
    <row r="194" spans="1:6" ht="15.5" x14ac:dyDescent="0.35">
      <c r="A194" s="164"/>
      <c r="B194" s="173"/>
      <c r="C194" s="193"/>
      <c r="D194" s="164"/>
      <c r="E194" s="164"/>
      <c r="F194" s="164"/>
    </row>
    <row r="195" spans="1:6" ht="15.5" x14ac:dyDescent="0.35">
      <c r="A195" s="164"/>
      <c r="B195" s="173"/>
      <c r="C195" s="193"/>
      <c r="D195" s="164"/>
      <c r="E195" s="164"/>
      <c r="F195" s="164"/>
    </row>
    <row r="196" spans="1:6" ht="15.5" x14ac:dyDescent="0.35">
      <c r="A196" s="164"/>
      <c r="B196" s="173"/>
      <c r="C196" s="193"/>
      <c r="D196" s="164"/>
      <c r="E196" s="164"/>
      <c r="F196" s="164"/>
    </row>
    <row r="197" spans="1:6" ht="15.5" x14ac:dyDescent="0.35">
      <c r="A197" s="164"/>
      <c r="B197" s="173"/>
      <c r="C197" s="193"/>
      <c r="D197" s="164"/>
      <c r="E197" s="164"/>
      <c r="F197" s="164"/>
    </row>
    <row r="198" spans="1:6" ht="15.5" x14ac:dyDescent="0.35">
      <c r="A198" s="164"/>
      <c r="B198" s="173"/>
      <c r="C198" s="193"/>
      <c r="D198" s="164"/>
      <c r="E198" s="164"/>
      <c r="F198" s="164"/>
    </row>
    <row r="199" spans="1:6" ht="15.5" x14ac:dyDescent="0.35">
      <c r="A199" s="164"/>
      <c r="B199" s="173"/>
      <c r="C199" s="193"/>
      <c r="D199" s="164"/>
      <c r="E199" s="164"/>
      <c r="F199" s="164"/>
    </row>
    <row r="200" spans="1:6" ht="15.5" x14ac:dyDescent="0.35">
      <c r="A200" s="164"/>
      <c r="B200" s="173"/>
      <c r="C200" s="193"/>
      <c r="D200" s="164"/>
      <c r="E200" s="164"/>
      <c r="F200" s="164"/>
    </row>
    <row r="201" spans="1:6" ht="15.5" x14ac:dyDescent="0.35">
      <c r="A201" s="164"/>
      <c r="B201" s="173"/>
      <c r="C201" s="193"/>
      <c r="D201" s="164"/>
      <c r="E201" s="164"/>
      <c r="F201" s="164"/>
    </row>
    <row r="202" spans="1:6" ht="15.5" x14ac:dyDescent="0.35">
      <c r="A202" s="222"/>
      <c r="B202" s="223"/>
      <c r="C202" s="224"/>
      <c r="D202" s="222"/>
      <c r="E202" s="222"/>
      <c r="F202" s="222"/>
    </row>
    <row r="203" spans="1:6" ht="15.5" x14ac:dyDescent="0.35">
      <c r="A203" s="225"/>
      <c r="B203" s="226"/>
      <c r="C203" s="227"/>
      <c r="D203" s="225"/>
      <c r="E203" s="225"/>
      <c r="F203" s="225"/>
    </row>
    <row r="204" spans="1:6" ht="15.5" x14ac:dyDescent="0.35">
      <c r="A204" s="225"/>
      <c r="B204" s="226"/>
      <c r="C204" s="227"/>
      <c r="D204" s="225"/>
      <c r="E204" s="225"/>
      <c r="F204" s="225"/>
    </row>
    <row r="205" spans="1:6" ht="15.5" x14ac:dyDescent="0.35">
      <c r="A205" s="225"/>
      <c r="B205" s="226"/>
      <c r="C205" s="227"/>
      <c r="D205" s="225"/>
      <c r="E205" s="225"/>
      <c r="F205" s="225"/>
    </row>
    <row r="206" spans="1:6" ht="15.5" x14ac:dyDescent="0.35">
      <c r="A206" s="225"/>
      <c r="B206" s="226"/>
      <c r="C206" s="227"/>
      <c r="D206" s="225"/>
      <c r="E206" s="225"/>
      <c r="F206" s="225"/>
    </row>
    <row r="207" spans="1:6" ht="15.5" x14ac:dyDescent="0.35">
      <c r="A207" s="225"/>
      <c r="B207" s="226"/>
      <c r="C207" s="227"/>
      <c r="D207" s="225"/>
      <c r="E207" s="225"/>
      <c r="F207" s="225"/>
    </row>
    <row r="208" spans="1:6" ht="15.5" x14ac:dyDescent="0.35">
      <c r="A208" s="225"/>
      <c r="B208" s="226"/>
      <c r="C208" s="227"/>
      <c r="D208" s="225"/>
      <c r="E208" s="225"/>
      <c r="F208" s="225"/>
    </row>
    <row r="209" spans="1:6" ht="15.5" x14ac:dyDescent="0.35">
      <c r="A209" s="225"/>
      <c r="B209" s="226"/>
      <c r="C209" s="227"/>
      <c r="D209" s="225"/>
      <c r="E209" s="225"/>
      <c r="F209" s="225"/>
    </row>
    <row r="210" spans="1:6" ht="15.5" x14ac:dyDescent="0.35">
      <c r="A210" s="225"/>
      <c r="B210" s="226"/>
      <c r="C210" s="227"/>
      <c r="D210" s="225"/>
      <c r="E210" s="225"/>
      <c r="F210" s="225"/>
    </row>
    <row r="211" spans="1:6" ht="15.5" x14ac:dyDescent="0.35">
      <c r="A211" s="225"/>
      <c r="B211" s="226"/>
      <c r="C211" s="227"/>
      <c r="D211" s="225"/>
      <c r="E211" s="225"/>
      <c r="F211" s="225"/>
    </row>
    <row r="212" spans="1:6" ht="15.5" x14ac:dyDescent="0.35">
      <c r="A212" s="225"/>
      <c r="B212" s="226"/>
      <c r="C212" s="227"/>
      <c r="D212" s="225"/>
      <c r="E212" s="225"/>
      <c r="F212" s="225"/>
    </row>
    <row r="213" spans="1:6" ht="15.5" x14ac:dyDescent="0.35">
      <c r="A213" s="225"/>
      <c r="B213" s="226"/>
      <c r="C213" s="227"/>
      <c r="D213" s="225"/>
      <c r="E213" s="225"/>
      <c r="F213" s="225"/>
    </row>
    <row r="214" spans="1:6" ht="15.5" x14ac:dyDescent="0.35">
      <c r="A214" s="225"/>
      <c r="B214" s="226"/>
      <c r="C214" s="227"/>
      <c r="D214" s="225"/>
      <c r="E214" s="225"/>
      <c r="F214" s="225"/>
    </row>
    <row r="215" spans="1:6" ht="15.5" x14ac:dyDescent="0.35">
      <c r="A215" s="225"/>
      <c r="B215" s="226"/>
      <c r="C215" s="227"/>
      <c r="D215" s="225"/>
      <c r="E215" s="225"/>
      <c r="F215" s="225"/>
    </row>
    <row r="216" spans="1:6" ht="15.5" x14ac:dyDescent="0.35">
      <c r="A216" s="225"/>
      <c r="B216" s="226"/>
      <c r="C216" s="227"/>
      <c r="D216" s="225"/>
      <c r="E216" s="225"/>
      <c r="F216" s="225"/>
    </row>
    <row r="217" spans="1:6" ht="15.5" x14ac:dyDescent="0.35">
      <c r="A217" s="225"/>
      <c r="B217" s="226"/>
      <c r="C217" s="227"/>
      <c r="D217" s="225"/>
      <c r="E217" s="225"/>
      <c r="F217" s="225"/>
    </row>
    <row r="218" spans="1:6" ht="15.5" x14ac:dyDescent="0.35">
      <c r="A218" s="225"/>
      <c r="B218" s="226"/>
      <c r="C218" s="227"/>
      <c r="D218" s="225"/>
      <c r="E218" s="225"/>
      <c r="F218" s="225"/>
    </row>
    <row r="219" spans="1:6" ht="15.5" x14ac:dyDescent="0.35">
      <c r="A219" s="225"/>
      <c r="B219" s="226"/>
      <c r="C219" s="227"/>
      <c r="D219" s="225"/>
      <c r="E219" s="225"/>
      <c r="F219" s="225"/>
    </row>
    <row r="220" spans="1:6" ht="15.5" x14ac:dyDescent="0.35">
      <c r="A220" s="225"/>
      <c r="B220" s="226"/>
      <c r="C220" s="227"/>
      <c r="D220" s="225"/>
      <c r="E220" s="225"/>
      <c r="F220" s="225"/>
    </row>
    <row r="221" spans="1:6" ht="15.5" x14ac:dyDescent="0.35">
      <c r="A221" s="225"/>
      <c r="B221" s="226"/>
      <c r="C221" s="227"/>
      <c r="D221" s="225"/>
      <c r="E221" s="225"/>
      <c r="F221" s="225"/>
    </row>
    <row r="222" spans="1:6" ht="15.5" x14ac:dyDescent="0.35">
      <c r="A222" s="225"/>
      <c r="B222" s="226"/>
      <c r="C222" s="227"/>
      <c r="D222" s="225"/>
      <c r="E222" s="225"/>
      <c r="F222" s="225"/>
    </row>
    <row r="223" spans="1:6" ht="15.5" x14ac:dyDescent="0.35">
      <c r="A223" s="225"/>
      <c r="B223" s="226"/>
      <c r="C223" s="227"/>
      <c r="D223" s="225"/>
      <c r="E223" s="225"/>
      <c r="F223" s="225"/>
    </row>
    <row r="224" spans="1:6" ht="15.5" x14ac:dyDescent="0.35">
      <c r="A224" s="225"/>
      <c r="B224" s="226"/>
      <c r="C224" s="227"/>
      <c r="D224" s="225"/>
      <c r="E224" s="225"/>
      <c r="F224" s="225"/>
    </row>
    <row r="225" spans="1:6" ht="15.5" x14ac:dyDescent="0.35">
      <c r="A225" s="225"/>
      <c r="B225" s="226"/>
      <c r="C225" s="227"/>
      <c r="D225" s="225"/>
      <c r="E225" s="225"/>
      <c r="F225" s="225"/>
    </row>
    <row r="226" spans="1:6" ht="15.5" x14ac:dyDescent="0.35">
      <c r="A226" s="225"/>
      <c r="B226" s="226"/>
      <c r="C226" s="227"/>
      <c r="D226" s="225"/>
      <c r="E226" s="225"/>
      <c r="F226" s="225"/>
    </row>
    <row r="227" spans="1:6" ht="15.5" x14ac:dyDescent="0.35">
      <c r="A227" s="225"/>
      <c r="B227" s="226"/>
      <c r="C227" s="227"/>
      <c r="D227" s="225"/>
      <c r="E227" s="225"/>
      <c r="F227" s="225"/>
    </row>
    <row r="228" spans="1:6" ht="15.5" x14ac:dyDescent="0.35">
      <c r="A228" s="225"/>
      <c r="B228" s="226"/>
      <c r="C228" s="227"/>
      <c r="D228" s="225"/>
      <c r="E228" s="225"/>
      <c r="F228" s="225"/>
    </row>
    <row r="229" spans="1:6" ht="15.5" x14ac:dyDescent="0.35">
      <c r="A229" s="225"/>
      <c r="B229" s="226"/>
      <c r="C229" s="227"/>
      <c r="D229" s="225"/>
      <c r="E229" s="225"/>
      <c r="F229" s="225"/>
    </row>
    <row r="230" spans="1:6" ht="15.5" x14ac:dyDescent="0.35">
      <c r="A230" s="225"/>
      <c r="B230" s="226"/>
      <c r="C230" s="227"/>
      <c r="D230" s="225"/>
      <c r="E230" s="225"/>
      <c r="F230" s="225"/>
    </row>
    <row r="231" spans="1:6" ht="15.5" x14ac:dyDescent="0.35">
      <c r="A231" s="225"/>
      <c r="B231" s="226"/>
      <c r="C231" s="227"/>
      <c r="D231" s="225"/>
      <c r="E231" s="225"/>
      <c r="F231" s="225"/>
    </row>
    <row r="232" spans="1:6" ht="15.5" x14ac:dyDescent="0.35">
      <c r="A232" s="225"/>
      <c r="B232" s="226"/>
      <c r="C232" s="227"/>
      <c r="D232" s="225"/>
      <c r="E232" s="225"/>
      <c r="F232" s="225"/>
    </row>
    <row r="233" spans="1:6" ht="15.5" x14ac:dyDescent="0.35">
      <c r="A233" s="225"/>
      <c r="B233" s="226"/>
      <c r="C233" s="227"/>
      <c r="D233" s="225"/>
      <c r="E233" s="225"/>
      <c r="F233" s="225"/>
    </row>
    <row r="234" spans="1:6" ht="15.5" x14ac:dyDescent="0.35">
      <c r="A234" s="225"/>
      <c r="B234" s="226"/>
      <c r="C234" s="227"/>
      <c r="D234" s="225"/>
      <c r="E234" s="225"/>
      <c r="F234" s="225"/>
    </row>
    <row r="235" spans="1:6" ht="15.5" x14ac:dyDescent="0.35">
      <c r="A235" s="225"/>
      <c r="B235" s="226"/>
      <c r="C235" s="227"/>
      <c r="D235" s="225"/>
      <c r="E235" s="225"/>
      <c r="F235" s="225"/>
    </row>
    <row r="236" spans="1:6" ht="15.5" x14ac:dyDescent="0.35">
      <c r="A236" s="225"/>
      <c r="B236" s="226"/>
      <c r="C236" s="227"/>
      <c r="D236" s="225"/>
      <c r="E236" s="225"/>
      <c r="F236" s="225"/>
    </row>
    <row r="237" spans="1:6" ht="15.5" x14ac:dyDescent="0.35">
      <c r="A237" s="225"/>
      <c r="B237" s="226"/>
      <c r="C237" s="227"/>
      <c r="D237" s="225"/>
      <c r="E237" s="225"/>
      <c r="F237" s="225"/>
    </row>
    <row r="238" spans="1:6" ht="15.5" x14ac:dyDescent="0.35">
      <c r="A238" s="225"/>
      <c r="B238" s="226"/>
      <c r="C238" s="227"/>
      <c r="D238" s="225"/>
      <c r="E238" s="225"/>
      <c r="F238" s="225"/>
    </row>
    <row r="239" spans="1:6" ht="15.5" x14ac:dyDescent="0.35">
      <c r="A239" s="225"/>
      <c r="B239" s="226"/>
      <c r="C239" s="227"/>
      <c r="D239" s="225"/>
      <c r="E239" s="225"/>
      <c r="F239" s="225"/>
    </row>
    <row r="240" spans="1:6" ht="15.5" x14ac:dyDescent="0.35">
      <c r="A240" s="225"/>
      <c r="B240" s="226"/>
      <c r="C240" s="227"/>
      <c r="D240" s="225"/>
      <c r="E240" s="225"/>
      <c r="F240" s="225"/>
    </row>
    <row r="241" spans="1:6" ht="15.5" x14ac:dyDescent="0.35">
      <c r="A241" s="225"/>
      <c r="B241" s="226"/>
      <c r="C241" s="227"/>
      <c r="D241" s="225"/>
      <c r="E241" s="225"/>
      <c r="F241" s="225"/>
    </row>
    <row r="242" spans="1:6" ht="15.5" x14ac:dyDescent="0.35">
      <c r="A242" s="225"/>
      <c r="B242" s="226"/>
      <c r="C242" s="227"/>
      <c r="D242" s="225"/>
      <c r="E242" s="225"/>
      <c r="F242" s="225"/>
    </row>
    <row r="243" spans="1:6" ht="15.5" x14ac:dyDescent="0.35">
      <c r="A243" s="225"/>
      <c r="B243" s="226"/>
      <c r="C243" s="227"/>
      <c r="D243" s="225"/>
      <c r="E243" s="225"/>
      <c r="F243" s="225"/>
    </row>
    <row r="244" spans="1:6" ht="15.5" x14ac:dyDescent="0.35">
      <c r="A244" s="225"/>
      <c r="B244" s="226"/>
      <c r="C244" s="227"/>
      <c r="D244" s="225"/>
      <c r="E244" s="225"/>
      <c r="F244" s="225"/>
    </row>
    <row r="245" spans="1:6" ht="15.5" x14ac:dyDescent="0.35">
      <c r="A245" s="225"/>
      <c r="B245" s="226"/>
      <c r="C245" s="227"/>
      <c r="D245" s="225"/>
      <c r="E245" s="225"/>
      <c r="F245" s="225"/>
    </row>
    <row r="246" spans="1:6" ht="15.5" x14ac:dyDescent="0.35">
      <c r="A246" s="225"/>
      <c r="B246" s="226"/>
      <c r="C246" s="227"/>
      <c r="D246" s="225"/>
      <c r="E246" s="225"/>
      <c r="F246" s="225"/>
    </row>
    <row r="247" spans="1:6" ht="15.5" x14ac:dyDescent="0.35">
      <c r="A247" s="225"/>
      <c r="B247" s="226"/>
      <c r="C247" s="227"/>
      <c r="D247" s="225"/>
      <c r="E247" s="225"/>
      <c r="F247" s="225"/>
    </row>
    <row r="248" spans="1:6" ht="15.5" x14ac:dyDescent="0.35">
      <c r="A248" s="225"/>
      <c r="B248" s="226"/>
      <c r="C248" s="227"/>
      <c r="D248" s="225"/>
      <c r="E248" s="225"/>
      <c r="F248" s="225"/>
    </row>
    <row r="249" spans="1:6" ht="15.5" x14ac:dyDescent="0.35">
      <c r="A249" s="225"/>
      <c r="B249" s="226"/>
      <c r="C249" s="227"/>
      <c r="D249" s="225"/>
      <c r="E249" s="225"/>
      <c r="F249" s="225"/>
    </row>
    <row r="250" spans="1:6" ht="15.5" x14ac:dyDescent="0.35">
      <c r="A250" s="225"/>
      <c r="B250" s="226"/>
      <c r="C250" s="227"/>
      <c r="D250" s="225"/>
      <c r="E250" s="225"/>
      <c r="F250" s="225"/>
    </row>
    <row r="251" spans="1:6" ht="15.5" x14ac:dyDescent="0.35">
      <c r="A251" s="225"/>
      <c r="B251" s="226"/>
      <c r="C251" s="227"/>
      <c r="D251" s="225"/>
      <c r="E251" s="225"/>
      <c r="F251" s="225"/>
    </row>
    <row r="252" spans="1:6" ht="15.5" x14ac:dyDescent="0.35">
      <c r="A252" s="225"/>
      <c r="B252" s="226"/>
      <c r="C252" s="227"/>
      <c r="D252" s="225"/>
      <c r="E252" s="225"/>
      <c r="F252" s="225"/>
    </row>
    <row r="253" spans="1:6" ht="15.5" x14ac:dyDescent="0.35">
      <c r="A253" s="225"/>
      <c r="B253" s="226"/>
      <c r="C253" s="227"/>
      <c r="D253" s="225"/>
      <c r="E253" s="225"/>
      <c r="F253" s="225"/>
    </row>
    <row r="254" spans="1:6" ht="15.5" x14ac:dyDescent="0.35">
      <c r="A254" s="225"/>
      <c r="B254" s="226"/>
      <c r="C254" s="227"/>
      <c r="D254" s="225"/>
      <c r="E254" s="225"/>
      <c r="F254" s="225"/>
    </row>
    <row r="255" spans="1:6" ht="15.5" x14ac:dyDescent="0.35">
      <c r="A255" s="225"/>
      <c r="B255" s="226"/>
      <c r="C255" s="227"/>
      <c r="D255" s="225"/>
      <c r="E255" s="225"/>
      <c r="F255" s="225"/>
    </row>
    <row r="256" spans="1:6" ht="15.5" x14ac:dyDescent="0.35">
      <c r="A256" s="225"/>
      <c r="B256" s="226"/>
      <c r="C256" s="227"/>
      <c r="D256" s="225"/>
      <c r="E256" s="225"/>
      <c r="F256" s="225"/>
    </row>
    <row r="257" spans="1:6" ht="15.5" x14ac:dyDescent="0.35">
      <c r="A257" s="225"/>
      <c r="B257" s="226"/>
      <c r="C257" s="227"/>
      <c r="D257" s="225"/>
      <c r="E257" s="225"/>
      <c r="F257" s="225"/>
    </row>
    <row r="258" spans="1:6" ht="15.5" x14ac:dyDescent="0.35">
      <c r="A258" s="225"/>
      <c r="B258" s="226"/>
      <c r="C258" s="227"/>
      <c r="D258" s="225"/>
      <c r="E258" s="225"/>
      <c r="F258" s="225"/>
    </row>
    <row r="259" spans="1:6" ht="15.5" x14ac:dyDescent="0.35">
      <c r="A259" s="225"/>
      <c r="B259" s="226"/>
      <c r="C259" s="227"/>
      <c r="D259" s="225"/>
      <c r="E259" s="225"/>
      <c r="F259" s="225"/>
    </row>
    <row r="260" spans="1:6" ht="15.5" x14ac:dyDescent="0.35">
      <c r="A260" s="225"/>
      <c r="B260" s="226"/>
      <c r="C260" s="227"/>
      <c r="D260" s="225"/>
      <c r="E260" s="225"/>
      <c r="F260" s="225"/>
    </row>
    <row r="261" spans="1:6" ht="15.5" x14ac:dyDescent="0.35">
      <c r="A261" s="225"/>
      <c r="B261" s="226"/>
      <c r="C261" s="227"/>
      <c r="D261" s="225"/>
      <c r="E261" s="225"/>
      <c r="F261" s="225"/>
    </row>
    <row r="262" spans="1:6" ht="15.5" x14ac:dyDescent="0.35">
      <c r="A262" s="225"/>
      <c r="B262" s="226"/>
      <c r="C262" s="227"/>
      <c r="D262" s="225"/>
      <c r="E262" s="225"/>
      <c r="F262" s="225"/>
    </row>
    <row r="263" spans="1:6" ht="15.5" x14ac:dyDescent="0.35">
      <c r="A263" s="225"/>
      <c r="B263" s="226"/>
      <c r="C263" s="227"/>
      <c r="D263" s="225"/>
      <c r="E263" s="225"/>
      <c r="F263" s="225"/>
    </row>
    <row r="264" spans="1:6" ht="15.5" x14ac:dyDescent="0.35">
      <c r="A264" s="225"/>
      <c r="B264" s="226"/>
      <c r="C264" s="227"/>
      <c r="D264" s="225"/>
      <c r="E264" s="225"/>
      <c r="F264" s="225"/>
    </row>
    <row r="265" spans="1:6" ht="15.5" x14ac:dyDescent="0.35">
      <c r="A265" s="225"/>
      <c r="B265" s="226"/>
      <c r="C265" s="227"/>
      <c r="D265" s="225"/>
      <c r="E265" s="225"/>
      <c r="F265" s="225"/>
    </row>
    <row r="266" spans="1:6" ht="15.5" x14ac:dyDescent="0.35">
      <c r="A266" s="225"/>
      <c r="B266" s="226"/>
      <c r="C266" s="227"/>
      <c r="D266" s="225"/>
      <c r="E266" s="225"/>
      <c r="F266" s="225"/>
    </row>
    <row r="267" spans="1:6" ht="15.5" x14ac:dyDescent="0.35">
      <c r="A267" s="225"/>
      <c r="B267" s="226"/>
      <c r="C267" s="227"/>
      <c r="D267" s="225"/>
      <c r="E267" s="225"/>
      <c r="F267" s="225"/>
    </row>
    <row r="268" spans="1:6" ht="15.5" x14ac:dyDescent="0.35">
      <c r="A268" s="225"/>
      <c r="B268" s="226"/>
      <c r="C268" s="227"/>
      <c r="D268" s="225"/>
      <c r="E268" s="225"/>
      <c r="F268" s="225"/>
    </row>
    <row r="269" spans="1:6" ht="15.5" x14ac:dyDescent="0.35">
      <c r="A269" s="225"/>
      <c r="B269" s="226"/>
      <c r="C269" s="227"/>
      <c r="D269" s="225"/>
      <c r="E269" s="225"/>
      <c r="F269" s="225"/>
    </row>
    <row r="270" spans="1:6" ht="15.5" x14ac:dyDescent="0.35">
      <c r="A270" s="225"/>
      <c r="B270" s="226"/>
      <c r="C270" s="227"/>
      <c r="D270" s="225"/>
      <c r="E270" s="225"/>
      <c r="F270" s="225"/>
    </row>
    <row r="271" spans="1:6" ht="15.5" x14ac:dyDescent="0.35">
      <c r="A271" s="225"/>
      <c r="B271" s="226"/>
      <c r="C271" s="227"/>
      <c r="D271" s="225"/>
      <c r="E271" s="225"/>
      <c r="F271" s="225"/>
    </row>
    <row r="272" spans="1:6" ht="15.5" x14ac:dyDescent="0.35">
      <c r="A272" s="225"/>
      <c r="B272" s="226"/>
      <c r="C272" s="227"/>
      <c r="D272" s="225"/>
      <c r="E272" s="225"/>
      <c r="F272" s="225"/>
    </row>
    <row r="273" spans="1:6" ht="15.5" x14ac:dyDescent="0.35">
      <c r="A273" s="225"/>
      <c r="B273" s="226"/>
      <c r="C273" s="227"/>
      <c r="D273" s="225"/>
      <c r="E273" s="225"/>
      <c r="F273" s="225"/>
    </row>
    <row r="274" spans="1:6" ht="15.5" x14ac:dyDescent="0.35">
      <c r="A274" s="225"/>
      <c r="B274" s="226"/>
      <c r="C274" s="227"/>
      <c r="D274" s="225"/>
      <c r="E274" s="225"/>
      <c r="F274" s="225"/>
    </row>
    <row r="275" spans="1:6" ht="15.5" x14ac:dyDescent="0.35">
      <c r="A275" s="225"/>
      <c r="B275" s="226"/>
      <c r="C275" s="227"/>
      <c r="D275" s="225"/>
      <c r="E275" s="225"/>
      <c r="F275" s="225"/>
    </row>
    <row r="276" spans="1:6" ht="15.5" x14ac:dyDescent="0.35">
      <c r="A276" s="225"/>
      <c r="B276" s="226"/>
      <c r="C276" s="227"/>
      <c r="D276" s="225"/>
      <c r="E276" s="225"/>
      <c r="F276" s="225"/>
    </row>
    <row r="277" spans="1:6" ht="15.5" x14ac:dyDescent="0.35">
      <c r="A277" s="225"/>
      <c r="B277" s="226"/>
      <c r="C277" s="227"/>
      <c r="D277" s="225"/>
      <c r="E277" s="225"/>
      <c r="F277" s="225"/>
    </row>
    <row r="278" spans="1:6" ht="15.5" x14ac:dyDescent="0.35">
      <c r="A278" s="225"/>
      <c r="B278" s="226"/>
      <c r="C278" s="227"/>
      <c r="D278" s="225"/>
      <c r="E278" s="225"/>
      <c r="F278" s="225"/>
    </row>
    <row r="279" spans="1:6" ht="15.5" x14ac:dyDescent="0.35">
      <c r="A279" s="225"/>
      <c r="B279" s="226"/>
      <c r="C279" s="227"/>
      <c r="D279" s="225"/>
      <c r="E279" s="225"/>
      <c r="F279" s="225"/>
    </row>
    <row r="280" spans="1:6" ht="15.5" x14ac:dyDescent="0.35">
      <c r="A280" s="225"/>
      <c r="B280" s="226"/>
      <c r="C280" s="227"/>
      <c r="D280" s="225"/>
      <c r="E280" s="225"/>
      <c r="F280" s="225"/>
    </row>
    <row r="281" spans="1:6" ht="15.5" x14ac:dyDescent="0.35">
      <c r="A281" s="225"/>
      <c r="B281" s="226"/>
      <c r="C281" s="227"/>
      <c r="D281" s="225"/>
      <c r="E281" s="225"/>
      <c r="F281" s="225"/>
    </row>
    <row r="282" spans="1:6" ht="15.5" x14ac:dyDescent="0.35">
      <c r="A282" s="225"/>
      <c r="B282" s="226"/>
      <c r="C282" s="227"/>
      <c r="D282" s="225"/>
      <c r="E282" s="225"/>
      <c r="F282" s="225"/>
    </row>
    <row r="283" spans="1:6" ht="15.5" x14ac:dyDescent="0.35">
      <c r="A283" s="225"/>
      <c r="B283" s="226"/>
      <c r="C283" s="227"/>
      <c r="D283" s="225"/>
      <c r="E283" s="225"/>
      <c r="F283" s="225"/>
    </row>
    <row r="284" spans="1:6" ht="15.5" x14ac:dyDescent="0.35">
      <c r="A284" s="225"/>
      <c r="B284" s="226"/>
      <c r="C284" s="227"/>
      <c r="D284" s="225"/>
      <c r="E284" s="225"/>
      <c r="F284" s="225"/>
    </row>
    <row r="285" spans="1:6" ht="15.5" x14ac:dyDescent="0.35">
      <c r="A285" s="225"/>
      <c r="B285" s="226"/>
      <c r="C285" s="227"/>
      <c r="D285" s="225"/>
      <c r="E285" s="225"/>
      <c r="F285" s="225"/>
    </row>
    <row r="286" spans="1:6" ht="15.5" x14ac:dyDescent="0.35">
      <c r="A286" s="225"/>
      <c r="B286" s="226"/>
      <c r="C286" s="227"/>
      <c r="D286" s="225"/>
      <c r="E286" s="225"/>
      <c r="F286" s="225"/>
    </row>
    <row r="287" spans="1:6" ht="15.5" x14ac:dyDescent="0.35">
      <c r="A287" s="225"/>
      <c r="B287" s="226"/>
      <c r="C287" s="227"/>
      <c r="D287" s="225"/>
      <c r="E287" s="225"/>
      <c r="F287" s="225"/>
    </row>
    <row r="288" spans="1:6" ht="15.5" x14ac:dyDescent="0.35">
      <c r="A288" s="225"/>
      <c r="B288" s="226"/>
      <c r="C288" s="227"/>
      <c r="D288" s="225"/>
      <c r="E288" s="225"/>
      <c r="F288" s="225"/>
    </row>
    <row r="289" spans="1:6" ht="15.5" x14ac:dyDescent="0.35">
      <c r="A289" s="225"/>
      <c r="B289" s="226"/>
      <c r="C289" s="227"/>
      <c r="D289" s="225"/>
      <c r="E289" s="225"/>
      <c r="F289" s="225"/>
    </row>
    <row r="290" spans="1:6" ht="15.5" x14ac:dyDescent="0.35">
      <c r="A290" s="225"/>
      <c r="B290" s="226"/>
      <c r="C290" s="227"/>
      <c r="D290" s="225"/>
      <c r="E290" s="225"/>
      <c r="F290" s="225"/>
    </row>
    <row r="291" spans="1:6" ht="15.5" x14ac:dyDescent="0.35">
      <c r="A291" s="225"/>
      <c r="B291" s="226"/>
      <c r="C291" s="227"/>
      <c r="D291" s="225"/>
      <c r="E291" s="225"/>
      <c r="F291" s="225"/>
    </row>
    <row r="292" spans="1:6" ht="15.5" x14ac:dyDescent="0.35">
      <c r="A292" s="225"/>
      <c r="B292" s="226"/>
      <c r="C292" s="227"/>
      <c r="D292" s="225"/>
      <c r="E292" s="225"/>
      <c r="F292" s="225"/>
    </row>
    <row r="293" spans="1:6" ht="15.5" x14ac:dyDescent="0.35">
      <c r="A293" s="225"/>
      <c r="B293" s="226"/>
      <c r="C293" s="227"/>
      <c r="D293" s="225"/>
      <c r="E293" s="225"/>
      <c r="F293" s="225"/>
    </row>
    <row r="294" spans="1:6" ht="15.5" x14ac:dyDescent="0.35">
      <c r="A294" s="225"/>
      <c r="B294" s="226"/>
      <c r="C294" s="227"/>
      <c r="D294" s="225"/>
      <c r="E294" s="225"/>
      <c r="F294" s="225"/>
    </row>
    <row r="295" spans="1:6" ht="15.5" x14ac:dyDescent="0.35">
      <c r="A295" s="225"/>
      <c r="B295" s="226"/>
      <c r="C295" s="227"/>
      <c r="D295" s="225"/>
      <c r="E295" s="225"/>
      <c r="F295" s="225"/>
    </row>
    <row r="296" spans="1:6" ht="15.5" x14ac:dyDescent="0.35">
      <c r="A296" s="225"/>
      <c r="B296" s="226"/>
      <c r="C296" s="227"/>
      <c r="D296" s="225"/>
      <c r="E296" s="225"/>
      <c r="F296" s="225"/>
    </row>
    <row r="297" spans="1:6" ht="15.5" x14ac:dyDescent="0.35">
      <c r="A297" s="225"/>
      <c r="B297" s="226"/>
      <c r="C297" s="227"/>
      <c r="D297" s="225"/>
      <c r="E297" s="225"/>
      <c r="F297" s="225"/>
    </row>
    <row r="298" spans="1:6" ht="15.5" x14ac:dyDescent="0.35">
      <c r="A298" s="225"/>
      <c r="B298" s="226"/>
      <c r="C298" s="227"/>
      <c r="D298" s="225"/>
      <c r="E298" s="225"/>
      <c r="F298" s="225"/>
    </row>
    <row r="299" spans="1:6" ht="15.5" x14ac:dyDescent="0.35">
      <c r="A299" s="225"/>
      <c r="B299" s="226"/>
      <c r="C299" s="227"/>
      <c r="D299" s="225"/>
      <c r="E299" s="225"/>
      <c r="F299" s="225"/>
    </row>
    <row r="300" spans="1:6" ht="15.5" x14ac:dyDescent="0.35">
      <c r="A300" s="225"/>
      <c r="B300" s="226"/>
      <c r="C300" s="227"/>
      <c r="D300" s="225"/>
      <c r="E300" s="225"/>
      <c r="F300" s="225"/>
    </row>
    <row r="301" spans="1:6" ht="15.5" x14ac:dyDescent="0.35">
      <c r="A301" s="225"/>
      <c r="B301" s="226"/>
      <c r="C301" s="227"/>
      <c r="D301" s="225"/>
      <c r="E301" s="225"/>
      <c r="F301" s="225"/>
    </row>
    <row r="302" spans="1:6" ht="15.5" x14ac:dyDescent="0.35">
      <c r="A302" s="225"/>
      <c r="B302" s="226"/>
      <c r="C302" s="227"/>
      <c r="D302" s="225"/>
      <c r="E302" s="225"/>
      <c r="F302" s="225"/>
    </row>
    <row r="303" spans="1:6" ht="15.5" x14ac:dyDescent="0.35">
      <c r="A303" s="225"/>
      <c r="B303" s="226"/>
      <c r="C303" s="227"/>
      <c r="D303" s="225"/>
      <c r="E303" s="225"/>
      <c r="F303" s="225"/>
    </row>
    <row r="304" spans="1:6" ht="15.5" x14ac:dyDescent="0.35">
      <c r="A304" s="225"/>
      <c r="B304" s="226"/>
      <c r="C304" s="227"/>
      <c r="D304" s="225"/>
      <c r="E304" s="225"/>
      <c r="F304" s="225"/>
    </row>
    <row r="305" spans="1:6" ht="15.5" x14ac:dyDescent="0.35">
      <c r="A305" s="225"/>
      <c r="B305" s="226"/>
      <c r="C305" s="227"/>
      <c r="D305" s="225"/>
      <c r="E305" s="225"/>
      <c r="F305" s="225"/>
    </row>
    <row r="306" spans="1:6" ht="15.5" x14ac:dyDescent="0.35">
      <c r="A306" s="225"/>
      <c r="B306" s="226"/>
      <c r="C306" s="227"/>
      <c r="D306" s="225"/>
      <c r="E306" s="225"/>
      <c r="F306" s="225"/>
    </row>
    <row r="307" spans="1:6" ht="15.5" x14ac:dyDescent="0.35">
      <c r="A307" s="225"/>
      <c r="B307" s="226"/>
      <c r="C307" s="227"/>
      <c r="D307" s="225"/>
      <c r="E307" s="225"/>
      <c r="F307" s="225"/>
    </row>
    <row r="308" spans="1:6" ht="15.5" x14ac:dyDescent="0.35">
      <c r="A308" s="225"/>
      <c r="B308" s="226"/>
      <c r="C308" s="227"/>
      <c r="D308" s="225"/>
      <c r="E308" s="225"/>
      <c r="F308" s="225"/>
    </row>
    <row r="309" spans="1:6" ht="15.5" x14ac:dyDescent="0.35">
      <c r="A309" s="225"/>
      <c r="B309" s="226"/>
      <c r="C309" s="227"/>
      <c r="D309" s="225"/>
      <c r="E309" s="225"/>
      <c r="F309" s="225"/>
    </row>
    <row r="310" spans="1:6" ht="15.5" x14ac:dyDescent="0.35">
      <c r="A310" s="225"/>
      <c r="B310" s="226"/>
      <c r="C310" s="227"/>
      <c r="D310" s="225"/>
      <c r="E310" s="225"/>
      <c r="F310" s="225"/>
    </row>
    <row r="311" spans="1:6" ht="15.5" x14ac:dyDescent="0.35">
      <c r="A311" s="225"/>
      <c r="B311" s="226"/>
      <c r="C311" s="227"/>
      <c r="D311" s="225"/>
      <c r="E311" s="225"/>
      <c r="F311" s="225"/>
    </row>
    <row r="312" spans="1:6" ht="15.5" x14ac:dyDescent="0.35">
      <c r="A312" s="225"/>
      <c r="B312" s="226"/>
      <c r="C312" s="227"/>
      <c r="D312" s="225"/>
      <c r="E312" s="225"/>
      <c r="F312" s="225"/>
    </row>
    <row r="313" spans="1:6" ht="15.5" x14ac:dyDescent="0.35">
      <c r="A313" s="225"/>
      <c r="B313" s="226"/>
      <c r="C313" s="227"/>
      <c r="D313" s="225"/>
      <c r="E313" s="225"/>
      <c r="F313" s="225"/>
    </row>
    <row r="314" spans="1:6" ht="15.5" x14ac:dyDescent="0.35">
      <c r="A314" s="225"/>
      <c r="B314" s="226"/>
      <c r="C314" s="227"/>
      <c r="D314" s="225"/>
      <c r="E314" s="225"/>
      <c r="F314" s="225"/>
    </row>
    <row r="315" spans="1:6" ht="15.5" x14ac:dyDescent="0.35">
      <c r="A315" s="225"/>
      <c r="B315" s="226"/>
      <c r="C315" s="227"/>
      <c r="D315" s="225"/>
      <c r="E315" s="225"/>
      <c r="F315" s="225"/>
    </row>
    <row r="316" spans="1:6" ht="15.5" x14ac:dyDescent="0.35">
      <c r="A316" s="225"/>
      <c r="B316" s="226"/>
      <c r="C316" s="227"/>
      <c r="D316" s="225"/>
      <c r="E316" s="225"/>
      <c r="F316" s="225"/>
    </row>
    <row r="317" spans="1:6" ht="15.5" x14ac:dyDescent="0.35">
      <c r="A317" s="225"/>
      <c r="B317" s="226"/>
      <c r="C317" s="227"/>
      <c r="D317" s="225"/>
      <c r="E317" s="225"/>
      <c r="F317" s="225"/>
    </row>
    <row r="318" spans="1:6" ht="15.5" x14ac:dyDescent="0.35">
      <c r="A318" s="225"/>
      <c r="B318" s="226"/>
      <c r="C318" s="227"/>
      <c r="D318" s="225"/>
      <c r="E318" s="225"/>
      <c r="F318" s="225"/>
    </row>
    <row r="319" spans="1:6" ht="15.5" x14ac:dyDescent="0.35">
      <c r="A319" s="225"/>
      <c r="B319" s="226"/>
      <c r="C319" s="227"/>
      <c r="D319" s="225"/>
      <c r="E319" s="225"/>
      <c r="F319" s="225"/>
    </row>
    <row r="320" spans="1:6" ht="15.5" x14ac:dyDescent="0.35">
      <c r="A320" s="225"/>
      <c r="B320" s="226"/>
      <c r="C320" s="227"/>
      <c r="D320" s="225"/>
      <c r="E320" s="225"/>
      <c r="F320" s="225"/>
    </row>
    <row r="321" spans="1:6" ht="15.5" x14ac:dyDescent="0.35">
      <c r="A321" s="225"/>
      <c r="B321" s="226"/>
      <c r="C321" s="227"/>
      <c r="D321" s="225"/>
      <c r="E321" s="225"/>
      <c r="F321" s="225"/>
    </row>
    <row r="322" spans="1:6" ht="15.5" x14ac:dyDescent="0.35">
      <c r="A322" s="225"/>
      <c r="B322" s="226"/>
      <c r="C322" s="227"/>
      <c r="D322" s="225"/>
      <c r="E322" s="225"/>
      <c r="F322" s="225"/>
    </row>
    <row r="323" spans="1:6" ht="15.5" x14ac:dyDescent="0.35">
      <c r="A323" s="225"/>
      <c r="B323" s="226"/>
      <c r="C323" s="227"/>
      <c r="D323" s="225"/>
      <c r="E323" s="225"/>
      <c r="F323" s="225"/>
    </row>
    <row r="324" spans="1:6" ht="15.5" x14ac:dyDescent="0.35">
      <c r="A324" s="225"/>
      <c r="B324" s="226"/>
      <c r="C324" s="227"/>
      <c r="D324" s="225"/>
      <c r="E324" s="225"/>
      <c r="F324" s="225"/>
    </row>
    <row r="325" spans="1:6" ht="15.5" x14ac:dyDescent="0.35">
      <c r="A325" s="225"/>
      <c r="B325" s="226"/>
      <c r="C325" s="227"/>
      <c r="D325" s="225"/>
      <c r="E325" s="225"/>
      <c r="F325" s="225"/>
    </row>
    <row r="326" spans="1:6" ht="15.5" x14ac:dyDescent="0.35">
      <c r="A326" s="225"/>
      <c r="B326" s="226"/>
      <c r="C326" s="227"/>
      <c r="D326" s="225"/>
      <c r="E326" s="225"/>
      <c r="F326" s="225"/>
    </row>
    <row r="327" spans="1:6" ht="15.5" x14ac:dyDescent="0.35">
      <c r="A327" s="225"/>
      <c r="B327" s="226"/>
      <c r="C327" s="227"/>
      <c r="D327" s="225"/>
      <c r="E327" s="225"/>
      <c r="F327" s="225"/>
    </row>
    <row r="328" spans="1:6" ht="15.5" x14ac:dyDescent="0.35">
      <c r="A328" s="225"/>
      <c r="B328" s="226"/>
      <c r="C328" s="227"/>
      <c r="D328" s="225"/>
      <c r="E328" s="225"/>
      <c r="F328" s="225"/>
    </row>
    <row r="329" spans="1:6" ht="15.5" x14ac:dyDescent="0.35">
      <c r="A329" s="225"/>
      <c r="B329" s="226"/>
      <c r="C329" s="227"/>
      <c r="D329" s="225"/>
      <c r="E329" s="225"/>
      <c r="F329" s="225"/>
    </row>
    <row r="330" spans="1:6" ht="15.5" x14ac:dyDescent="0.35">
      <c r="A330" s="225"/>
      <c r="B330" s="226"/>
      <c r="C330" s="227"/>
      <c r="D330" s="225"/>
      <c r="E330" s="225"/>
      <c r="F330" s="225"/>
    </row>
    <row r="331" spans="1:6" ht="15.5" x14ac:dyDescent="0.35">
      <c r="A331" s="225"/>
      <c r="B331" s="226"/>
      <c r="C331" s="227"/>
      <c r="D331" s="225"/>
      <c r="E331" s="225"/>
      <c r="F331" s="225"/>
    </row>
    <row r="332" spans="1:6" ht="15.5" x14ac:dyDescent="0.35">
      <c r="A332" s="225"/>
      <c r="B332" s="226"/>
      <c r="C332" s="227"/>
      <c r="D332" s="225"/>
      <c r="E332" s="225"/>
      <c r="F332" s="225"/>
    </row>
    <row r="333" spans="1:6" ht="15.5" x14ac:dyDescent="0.35">
      <c r="A333" s="225"/>
      <c r="B333" s="226"/>
      <c r="C333" s="227"/>
      <c r="D333" s="225"/>
      <c r="E333" s="225"/>
      <c r="F333" s="225"/>
    </row>
    <row r="334" spans="1:6" ht="15.5" x14ac:dyDescent="0.35">
      <c r="A334" s="225"/>
      <c r="B334" s="226"/>
      <c r="C334" s="227"/>
      <c r="D334" s="225"/>
      <c r="E334" s="225"/>
      <c r="F334" s="225"/>
    </row>
    <row r="335" spans="1:6" ht="15.5" x14ac:dyDescent="0.35">
      <c r="A335" s="225"/>
      <c r="B335" s="226"/>
      <c r="C335" s="227"/>
      <c r="D335" s="225"/>
      <c r="E335" s="225"/>
      <c r="F335" s="225"/>
    </row>
    <row r="336" spans="1:6" ht="15.5" x14ac:dyDescent="0.35">
      <c r="A336" s="225"/>
      <c r="B336" s="226"/>
      <c r="C336" s="227"/>
      <c r="D336" s="225"/>
      <c r="E336" s="225"/>
      <c r="F336" s="225"/>
    </row>
    <row r="337" spans="1:6" ht="15.5" x14ac:dyDescent="0.35">
      <c r="A337" s="225"/>
      <c r="B337" s="226"/>
      <c r="C337" s="227"/>
      <c r="D337" s="225"/>
      <c r="E337" s="225"/>
      <c r="F337" s="225"/>
    </row>
    <row r="338" spans="1:6" ht="15.5" x14ac:dyDescent="0.35">
      <c r="A338" s="225"/>
      <c r="B338" s="226"/>
      <c r="C338" s="227"/>
      <c r="D338" s="225"/>
      <c r="E338" s="225"/>
      <c r="F338" s="225"/>
    </row>
    <row r="339" spans="1:6" ht="15.5" x14ac:dyDescent="0.35">
      <c r="A339" s="225"/>
      <c r="B339" s="226"/>
      <c r="C339" s="227"/>
      <c r="D339" s="225"/>
      <c r="E339" s="225"/>
      <c r="F339" s="225"/>
    </row>
    <row r="340" spans="1:6" ht="15.5" x14ac:dyDescent="0.35">
      <c r="A340" s="225"/>
      <c r="B340" s="226"/>
      <c r="C340" s="227"/>
      <c r="D340" s="225"/>
      <c r="E340" s="225"/>
      <c r="F340" s="225"/>
    </row>
    <row r="341" spans="1:6" ht="15.5" x14ac:dyDescent="0.35">
      <c r="A341" s="225"/>
      <c r="B341" s="226"/>
      <c r="C341" s="227"/>
      <c r="D341" s="225"/>
      <c r="E341" s="225"/>
      <c r="F341" s="225"/>
    </row>
    <row r="342" spans="1:6" ht="15.5" x14ac:dyDescent="0.35">
      <c r="A342" s="225"/>
      <c r="B342" s="226"/>
      <c r="C342" s="227"/>
      <c r="D342" s="225"/>
      <c r="E342" s="225"/>
      <c r="F342" s="225"/>
    </row>
    <row r="343" spans="1:6" ht="15.5" x14ac:dyDescent="0.35">
      <c r="A343" s="225"/>
      <c r="B343" s="226"/>
      <c r="C343" s="227"/>
      <c r="D343" s="225"/>
      <c r="E343" s="225"/>
      <c r="F343" s="225"/>
    </row>
    <row r="344" spans="1:6" ht="15.5" x14ac:dyDescent="0.35">
      <c r="A344" s="225"/>
      <c r="B344" s="226"/>
      <c r="C344" s="227"/>
      <c r="D344" s="225"/>
      <c r="E344" s="225"/>
      <c r="F344" s="225"/>
    </row>
    <row r="345" spans="1:6" ht="15.5" x14ac:dyDescent="0.35">
      <c r="A345" s="225"/>
      <c r="B345" s="226"/>
      <c r="C345" s="227"/>
      <c r="D345" s="225"/>
      <c r="E345" s="225"/>
      <c r="F345" s="225"/>
    </row>
    <row r="346" spans="1:6" ht="15.5" x14ac:dyDescent="0.35">
      <c r="A346" s="225"/>
      <c r="B346" s="226"/>
      <c r="C346" s="227"/>
      <c r="D346" s="225"/>
      <c r="E346" s="225"/>
      <c r="F346" s="225"/>
    </row>
    <row r="347" spans="1:6" ht="15.5" x14ac:dyDescent="0.35">
      <c r="A347" s="225"/>
      <c r="B347" s="226"/>
      <c r="C347" s="227"/>
      <c r="D347" s="225"/>
      <c r="E347" s="225"/>
      <c r="F347" s="225"/>
    </row>
    <row r="348" spans="1:6" ht="15.5" x14ac:dyDescent="0.35">
      <c r="A348" s="225"/>
      <c r="B348" s="226"/>
      <c r="C348" s="227"/>
      <c r="D348" s="225"/>
      <c r="E348" s="225"/>
      <c r="F348" s="225"/>
    </row>
    <row r="349" spans="1:6" ht="15.5" x14ac:dyDescent="0.35">
      <c r="A349" s="225"/>
      <c r="B349" s="226"/>
      <c r="C349" s="227"/>
      <c r="D349" s="225"/>
      <c r="E349" s="225"/>
      <c r="F349" s="225"/>
    </row>
    <row r="350" spans="1:6" ht="15.5" x14ac:dyDescent="0.35">
      <c r="A350" s="225"/>
      <c r="B350" s="226"/>
      <c r="C350" s="227"/>
      <c r="D350" s="225"/>
      <c r="E350" s="225"/>
      <c r="F350" s="225"/>
    </row>
    <row r="351" spans="1:6" ht="15.5" x14ac:dyDescent="0.35">
      <c r="A351" s="225"/>
      <c r="B351" s="226"/>
      <c r="C351" s="227"/>
      <c r="D351" s="225"/>
      <c r="E351" s="225"/>
      <c r="F351" s="225"/>
    </row>
    <row r="352" spans="1:6" ht="15.5" x14ac:dyDescent="0.35">
      <c r="A352" s="225"/>
      <c r="B352" s="226"/>
      <c r="C352" s="227"/>
      <c r="D352" s="225"/>
      <c r="E352" s="225"/>
      <c r="F352" s="225"/>
    </row>
    <row r="353" spans="1:6" ht="15.5" x14ac:dyDescent="0.35">
      <c r="A353" s="225"/>
      <c r="B353" s="226"/>
      <c r="C353" s="227"/>
      <c r="D353" s="225"/>
      <c r="E353" s="225"/>
      <c r="F353" s="225"/>
    </row>
    <row r="354" spans="1:6" ht="15.5" x14ac:dyDescent="0.35">
      <c r="A354" s="164"/>
      <c r="B354" s="228"/>
      <c r="C354" s="193"/>
      <c r="D354" s="164"/>
      <c r="E354" s="164"/>
      <c r="F354" s="229"/>
    </row>
    <row r="355" spans="1:6" ht="15.5" x14ac:dyDescent="0.35">
      <c r="A355" s="164"/>
      <c r="B355" s="230"/>
      <c r="C355" s="193"/>
      <c r="D355" s="164"/>
      <c r="E355" s="164"/>
      <c r="F355" s="231"/>
    </row>
    <row r="356" spans="1:6" ht="15.5" x14ac:dyDescent="0.35">
      <c r="A356" s="164"/>
      <c r="B356" s="230"/>
      <c r="C356" s="193"/>
      <c r="D356" s="164"/>
      <c r="E356" s="164"/>
      <c r="F356" s="231"/>
    </row>
    <row r="357" spans="1:6" ht="15.5" x14ac:dyDescent="0.35">
      <c r="A357" s="164"/>
      <c r="B357" s="230"/>
      <c r="C357" s="193"/>
      <c r="D357" s="164"/>
      <c r="E357" s="164"/>
      <c r="F357" s="231"/>
    </row>
    <row r="358" spans="1:6" ht="15.5" x14ac:dyDescent="0.35">
      <c r="A358" s="164"/>
      <c r="B358" s="230"/>
      <c r="C358" s="193"/>
      <c r="D358" s="164"/>
      <c r="E358" s="164"/>
      <c r="F358" s="231"/>
    </row>
    <row r="359" spans="1:6" ht="15.5" x14ac:dyDescent="0.35">
      <c r="A359" s="164"/>
      <c r="B359" s="230"/>
      <c r="C359" s="193"/>
      <c r="D359" s="164"/>
      <c r="E359" s="164"/>
      <c r="F359" s="231"/>
    </row>
    <row r="360" spans="1:6" ht="15.5" x14ac:dyDescent="0.35">
      <c r="A360" s="164"/>
      <c r="B360" s="230"/>
      <c r="C360" s="193"/>
      <c r="D360" s="164"/>
      <c r="E360" s="164"/>
      <c r="F360" s="231"/>
    </row>
    <row r="361" spans="1:6" ht="15.5" x14ac:dyDescent="0.35">
      <c r="A361" s="164"/>
      <c r="B361" s="230"/>
      <c r="C361" s="193"/>
      <c r="D361" s="164"/>
      <c r="E361" s="164"/>
      <c r="F361" s="231"/>
    </row>
    <row r="362" spans="1:6" ht="15.5" x14ac:dyDescent="0.35">
      <c r="A362" s="164"/>
      <c r="B362" s="230"/>
      <c r="C362" s="193"/>
      <c r="D362" s="164"/>
      <c r="E362" s="164"/>
      <c r="F362" s="231"/>
    </row>
    <row r="363" spans="1:6" ht="15.5" x14ac:dyDescent="0.35">
      <c r="A363" s="164"/>
      <c r="B363" s="230"/>
      <c r="C363" s="193"/>
      <c r="D363" s="164"/>
      <c r="E363" s="164"/>
      <c r="F363" s="231"/>
    </row>
    <row r="364" spans="1:6" ht="15.5" x14ac:dyDescent="0.35">
      <c r="A364" s="164"/>
      <c r="B364" s="230"/>
      <c r="C364" s="193"/>
      <c r="D364" s="164"/>
      <c r="E364" s="164"/>
      <c r="F364" s="231"/>
    </row>
    <row r="365" spans="1:6" ht="15.5" x14ac:dyDescent="0.35">
      <c r="A365" s="164"/>
      <c r="B365" s="230"/>
      <c r="C365" s="193"/>
      <c r="D365" s="164"/>
      <c r="E365" s="164"/>
      <c r="F365" s="231"/>
    </row>
    <row r="366" spans="1:6" ht="15.5" x14ac:dyDescent="0.35">
      <c r="A366" s="164"/>
      <c r="B366" s="230"/>
      <c r="C366" s="193"/>
      <c r="D366" s="164"/>
      <c r="E366" s="164"/>
      <c r="F366" s="231"/>
    </row>
    <row r="367" spans="1:6" ht="15.5" x14ac:dyDescent="0.35">
      <c r="A367" s="164"/>
      <c r="B367" s="173"/>
      <c r="C367" s="193"/>
      <c r="D367" s="164"/>
      <c r="E367" s="164"/>
      <c r="F367" s="231"/>
    </row>
    <row r="368" spans="1:6" ht="15.5" x14ac:dyDescent="0.35">
      <c r="A368" s="164"/>
      <c r="B368" s="173"/>
      <c r="C368" s="193"/>
      <c r="D368" s="164"/>
      <c r="E368" s="164"/>
      <c r="F368" s="231"/>
    </row>
    <row r="369" spans="1:6" ht="15.5" x14ac:dyDescent="0.35">
      <c r="A369" s="164"/>
      <c r="B369" s="173"/>
      <c r="C369" s="193"/>
      <c r="D369" s="164"/>
      <c r="E369" s="164"/>
      <c r="F369" s="164"/>
    </row>
    <row r="370" spans="1:6" ht="15.5" x14ac:dyDescent="0.35">
      <c r="A370" s="164"/>
      <c r="B370" s="173"/>
      <c r="C370" s="193"/>
      <c r="D370" s="164"/>
      <c r="E370" s="164"/>
      <c r="F370" s="164"/>
    </row>
    <row r="371" spans="1:6" ht="15.5" x14ac:dyDescent="0.35">
      <c r="A371" s="164"/>
      <c r="B371" s="173"/>
      <c r="C371" s="193"/>
      <c r="D371" s="164"/>
      <c r="E371" s="164"/>
      <c r="F371" s="164"/>
    </row>
    <row r="372" spans="1:6" ht="15.5" x14ac:dyDescent="0.35">
      <c r="A372" s="164"/>
      <c r="B372" s="173"/>
      <c r="C372" s="193"/>
      <c r="D372" s="164"/>
      <c r="E372" s="164"/>
      <c r="F372" s="164"/>
    </row>
    <row r="373" spans="1:6" ht="15.5" x14ac:dyDescent="0.35">
      <c r="A373" s="164"/>
      <c r="B373" s="173"/>
      <c r="C373" s="193"/>
      <c r="D373" s="164"/>
      <c r="E373" s="164"/>
      <c r="F373" s="164"/>
    </row>
    <row r="374" spans="1:6" ht="15.5" x14ac:dyDescent="0.35">
      <c r="A374" s="164"/>
      <c r="B374" s="173"/>
      <c r="C374" s="193"/>
      <c r="D374" s="164"/>
      <c r="E374" s="164"/>
      <c r="F374" s="164"/>
    </row>
    <row r="375" spans="1:6" ht="15.5" x14ac:dyDescent="0.35">
      <c r="A375" s="164"/>
      <c r="B375" s="173"/>
      <c r="C375" s="193"/>
      <c r="D375" s="164"/>
      <c r="E375" s="164"/>
      <c r="F375" s="164"/>
    </row>
    <row r="376" spans="1:6" ht="15.5" x14ac:dyDescent="0.35">
      <c r="A376" s="164"/>
      <c r="B376" s="173"/>
      <c r="C376" s="193"/>
      <c r="D376" s="164"/>
      <c r="E376" s="164"/>
      <c r="F376" s="164"/>
    </row>
    <row r="377" spans="1:6" ht="15.5" x14ac:dyDescent="0.35">
      <c r="A377" s="164"/>
      <c r="B377" s="173"/>
      <c r="C377" s="193"/>
      <c r="D377" s="164"/>
      <c r="E377" s="164"/>
      <c r="F377" s="164"/>
    </row>
    <row r="378" spans="1:6" ht="15.5" x14ac:dyDescent="0.35">
      <c r="A378" s="164"/>
      <c r="B378" s="173"/>
      <c r="C378" s="193"/>
      <c r="D378" s="164"/>
      <c r="E378" s="164"/>
      <c r="F378" s="164"/>
    </row>
    <row r="379" spans="1:6" ht="15.5" x14ac:dyDescent="0.35">
      <c r="A379" s="164"/>
      <c r="B379" s="173"/>
      <c r="C379" s="193"/>
      <c r="D379" s="164"/>
      <c r="E379" s="164"/>
      <c r="F379" s="164"/>
    </row>
    <row r="380" spans="1:6" ht="15.5" x14ac:dyDescent="0.35">
      <c r="A380" s="164"/>
      <c r="B380" s="173"/>
      <c r="C380" s="193"/>
      <c r="D380" s="164"/>
      <c r="E380" s="164"/>
      <c r="F380" s="164"/>
    </row>
    <row r="381" spans="1:6" ht="15.5" x14ac:dyDescent="0.35">
      <c r="A381" s="164"/>
      <c r="B381" s="173"/>
      <c r="C381" s="193"/>
      <c r="D381" s="164"/>
      <c r="E381" s="164"/>
      <c r="F381" s="164"/>
    </row>
    <row r="382" spans="1:6" ht="15.5" x14ac:dyDescent="0.35">
      <c r="A382" s="164"/>
      <c r="B382" s="173"/>
      <c r="C382" s="193"/>
      <c r="D382" s="164"/>
      <c r="E382" s="164"/>
      <c r="F382" s="164"/>
    </row>
    <row r="383" spans="1:6" ht="15.5" x14ac:dyDescent="0.35">
      <c r="A383" s="164"/>
      <c r="B383" s="173"/>
      <c r="C383" s="193"/>
      <c r="D383" s="164"/>
      <c r="E383" s="164"/>
      <c r="F383" s="164"/>
    </row>
    <row r="384" spans="1:6" ht="15.5" x14ac:dyDescent="0.35">
      <c r="A384" s="164"/>
      <c r="B384" s="173"/>
      <c r="C384" s="193"/>
      <c r="D384" s="164"/>
      <c r="E384" s="164"/>
      <c r="F384" s="164"/>
    </row>
    <row r="385" spans="1:6" ht="15.5" x14ac:dyDescent="0.35">
      <c r="A385" s="164"/>
      <c r="B385" s="173"/>
      <c r="C385" s="193"/>
      <c r="D385" s="164"/>
      <c r="E385" s="164"/>
      <c r="F385" s="164"/>
    </row>
    <row r="386" spans="1:6" ht="15.5" x14ac:dyDescent="0.35">
      <c r="A386" s="164"/>
      <c r="B386" s="173"/>
      <c r="C386" s="193"/>
      <c r="D386" s="164"/>
      <c r="E386" s="164"/>
      <c r="F386" s="164"/>
    </row>
    <row r="387" spans="1:6" ht="15.5" x14ac:dyDescent="0.35">
      <c r="A387" s="164"/>
      <c r="B387" s="173"/>
      <c r="C387" s="193"/>
      <c r="D387" s="164"/>
      <c r="E387" s="164"/>
      <c r="F387" s="164"/>
    </row>
    <row r="388" spans="1:6" ht="15.5" x14ac:dyDescent="0.35">
      <c r="A388" s="164"/>
      <c r="B388" s="173"/>
      <c r="C388" s="193"/>
      <c r="D388" s="164"/>
      <c r="E388" s="164"/>
      <c r="F388" s="164"/>
    </row>
    <row r="389" spans="1:6" ht="15.5" x14ac:dyDescent="0.35">
      <c r="A389" s="164"/>
      <c r="B389" s="173"/>
      <c r="C389" s="193"/>
      <c r="D389" s="164"/>
      <c r="E389" s="164"/>
      <c r="F389" s="164"/>
    </row>
    <row r="390" spans="1:6" ht="15.5" x14ac:dyDescent="0.35">
      <c r="A390" s="164"/>
      <c r="B390" s="173"/>
      <c r="C390" s="193"/>
      <c r="D390" s="164"/>
      <c r="E390" s="164"/>
      <c r="F390" s="164"/>
    </row>
    <row r="391" spans="1:6" ht="15.5" x14ac:dyDescent="0.35">
      <c r="A391" s="164"/>
      <c r="B391" s="173"/>
      <c r="C391" s="193"/>
      <c r="D391" s="164"/>
      <c r="E391" s="164"/>
      <c r="F391" s="164"/>
    </row>
    <row r="392" spans="1:6" ht="15.5" x14ac:dyDescent="0.35">
      <c r="A392" s="164"/>
      <c r="B392" s="173"/>
      <c r="C392" s="193"/>
      <c r="D392" s="164"/>
      <c r="E392" s="164"/>
      <c r="F392" s="164"/>
    </row>
    <row r="393" spans="1:6" ht="15.5" x14ac:dyDescent="0.35">
      <c r="A393" s="164"/>
      <c r="B393" s="173"/>
      <c r="C393" s="193"/>
      <c r="D393" s="164"/>
      <c r="E393" s="164"/>
      <c r="F393" s="164"/>
    </row>
    <row r="394" spans="1:6" ht="15.5" x14ac:dyDescent="0.35">
      <c r="A394" s="164"/>
      <c r="B394" s="173"/>
      <c r="C394" s="193"/>
      <c r="D394" s="164"/>
      <c r="E394" s="164"/>
      <c r="F394" s="164"/>
    </row>
    <row r="395" spans="1:6" ht="15.5" x14ac:dyDescent="0.35">
      <c r="A395" s="164"/>
      <c r="B395" s="173"/>
      <c r="C395" s="193"/>
      <c r="D395" s="164"/>
      <c r="E395" s="164"/>
      <c r="F395" s="164"/>
    </row>
    <row r="396" spans="1:6" ht="15.5" x14ac:dyDescent="0.35">
      <c r="A396" s="164"/>
      <c r="B396" s="173"/>
      <c r="C396" s="193"/>
      <c r="D396" s="164"/>
      <c r="E396" s="164"/>
      <c r="F396" s="164"/>
    </row>
    <row r="397" spans="1:6" ht="15.5" x14ac:dyDescent="0.35">
      <c r="A397" s="164"/>
      <c r="B397" s="173"/>
      <c r="C397" s="193"/>
      <c r="D397" s="164"/>
      <c r="E397" s="164"/>
      <c r="F397" s="164"/>
    </row>
    <row r="398" spans="1:6" ht="15.5" x14ac:dyDescent="0.35">
      <c r="A398" s="164"/>
      <c r="B398" s="173"/>
      <c r="C398" s="193"/>
      <c r="D398" s="164"/>
      <c r="E398" s="164"/>
      <c r="F398" s="164"/>
    </row>
    <row r="399" spans="1:6" ht="15.5" x14ac:dyDescent="0.35">
      <c r="A399" s="164"/>
      <c r="B399" s="173"/>
      <c r="C399" s="193"/>
      <c r="D399" s="164"/>
      <c r="E399" s="164"/>
      <c r="F399" s="164"/>
    </row>
    <row r="400" spans="1:6" ht="15.5" x14ac:dyDescent="0.35">
      <c r="A400" s="164"/>
      <c r="B400" s="173"/>
      <c r="C400" s="193"/>
      <c r="D400" s="164"/>
      <c r="E400" s="164"/>
      <c r="F400" s="164"/>
    </row>
    <row r="401" spans="1:6" ht="15.5" x14ac:dyDescent="0.35">
      <c r="A401" s="164"/>
      <c r="B401" s="173"/>
      <c r="C401" s="193"/>
      <c r="D401" s="164"/>
      <c r="E401" s="164"/>
      <c r="F401" s="164"/>
    </row>
    <row r="402" spans="1:6" ht="15.5" x14ac:dyDescent="0.35">
      <c r="A402" s="164"/>
      <c r="B402" s="173"/>
      <c r="C402" s="193"/>
      <c r="D402" s="164"/>
      <c r="E402" s="164"/>
      <c r="F402" s="164"/>
    </row>
    <row r="403" spans="1:6" ht="15.5" x14ac:dyDescent="0.35">
      <c r="A403" s="164"/>
      <c r="B403" s="173"/>
      <c r="C403" s="193"/>
      <c r="D403" s="164"/>
      <c r="E403" s="164"/>
      <c r="F403" s="164"/>
    </row>
    <row r="404" spans="1:6" ht="15.5" x14ac:dyDescent="0.35">
      <c r="A404" s="164"/>
      <c r="B404" s="173"/>
      <c r="C404" s="193"/>
      <c r="D404" s="164"/>
      <c r="E404" s="164"/>
      <c r="F404" s="164"/>
    </row>
    <row r="405" spans="1:6" ht="15.5" x14ac:dyDescent="0.35">
      <c r="A405" s="164"/>
      <c r="B405" s="173"/>
      <c r="C405" s="193"/>
      <c r="D405" s="164"/>
      <c r="E405" s="164"/>
      <c r="F405" s="164"/>
    </row>
    <row r="406" spans="1:6" ht="15.5" x14ac:dyDescent="0.35">
      <c r="A406" s="164"/>
      <c r="B406" s="173"/>
      <c r="C406" s="193"/>
      <c r="D406" s="164"/>
      <c r="E406" s="164"/>
      <c r="F406" s="164"/>
    </row>
    <row r="407" spans="1:6" ht="15.5" x14ac:dyDescent="0.35">
      <c r="A407" s="164"/>
      <c r="B407" s="173"/>
      <c r="C407" s="193"/>
      <c r="D407" s="164"/>
      <c r="E407" s="164"/>
      <c r="F407" s="164"/>
    </row>
    <row r="408" spans="1:6" ht="15.5" x14ac:dyDescent="0.35">
      <c r="A408" s="164"/>
      <c r="B408" s="173"/>
      <c r="C408" s="193"/>
      <c r="D408" s="164"/>
      <c r="E408" s="164"/>
      <c r="F408" s="164"/>
    </row>
    <row r="409" spans="1:6" ht="15.5" x14ac:dyDescent="0.35">
      <c r="A409" s="164"/>
      <c r="B409" s="173"/>
      <c r="C409" s="193"/>
      <c r="D409" s="164"/>
      <c r="E409" s="164"/>
      <c r="F409" s="164"/>
    </row>
    <row r="410" spans="1:6" ht="15.5" x14ac:dyDescent="0.35">
      <c r="A410" s="164"/>
      <c r="B410" s="173"/>
      <c r="C410" s="193"/>
      <c r="D410" s="164"/>
      <c r="E410" s="164"/>
      <c r="F410" s="164"/>
    </row>
    <row r="411" spans="1:6" ht="15.5" x14ac:dyDescent="0.35">
      <c r="A411" s="164"/>
      <c r="B411" s="173"/>
      <c r="C411" s="193"/>
      <c r="D411" s="164"/>
      <c r="E411" s="164"/>
      <c r="F411" s="164"/>
    </row>
    <row r="412" spans="1:6" ht="15.5" x14ac:dyDescent="0.35">
      <c r="A412" s="164"/>
      <c r="B412" s="173"/>
      <c r="C412" s="193"/>
      <c r="D412" s="164"/>
      <c r="E412" s="164"/>
      <c r="F412" s="164"/>
    </row>
    <row r="413" spans="1:6" ht="15.5" x14ac:dyDescent="0.35">
      <c r="A413" s="164"/>
      <c r="B413" s="173"/>
      <c r="C413" s="193"/>
      <c r="D413" s="164"/>
      <c r="E413" s="164"/>
      <c r="F413" s="164"/>
    </row>
    <row r="414" spans="1:6" ht="15.5" x14ac:dyDescent="0.35">
      <c r="A414" s="164"/>
      <c r="B414" s="173"/>
      <c r="C414" s="193"/>
      <c r="D414" s="164"/>
      <c r="E414" s="164"/>
      <c r="F414" s="164"/>
    </row>
    <row r="415" spans="1:6" ht="15.5" x14ac:dyDescent="0.35">
      <c r="A415" s="164"/>
      <c r="B415" s="173"/>
      <c r="C415" s="193"/>
      <c r="D415" s="164"/>
      <c r="E415" s="164"/>
      <c r="F415" s="164"/>
    </row>
    <row r="416" spans="1:6" ht="15.5" x14ac:dyDescent="0.35">
      <c r="A416" s="164"/>
      <c r="B416" s="173"/>
      <c r="C416" s="193"/>
      <c r="D416" s="164"/>
      <c r="E416" s="164"/>
      <c r="F416" s="164"/>
    </row>
    <row r="417" spans="1:6" ht="15.5" x14ac:dyDescent="0.35">
      <c r="A417" s="164"/>
      <c r="B417" s="173"/>
      <c r="C417" s="193"/>
      <c r="D417" s="164"/>
      <c r="E417" s="164"/>
      <c r="F417" s="164"/>
    </row>
    <row r="418" spans="1:6" ht="15.5" x14ac:dyDescent="0.35">
      <c r="A418" s="164"/>
      <c r="B418" s="173"/>
      <c r="C418" s="193"/>
      <c r="D418" s="164"/>
      <c r="E418" s="164"/>
      <c r="F418" s="164"/>
    </row>
    <row r="419" spans="1:6" ht="15.5" x14ac:dyDescent="0.35">
      <c r="A419" s="164"/>
      <c r="B419" s="173"/>
      <c r="C419" s="193"/>
      <c r="D419" s="164"/>
      <c r="E419" s="164"/>
      <c r="F419" s="164"/>
    </row>
    <row r="420" spans="1:6" ht="15.5" x14ac:dyDescent="0.35">
      <c r="A420" s="164"/>
      <c r="B420" s="173"/>
      <c r="C420" s="193"/>
      <c r="D420" s="164"/>
      <c r="E420" s="164"/>
      <c r="F420" s="164"/>
    </row>
    <row r="421" spans="1:6" ht="15.5" x14ac:dyDescent="0.35">
      <c r="A421" s="164"/>
      <c r="B421" s="173"/>
      <c r="C421" s="193"/>
      <c r="D421" s="164"/>
      <c r="E421" s="164"/>
      <c r="F421" s="164"/>
    </row>
    <row r="422" spans="1:6" ht="15.5" x14ac:dyDescent="0.35">
      <c r="A422" s="164"/>
      <c r="B422" s="173"/>
      <c r="C422" s="193"/>
      <c r="D422" s="164"/>
      <c r="E422" s="164"/>
      <c r="F422" s="164"/>
    </row>
    <row r="423" spans="1:6" ht="15.5" x14ac:dyDescent="0.35">
      <c r="A423" s="164"/>
      <c r="B423" s="173"/>
      <c r="C423" s="193"/>
      <c r="D423" s="164"/>
      <c r="E423" s="164"/>
      <c r="F423" s="164"/>
    </row>
    <row r="424" spans="1:6" ht="15.5" x14ac:dyDescent="0.35">
      <c r="A424" s="164"/>
      <c r="B424" s="173"/>
      <c r="C424" s="193"/>
      <c r="D424" s="164"/>
      <c r="E424" s="164"/>
      <c r="F424" s="164"/>
    </row>
    <row r="425" spans="1:6" ht="15.5" x14ac:dyDescent="0.35">
      <c r="A425" s="164"/>
      <c r="B425" s="173"/>
      <c r="C425" s="193"/>
      <c r="D425" s="164"/>
      <c r="E425" s="164"/>
      <c r="F425" s="164"/>
    </row>
    <row r="426" spans="1:6" ht="15.5" x14ac:dyDescent="0.35">
      <c r="A426" s="164"/>
      <c r="B426" s="173"/>
      <c r="C426" s="193"/>
      <c r="D426" s="164"/>
      <c r="E426" s="164"/>
      <c r="F426" s="164"/>
    </row>
    <row r="427" spans="1:6" ht="15.5" x14ac:dyDescent="0.35">
      <c r="A427" s="164"/>
      <c r="B427" s="173"/>
      <c r="C427" s="193"/>
      <c r="D427" s="164"/>
      <c r="E427" s="164"/>
      <c r="F427" s="164"/>
    </row>
    <row r="428" spans="1:6" ht="15.5" x14ac:dyDescent="0.35">
      <c r="A428" s="164"/>
      <c r="B428" s="173"/>
      <c r="C428" s="193"/>
      <c r="D428" s="164"/>
      <c r="E428" s="164"/>
      <c r="F428" s="164"/>
    </row>
    <row r="429" spans="1:6" ht="15.5" x14ac:dyDescent="0.35">
      <c r="A429" s="164"/>
      <c r="B429" s="173"/>
      <c r="C429" s="193"/>
      <c r="D429" s="164"/>
      <c r="E429" s="164"/>
      <c r="F429" s="164"/>
    </row>
    <row r="430" spans="1:6" ht="15.5" x14ac:dyDescent="0.35">
      <c r="A430" s="164"/>
      <c r="B430" s="173"/>
      <c r="C430" s="193"/>
      <c r="D430" s="164"/>
      <c r="E430" s="164"/>
      <c r="F430" s="164"/>
    </row>
    <row r="431" spans="1:6" ht="15.5" x14ac:dyDescent="0.35">
      <c r="A431" s="164"/>
      <c r="B431" s="173"/>
      <c r="C431" s="193"/>
      <c r="D431" s="164"/>
      <c r="E431" s="164"/>
      <c r="F431" s="164"/>
    </row>
    <row r="432" spans="1:6" ht="15.5" x14ac:dyDescent="0.35">
      <c r="A432" s="164"/>
      <c r="B432" s="173"/>
      <c r="C432" s="193"/>
      <c r="D432" s="164"/>
      <c r="E432" s="164"/>
      <c r="F432" s="164"/>
    </row>
    <row r="433" spans="1:6" ht="15.5" x14ac:dyDescent="0.35">
      <c r="A433" s="164"/>
      <c r="B433" s="173"/>
      <c r="C433" s="193"/>
      <c r="D433" s="164"/>
      <c r="E433" s="164"/>
      <c r="F433" s="164"/>
    </row>
    <row r="434" spans="1:6" ht="15.5" x14ac:dyDescent="0.35">
      <c r="A434" s="164"/>
      <c r="B434" s="173"/>
      <c r="C434" s="193"/>
      <c r="D434" s="164"/>
      <c r="E434" s="164"/>
      <c r="F434" s="164"/>
    </row>
    <row r="435" spans="1:6" ht="15.5" x14ac:dyDescent="0.35">
      <c r="A435" s="164"/>
      <c r="B435" s="173"/>
      <c r="C435" s="193"/>
      <c r="D435" s="164"/>
      <c r="E435" s="164"/>
      <c r="F435" s="164"/>
    </row>
    <row r="436" spans="1:6" ht="15.5" x14ac:dyDescent="0.35">
      <c r="A436" s="164"/>
      <c r="B436" s="173"/>
      <c r="C436" s="193"/>
      <c r="D436" s="164"/>
      <c r="E436" s="164"/>
      <c r="F436" s="164"/>
    </row>
    <row r="437" spans="1:6" ht="15.5" x14ac:dyDescent="0.35">
      <c r="A437" s="164"/>
      <c r="B437" s="173"/>
      <c r="C437" s="193"/>
      <c r="D437" s="164"/>
      <c r="E437" s="164"/>
      <c r="F437" s="164"/>
    </row>
    <row r="438" spans="1:6" ht="15.5" x14ac:dyDescent="0.35">
      <c r="A438" s="164"/>
      <c r="B438" s="173"/>
      <c r="C438" s="193"/>
      <c r="D438" s="164"/>
      <c r="E438" s="164"/>
      <c r="F438" s="164"/>
    </row>
    <row r="439" spans="1:6" ht="15.5" x14ac:dyDescent="0.35">
      <c r="A439" s="164"/>
      <c r="B439" s="173"/>
      <c r="C439" s="193"/>
      <c r="D439" s="164"/>
      <c r="E439" s="164"/>
      <c r="F439" s="164"/>
    </row>
    <row r="440" spans="1:6" ht="15.5" x14ac:dyDescent="0.35">
      <c r="A440" s="164"/>
      <c r="B440" s="173"/>
      <c r="C440" s="193"/>
      <c r="D440" s="164"/>
      <c r="E440" s="164"/>
      <c r="F440" s="164"/>
    </row>
    <row r="441" spans="1:6" ht="15.5" x14ac:dyDescent="0.35">
      <c r="A441" s="164"/>
      <c r="B441" s="173"/>
      <c r="C441" s="193"/>
      <c r="D441" s="164"/>
      <c r="E441" s="164"/>
      <c r="F441" s="164"/>
    </row>
    <row r="442" spans="1:6" ht="15.5" x14ac:dyDescent="0.35">
      <c r="A442" s="164"/>
      <c r="B442" s="173"/>
      <c r="C442" s="193"/>
      <c r="D442" s="164"/>
      <c r="E442" s="164"/>
      <c r="F442" s="164"/>
    </row>
  </sheetData>
  <mergeCells count="6">
    <mergeCell ref="A1:E1"/>
    <mergeCell ref="A4:B4"/>
    <mergeCell ref="A3:B3"/>
    <mergeCell ref="C3:F3"/>
    <mergeCell ref="C4:F4"/>
    <mergeCell ref="A2:E2"/>
  </mergeCells>
  <hyperlinks>
    <hyperlink ref="F1" location="'Contents page'!A1" display="Return to contents" xr:uid="{5E04798C-7212-43CA-9BBC-9E54C4D81ED2}"/>
  </hyperlinks>
  <printOptions horizontalCentered="1" verticalCentered="1"/>
  <pageMargins left="0.70866141732283472" right="0.70866141732283472" top="0.74803149606299213" bottom="0.74803149606299213" header="0.31496062992125984" footer="0.31496062992125984"/>
  <pageSetup paperSize="9" pageOrder="overThenDown" orientation="landscape" r:id="rId1"/>
  <headerFooter>
    <oddFooter>&amp;L&amp;A&amp;C&amp;F&amp;R&amp;D</oddFooter>
  </headerFooter>
  <tableParts count="1">
    <tablePart r:id="rId2"/>
  </tableParts>
  <extLst>
    <ext xmlns:x14="http://schemas.microsoft.com/office/spreadsheetml/2009/9/main" uri="{CCE6A557-97BC-4b89-ADB6-D9C93CAAB3DF}">
      <x14:dataValidations xmlns:xm="http://schemas.microsoft.com/office/excel/2006/main" count="1">
        <x14:dataValidation type="list" allowBlank="1" showInputMessage="1" showErrorMessage="1" xr:uid="{5227CE90-6A2F-499F-B5B3-00C54575E25A}">
          <x14:formula1>
            <xm:f>'drop down'!$A$3:$A$4</xm:f>
          </x14:formula1>
          <xm:sqref>D6:E442</xm:sqref>
        </x14:dataValidation>
      </x14:dataValidations>
    </ext>
  </extLst>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5BBB39C-D5EB-44CF-9A1E-1027CF4BF5DD}">
  <sheetPr codeName="Sheet21">
    <tabColor rgb="FFB03079"/>
  </sheetPr>
  <dimension ref="A1:L207"/>
  <sheetViews>
    <sheetView zoomScaleNormal="100" workbookViewId="0">
      <pane ySplit="5" topLeftCell="A6" activePane="bottomLeft" state="frozen"/>
      <selection pane="bottomLeft" activeCell="L1" sqref="L1:XFD1048576"/>
    </sheetView>
  </sheetViews>
  <sheetFormatPr defaultColWidth="0" defaultRowHeight="14.5" x14ac:dyDescent="0.35"/>
  <cols>
    <col min="1" max="1" width="9" style="6" customWidth="1"/>
    <col min="2" max="2" width="14" style="6" customWidth="1"/>
    <col min="3" max="3" width="13.453125" style="6" customWidth="1"/>
    <col min="4" max="4" width="10.81640625" style="6" customWidth="1"/>
    <col min="5" max="5" width="12.1796875" style="6" customWidth="1"/>
    <col min="6" max="6" width="10.81640625" style="6" customWidth="1"/>
    <col min="7" max="7" width="13.1796875" style="6" customWidth="1"/>
    <col min="8" max="8" width="11.81640625" style="6" customWidth="1"/>
    <col min="9" max="9" width="12.1796875" style="6" customWidth="1"/>
    <col min="10" max="10" width="11" style="6" customWidth="1"/>
    <col min="11" max="11" width="11.81640625" style="6" customWidth="1"/>
    <col min="12" max="12" width="11.81640625" hidden="1" customWidth="1"/>
    <col min="13" max="16384" width="8.7265625" hidden="1"/>
  </cols>
  <sheetData>
    <row r="1" spans="1:11" ht="35.5" customHeight="1" x14ac:dyDescent="0.35">
      <c r="A1" s="318" t="s">
        <v>305</v>
      </c>
      <c r="B1" s="304"/>
      <c r="C1" s="304"/>
      <c r="D1" s="304"/>
      <c r="E1" s="304"/>
      <c r="F1" s="304"/>
      <c r="G1" s="304"/>
      <c r="H1" s="304"/>
      <c r="I1" s="304"/>
      <c r="J1" s="304"/>
      <c r="K1" s="241" t="s">
        <v>294</v>
      </c>
    </row>
    <row r="2" spans="1:11" ht="111" customHeight="1" x14ac:dyDescent="0.35">
      <c r="A2" s="327" t="s">
        <v>341</v>
      </c>
      <c r="B2" s="305"/>
      <c r="C2" s="305"/>
      <c r="D2" s="305"/>
      <c r="E2" s="305"/>
      <c r="F2" s="305"/>
      <c r="G2" s="305"/>
      <c r="H2" s="305"/>
      <c r="I2" s="305"/>
      <c r="J2" s="305"/>
      <c r="K2" s="159"/>
    </row>
    <row r="3" spans="1:11" ht="28" customHeight="1" x14ac:dyDescent="0.35">
      <c r="A3" s="319" t="s">
        <v>49</v>
      </c>
      <c r="B3" s="320"/>
      <c r="C3" s="320"/>
      <c r="D3" s="321" t="s">
        <v>308</v>
      </c>
      <c r="E3" s="321"/>
      <c r="F3" s="321"/>
      <c r="G3" s="321"/>
      <c r="H3" s="321"/>
      <c r="I3" s="321"/>
      <c r="J3" s="321"/>
      <c r="K3" s="322"/>
    </row>
    <row r="4" spans="1:11" ht="45.65" customHeight="1" x14ac:dyDescent="0.35">
      <c r="A4" s="323"/>
      <c r="B4" s="310"/>
      <c r="C4" s="324"/>
      <c r="D4" s="325"/>
      <c r="E4" s="325"/>
      <c r="F4" s="325"/>
      <c r="G4" s="325"/>
      <c r="H4" s="325"/>
      <c r="I4" s="325"/>
      <c r="J4" s="325"/>
      <c r="K4" s="326"/>
    </row>
    <row r="5" spans="1:11" ht="57.65" customHeight="1" x14ac:dyDescent="0.35">
      <c r="A5" s="182" t="s">
        <v>55</v>
      </c>
      <c r="B5" s="183" t="s">
        <v>39</v>
      </c>
      <c r="C5" s="184" t="s">
        <v>56</v>
      </c>
      <c r="D5" s="185" t="s">
        <v>57</v>
      </c>
      <c r="E5" s="186" t="s">
        <v>58</v>
      </c>
      <c r="F5" s="187" t="s">
        <v>59</v>
      </c>
      <c r="G5" s="188" t="s">
        <v>60</v>
      </c>
      <c r="H5" s="189" t="s">
        <v>61</v>
      </c>
      <c r="I5" s="190" t="s">
        <v>53</v>
      </c>
      <c r="J5" s="190" t="s">
        <v>62</v>
      </c>
      <c r="K5" s="191" t="s">
        <v>237</v>
      </c>
    </row>
    <row r="6" spans="1:11" ht="15.5" x14ac:dyDescent="0.35">
      <c r="A6" s="164"/>
      <c r="B6" s="192"/>
      <c r="C6" s="164"/>
      <c r="D6" s="193"/>
      <c r="E6" s="164"/>
      <c r="F6" s="193"/>
      <c r="G6" s="164"/>
      <c r="H6" s="193"/>
      <c r="I6" s="181"/>
      <c r="J6" s="181"/>
      <c r="K6" s="164"/>
    </row>
    <row r="7" spans="1:11" ht="15.5" x14ac:dyDescent="0.35">
      <c r="A7" s="164"/>
      <c r="B7" s="192"/>
      <c r="C7" s="164"/>
      <c r="D7" s="193"/>
      <c r="E7" s="164"/>
      <c r="F7" s="193"/>
      <c r="G7" s="164"/>
      <c r="H7" s="193"/>
      <c r="I7" s="181"/>
      <c r="J7" s="181"/>
      <c r="K7" s="164"/>
    </row>
    <row r="8" spans="1:11" ht="15.5" x14ac:dyDescent="0.35">
      <c r="A8" s="164"/>
      <c r="B8" s="192"/>
      <c r="C8" s="164"/>
      <c r="D8" s="193"/>
      <c r="E8" s="164"/>
      <c r="F8" s="193"/>
      <c r="G8" s="164"/>
      <c r="H8" s="193"/>
      <c r="I8" s="181"/>
      <c r="J8" s="181"/>
      <c r="K8" s="164"/>
    </row>
    <row r="9" spans="1:11" ht="15.5" x14ac:dyDescent="0.35">
      <c r="A9" s="164"/>
      <c r="B9" s="192"/>
      <c r="C9" s="164"/>
      <c r="D9" s="193"/>
      <c r="E9" s="164"/>
      <c r="F9" s="193"/>
      <c r="G9" s="164"/>
      <c r="H9" s="193"/>
      <c r="I9" s="181"/>
      <c r="J9" s="181"/>
      <c r="K9" s="164"/>
    </row>
    <row r="10" spans="1:11" ht="15.5" x14ac:dyDescent="0.35">
      <c r="A10" s="164"/>
      <c r="B10" s="164"/>
      <c r="C10" s="164"/>
      <c r="D10" s="193"/>
      <c r="E10" s="164"/>
      <c r="F10" s="193"/>
      <c r="G10" s="164"/>
      <c r="H10" s="193"/>
      <c r="I10" s="181"/>
      <c r="J10" s="181"/>
      <c r="K10" s="164"/>
    </row>
    <row r="11" spans="1:11" ht="15.5" x14ac:dyDescent="0.35">
      <c r="A11" s="164"/>
      <c r="B11" s="164"/>
      <c r="C11" s="164"/>
      <c r="D11" s="193"/>
      <c r="E11" s="164"/>
      <c r="F11" s="193"/>
      <c r="G11" s="164"/>
      <c r="H11" s="193"/>
      <c r="I11" s="181"/>
      <c r="J11" s="181"/>
      <c r="K11" s="164"/>
    </row>
    <row r="12" spans="1:11" ht="15.5" x14ac:dyDescent="0.35">
      <c r="A12" s="164"/>
      <c r="B12" s="164"/>
      <c r="C12" s="164"/>
      <c r="D12" s="193"/>
      <c r="E12" s="164"/>
      <c r="F12" s="193"/>
      <c r="G12" s="164"/>
      <c r="H12" s="193"/>
      <c r="I12" s="181"/>
      <c r="J12" s="181"/>
      <c r="K12" s="164"/>
    </row>
    <row r="13" spans="1:11" ht="15.5" x14ac:dyDescent="0.35">
      <c r="A13" s="164"/>
      <c r="B13" s="164"/>
      <c r="C13" s="164"/>
      <c r="D13" s="193"/>
      <c r="E13" s="164"/>
      <c r="F13" s="193"/>
      <c r="G13" s="164"/>
      <c r="H13" s="193"/>
      <c r="I13" s="181"/>
      <c r="J13" s="181"/>
      <c r="K13" s="164"/>
    </row>
    <row r="14" spans="1:11" ht="15.5" x14ac:dyDescent="0.35">
      <c r="A14" s="164"/>
      <c r="B14" s="164"/>
      <c r="C14" s="164"/>
      <c r="D14" s="193"/>
      <c r="E14" s="164"/>
      <c r="F14" s="193"/>
      <c r="G14" s="164"/>
      <c r="H14" s="193"/>
      <c r="I14" s="181"/>
      <c r="J14" s="181"/>
      <c r="K14" s="164"/>
    </row>
    <row r="15" spans="1:11" ht="15.5" x14ac:dyDescent="0.35">
      <c r="A15" s="164"/>
      <c r="B15" s="164"/>
      <c r="C15" s="164"/>
      <c r="D15" s="193"/>
      <c r="E15" s="164"/>
      <c r="F15" s="193"/>
      <c r="G15" s="164"/>
      <c r="H15" s="193"/>
      <c r="I15" s="181"/>
      <c r="J15" s="181"/>
      <c r="K15" s="164"/>
    </row>
    <row r="16" spans="1:11" ht="15.5" x14ac:dyDescent="0.35">
      <c r="A16" s="164"/>
      <c r="B16" s="164"/>
      <c r="C16" s="164"/>
      <c r="D16" s="193"/>
      <c r="E16" s="164"/>
      <c r="F16" s="193"/>
      <c r="G16" s="164"/>
      <c r="H16" s="193"/>
      <c r="I16" s="181"/>
      <c r="J16" s="181"/>
      <c r="K16" s="164"/>
    </row>
    <row r="17" spans="1:11" ht="15.5" x14ac:dyDescent="0.35">
      <c r="A17" s="164"/>
      <c r="B17" s="164"/>
      <c r="C17" s="164"/>
      <c r="D17" s="193"/>
      <c r="E17" s="164"/>
      <c r="F17" s="193"/>
      <c r="G17" s="164"/>
      <c r="H17" s="193"/>
      <c r="I17" s="181"/>
      <c r="J17" s="181"/>
      <c r="K17" s="164"/>
    </row>
    <row r="18" spans="1:11" ht="15.5" x14ac:dyDescent="0.35">
      <c r="A18" s="164"/>
      <c r="B18" s="164"/>
      <c r="C18" s="164"/>
      <c r="D18" s="193"/>
      <c r="E18" s="164"/>
      <c r="F18" s="193"/>
      <c r="G18" s="164"/>
      <c r="H18" s="193"/>
      <c r="I18" s="181"/>
      <c r="J18" s="181"/>
      <c r="K18" s="164"/>
    </row>
    <row r="19" spans="1:11" ht="15.5" x14ac:dyDescent="0.35">
      <c r="A19" s="164"/>
      <c r="B19" s="164"/>
      <c r="C19" s="164"/>
      <c r="D19" s="193"/>
      <c r="E19" s="164"/>
      <c r="F19" s="193"/>
      <c r="G19" s="164"/>
      <c r="H19" s="193"/>
      <c r="I19" s="181"/>
      <c r="J19" s="181"/>
      <c r="K19" s="164"/>
    </row>
    <row r="20" spans="1:11" ht="15.5" x14ac:dyDescent="0.35">
      <c r="A20" s="164"/>
      <c r="B20" s="164"/>
      <c r="C20" s="164"/>
      <c r="D20" s="193"/>
      <c r="E20" s="164"/>
      <c r="F20" s="193"/>
      <c r="G20" s="164"/>
      <c r="H20" s="193"/>
      <c r="I20" s="181"/>
      <c r="J20" s="181"/>
      <c r="K20" s="164"/>
    </row>
    <row r="21" spans="1:11" ht="15.5" x14ac:dyDescent="0.35">
      <c r="A21" s="164"/>
      <c r="B21" s="164"/>
      <c r="C21" s="164"/>
      <c r="D21" s="193"/>
      <c r="E21" s="164"/>
      <c r="F21" s="193"/>
      <c r="G21" s="164"/>
      <c r="H21" s="193"/>
      <c r="I21" s="181"/>
      <c r="J21" s="181"/>
      <c r="K21" s="164"/>
    </row>
    <row r="22" spans="1:11" ht="15.5" x14ac:dyDescent="0.35">
      <c r="A22" s="164"/>
      <c r="B22" s="164"/>
      <c r="C22" s="164"/>
      <c r="D22" s="193"/>
      <c r="E22" s="164"/>
      <c r="F22" s="193"/>
      <c r="G22" s="164"/>
      <c r="H22" s="193"/>
      <c r="I22" s="181"/>
      <c r="J22" s="181"/>
      <c r="K22" s="164"/>
    </row>
    <row r="23" spans="1:11" ht="15.5" x14ac:dyDescent="0.35">
      <c r="A23" s="164"/>
      <c r="B23" s="164"/>
      <c r="C23" s="164"/>
      <c r="D23" s="193"/>
      <c r="E23" s="164"/>
      <c r="F23" s="193"/>
      <c r="G23" s="164"/>
      <c r="H23" s="193"/>
      <c r="I23" s="181"/>
      <c r="J23" s="181"/>
      <c r="K23" s="164"/>
    </row>
    <row r="24" spans="1:11" ht="15.5" x14ac:dyDescent="0.35">
      <c r="A24" s="164"/>
      <c r="B24" s="164"/>
      <c r="C24" s="164"/>
      <c r="D24" s="193"/>
      <c r="E24" s="164"/>
      <c r="F24" s="193"/>
      <c r="G24" s="164"/>
      <c r="H24" s="193"/>
      <c r="I24" s="181"/>
      <c r="J24" s="181"/>
      <c r="K24" s="164"/>
    </row>
    <row r="25" spans="1:11" ht="15.5" x14ac:dyDescent="0.35">
      <c r="A25" s="164"/>
      <c r="B25" s="164"/>
      <c r="C25" s="164"/>
      <c r="D25" s="193"/>
      <c r="E25" s="164"/>
      <c r="F25" s="193"/>
      <c r="G25" s="164"/>
      <c r="H25" s="193"/>
      <c r="I25" s="181"/>
      <c r="J25" s="181"/>
      <c r="K25" s="164"/>
    </row>
    <row r="26" spans="1:11" ht="15.5" x14ac:dyDescent="0.35">
      <c r="A26" s="164"/>
      <c r="B26" s="164"/>
      <c r="C26" s="164"/>
      <c r="D26" s="193"/>
      <c r="E26" s="164"/>
      <c r="F26" s="193"/>
      <c r="G26" s="164"/>
      <c r="H26" s="193"/>
      <c r="I26" s="181"/>
      <c r="J26" s="181"/>
      <c r="K26" s="164"/>
    </row>
    <row r="27" spans="1:11" ht="15.5" x14ac:dyDescent="0.35">
      <c r="A27" s="164"/>
      <c r="B27" s="164"/>
      <c r="C27" s="164"/>
      <c r="D27" s="193"/>
      <c r="E27" s="164"/>
      <c r="F27" s="193"/>
      <c r="G27" s="164"/>
      <c r="H27" s="193"/>
      <c r="I27" s="181"/>
      <c r="J27" s="181"/>
      <c r="K27" s="164"/>
    </row>
    <row r="28" spans="1:11" ht="15.5" x14ac:dyDescent="0.35">
      <c r="A28" s="164"/>
      <c r="B28" s="164"/>
      <c r="C28" s="164"/>
      <c r="D28" s="193"/>
      <c r="E28" s="164"/>
      <c r="F28" s="193"/>
      <c r="G28" s="164"/>
      <c r="H28" s="193"/>
      <c r="I28" s="181"/>
      <c r="J28" s="181"/>
      <c r="K28" s="164"/>
    </row>
    <row r="29" spans="1:11" ht="15.5" x14ac:dyDescent="0.35">
      <c r="A29" s="164"/>
      <c r="B29" s="164"/>
      <c r="C29" s="164"/>
      <c r="D29" s="193"/>
      <c r="E29" s="164"/>
      <c r="F29" s="193"/>
      <c r="G29" s="164"/>
      <c r="H29" s="193"/>
      <c r="I29" s="181"/>
      <c r="J29" s="181"/>
      <c r="K29" s="164"/>
    </row>
    <row r="30" spans="1:11" ht="15.5" x14ac:dyDescent="0.35">
      <c r="A30" s="164"/>
      <c r="B30" s="164"/>
      <c r="C30" s="164"/>
      <c r="D30" s="193"/>
      <c r="E30" s="164"/>
      <c r="F30" s="193"/>
      <c r="G30" s="164"/>
      <c r="H30" s="193"/>
      <c r="I30" s="181"/>
      <c r="J30" s="181"/>
      <c r="K30" s="164"/>
    </row>
    <row r="31" spans="1:11" ht="15.5" x14ac:dyDescent="0.35">
      <c r="A31" s="164"/>
      <c r="B31" s="164"/>
      <c r="C31" s="164"/>
      <c r="D31" s="193"/>
      <c r="E31" s="164"/>
      <c r="F31" s="193"/>
      <c r="G31" s="164"/>
      <c r="H31" s="193"/>
      <c r="I31" s="181"/>
      <c r="J31" s="181"/>
      <c r="K31" s="164"/>
    </row>
    <row r="32" spans="1:11" ht="15.5" x14ac:dyDescent="0.35">
      <c r="A32" s="164"/>
      <c r="B32" s="164"/>
      <c r="C32" s="164"/>
      <c r="D32" s="193"/>
      <c r="E32" s="164"/>
      <c r="F32" s="193"/>
      <c r="G32" s="164"/>
      <c r="H32" s="193"/>
      <c r="I32" s="181"/>
      <c r="J32" s="181"/>
      <c r="K32" s="164"/>
    </row>
    <row r="33" spans="1:11" ht="15.5" x14ac:dyDescent="0.35">
      <c r="A33" s="164"/>
      <c r="B33" s="164"/>
      <c r="C33" s="164"/>
      <c r="D33" s="193"/>
      <c r="E33" s="164"/>
      <c r="F33" s="193"/>
      <c r="G33" s="164"/>
      <c r="H33" s="193"/>
      <c r="I33" s="181"/>
      <c r="J33" s="181"/>
      <c r="K33" s="164"/>
    </row>
    <row r="34" spans="1:11" ht="15.5" x14ac:dyDescent="0.35">
      <c r="A34" s="164"/>
      <c r="B34" s="164"/>
      <c r="C34" s="164"/>
      <c r="D34" s="193"/>
      <c r="E34" s="164"/>
      <c r="F34" s="193"/>
      <c r="G34" s="164"/>
      <c r="H34" s="193"/>
      <c r="I34" s="181"/>
      <c r="J34" s="181"/>
      <c r="K34" s="164"/>
    </row>
    <row r="35" spans="1:11" ht="15.5" x14ac:dyDescent="0.35">
      <c r="A35" s="164"/>
      <c r="B35" s="164"/>
      <c r="C35" s="164"/>
      <c r="D35" s="193"/>
      <c r="E35" s="164"/>
      <c r="F35" s="193"/>
      <c r="G35" s="164"/>
      <c r="H35" s="193"/>
      <c r="I35" s="181"/>
      <c r="J35" s="181"/>
      <c r="K35" s="164"/>
    </row>
    <row r="36" spans="1:11" ht="15.5" x14ac:dyDescent="0.35">
      <c r="A36" s="164"/>
      <c r="B36" s="164"/>
      <c r="C36" s="164"/>
      <c r="D36" s="193"/>
      <c r="E36" s="164"/>
      <c r="F36" s="193"/>
      <c r="G36" s="164"/>
      <c r="H36" s="193"/>
      <c r="I36" s="181"/>
      <c r="J36" s="181"/>
      <c r="K36" s="164"/>
    </row>
    <row r="37" spans="1:11" ht="15.5" x14ac:dyDescent="0.35">
      <c r="A37" s="164"/>
      <c r="B37" s="164"/>
      <c r="C37" s="164"/>
      <c r="D37" s="193"/>
      <c r="E37" s="164"/>
      <c r="F37" s="193"/>
      <c r="G37" s="164"/>
      <c r="H37" s="193"/>
      <c r="I37" s="181"/>
      <c r="J37" s="181"/>
      <c r="K37" s="164"/>
    </row>
    <row r="38" spans="1:11" ht="15.5" x14ac:dyDescent="0.35">
      <c r="A38" s="164"/>
      <c r="B38" s="164"/>
      <c r="C38" s="164"/>
      <c r="D38" s="193"/>
      <c r="E38" s="164"/>
      <c r="F38" s="193"/>
      <c r="G38" s="164"/>
      <c r="H38" s="193"/>
      <c r="I38" s="181"/>
      <c r="J38" s="181"/>
      <c r="K38" s="164"/>
    </row>
    <row r="39" spans="1:11" ht="15.5" x14ac:dyDescent="0.35">
      <c r="A39" s="164"/>
      <c r="B39" s="164"/>
      <c r="C39" s="164"/>
      <c r="D39" s="193"/>
      <c r="E39" s="164"/>
      <c r="F39" s="193"/>
      <c r="G39" s="164"/>
      <c r="H39" s="193"/>
      <c r="I39" s="181"/>
      <c r="J39" s="181"/>
      <c r="K39" s="164"/>
    </row>
    <row r="40" spans="1:11" ht="15.5" x14ac:dyDescent="0.35">
      <c r="A40" s="164"/>
      <c r="B40" s="164"/>
      <c r="C40" s="164"/>
      <c r="D40" s="193"/>
      <c r="E40" s="164"/>
      <c r="F40" s="193"/>
      <c r="G40" s="164"/>
      <c r="H40" s="193"/>
      <c r="I40" s="181"/>
      <c r="J40" s="181"/>
      <c r="K40" s="164"/>
    </row>
    <row r="41" spans="1:11" ht="15.5" x14ac:dyDescent="0.35">
      <c r="A41" s="164"/>
      <c r="B41" s="164"/>
      <c r="C41" s="164"/>
      <c r="D41" s="193"/>
      <c r="E41" s="164"/>
      <c r="F41" s="193"/>
      <c r="G41" s="164"/>
      <c r="H41" s="193"/>
      <c r="I41" s="181"/>
      <c r="J41" s="181"/>
      <c r="K41" s="164"/>
    </row>
    <row r="42" spans="1:11" ht="15.5" x14ac:dyDescent="0.35">
      <c r="A42" s="164"/>
      <c r="B42" s="164"/>
      <c r="C42" s="164"/>
      <c r="D42" s="193"/>
      <c r="E42" s="164"/>
      <c r="F42" s="193"/>
      <c r="G42" s="164"/>
      <c r="H42" s="193"/>
      <c r="I42" s="181"/>
      <c r="J42" s="181"/>
      <c r="K42" s="164"/>
    </row>
    <row r="43" spans="1:11" ht="15.5" x14ac:dyDescent="0.35">
      <c r="A43" s="164"/>
      <c r="B43" s="164"/>
      <c r="C43" s="164"/>
      <c r="D43" s="193"/>
      <c r="E43" s="164"/>
      <c r="F43" s="193"/>
      <c r="G43" s="164"/>
      <c r="H43" s="193"/>
      <c r="I43" s="181"/>
      <c r="J43" s="181"/>
      <c r="K43" s="164"/>
    </row>
    <row r="44" spans="1:11" ht="15.5" x14ac:dyDescent="0.35">
      <c r="A44" s="164"/>
      <c r="B44" s="164"/>
      <c r="C44" s="164"/>
      <c r="D44" s="193"/>
      <c r="E44" s="164"/>
      <c r="F44" s="193"/>
      <c r="G44" s="164"/>
      <c r="H44" s="193"/>
      <c r="I44" s="181"/>
      <c r="J44" s="181"/>
      <c r="K44" s="164"/>
    </row>
    <row r="45" spans="1:11" ht="15.5" x14ac:dyDescent="0.35">
      <c r="A45" s="164"/>
      <c r="B45" s="164"/>
      <c r="C45" s="164"/>
      <c r="D45" s="193"/>
      <c r="E45" s="164"/>
      <c r="F45" s="193"/>
      <c r="G45" s="164"/>
      <c r="H45" s="193"/>
      <c r="I45" s="181"/>
      <c r="J45" s="181"/>
      <c r="K45" s="164"/>
    </row>
    <row r="46" spans="1:11" ht="15.5" x14ac:dyDescent="0.35">
      <c r="A46" s="164"/>
      <c r="B46" s="164"/>
      <c r="C46" s="164"/>
      <c r="D46" s="193"/>
      <c r="E46" s="164"/>
      <c r="F46" s="193"/>
      <c r="G46" s="164"/>
      <c r="H46" s="193"/>
      <c r="I46" s="181"/>
      <c r="J46" s="181"/>
      <c r="K46" s="164"/>
    </row>
    <row r="47" spans="1:11" ht="15.5" x14ac:dyDescent="0.35">
      <c r="A47" s="164"/>
      <c r="B47" s="164"/>
      <c r="C47" s="164"/>
      <c r="D47" s="193"/>
      <c r="E47" s="164"/>
      <c r="F47" s="193"/>
      <c r="G47" s="164"/>
      <c r="H47" s="193"/>
      <c r="I47" s="181"/>
      <c r="J47" s="181"/>
      <c r="K47" s="164"/>
    </row>
    <row r="48" spans="1:11" ht="15.5" x14ac:dyDescent="0.35">
      <c r="A48" s="164"/>
      <c r="B48" s="164"/>
      <c r="C48" s="164"/>
      <c r="D48" s="193"/>
      <c r="E48" s="164"/>
      <c r="F48" s="193"/>
      <c r="G48" s="164"/>
      <c r="H48" s="193"/>
      <c r="I48" s="181"/>
      <c r="J48" s="181"/>
      <c r="K48" s="164"/>
    </row>
    <row r="49" spans="1:11" ht="15.5" x14ac:dyDescent="0.35">
      <c r="A49" s="164"/>
      <c r="B49" s="164"/>
      <c r="C49" s="164"/>
      <c r="D49" s="193"/>
      <c r="E49" s="164"/>
      <c r="F49" s="193"/>
      <c r="G49" s="164"/>
      <c r="H49" s="193"/>
      <c r="I49" s="181"/>
      <c r="J49" s="181"/>
      <c r="K49" s="164"/>
    </row>
    <row r="50" spans="1:11" ht="15.5" x14ac:dyDescent="0.35">
      <c r="A50" s="164"/>
      <c r="B50" s="164"/>
      <c r="C50" s="164"/>
      <c r="D50" s="193"/>
      <c r="E50" s="164"/>
      <c r="F50" s="193"/>
      <c r="G50" s="164"/>
      <c r="H50" s="193"/>
      <c r="I50" s="181"/>
      <c r="J50" s="181"/>
      <c r="K50" s="164"/>
    </row>
    <row r="51" spans="1:11" ht="15.5" x14ac:dyDescent="0.35">
      <c r="A51" s="164"/>
      <c r="B51" s="164"/>
      <c r="C51" s="164"/>
      <c r="D51" s="193"/>
      <c r="E51" s="164"/>
      <c r="F51" s="193"/>
      <c r="G51" s="164"/>
      <c r="H51" s="193"/>
      <c r="I51" s="181"/>
      <c r="J51" s="181"/>
      <c r="K51" s="164"/>
    </row>
    <row r="52" spans="1:11" ht="15.5" x14ac:dyDescent="0.35">
      <c r="A52" s="164"/>
      <c r="B52" s="164"/>
      <c r="C52" s="164"/>
      <c r="D52" s="193"/>
      <c r="E52" s="164"/>
      <c r="F52" s="193"/>
      <c r="G52" s="164"/>
      <c r="H52" s="193"/>
      <c r="I52" s="181"/>
      <c r="J52" s="181"/>
      <c r="K52" s="164"/>
    </row>
    <row r="53" spans="1:11" ht="15.5" x14ac:dyDescent="0.35">
      <c r="A53" s="164"/>
      <c r="B53" s="164"/>
      <c r="C53" s="164"/>
      <c r="D53" s="193"/>
      <c r="E53" s="164"/>
      <c r="F53" s="193"/>
      <c r="G53" s="164"/>
      <c r="H53" s="193"/>
      <c r="I53" s="181"/>
      <c r="J53" s="181"/>
      <c r="K53" s="164"/>
    </row>
    <row r="54" spans="1:11" ht="15.5" x14ac:dyDescent="0.35">
      <c r="A54" s="164"/>
      <c r="B54" s="164"/>
      <c r="C54" s="164"/>
      <c r="D54" s="193"/>
      <c r="E54" s="164"/>
      <c r="F54" s="193"/>
      <c r="G54" s="164"/>
      <c r="H54" s="193"/>
      <c r="I54" s="181"/>
      <c r="J54" s="181"/>
      <c r="K54" s="164"/>
    </row>
    <row r="55" spans="1:11" ht="15.5" x14ac:dyDescent="0.35">
      <c r="A55" s="164"/>
      <c r="B55" s="164"/>
      <c r="C55" s="164"/>
      <c r="D55" s="193"/>
      <c r="E55" s="164"/>
      <c r="F55" s="193"/>
      <c r="G55" s="164"/>
      <c r="H55" s="193"/>
      <c r="I55" s="181"/>
      <c r="J55" s="181"/>
      <c r="K55" s="164"/>
    </row>
    <row r="56" spans="1:11" ht="15.5" x14ac:dyDescent="0.35">
      <c r="A56" s="164"/>
      <c r="B56" s="164"/>
      <c r="C56" s="164"/>
      <c r="D56" s="193"/>
      <c r="E56" s="164"/>
      <c r="F56" s="193"/>
      <c r="G56" s="164"/>
      <c r="H56" s="193"/>
      <c r="I56" s="181"/>
      <c r="J56" s="181"/>
      <c r="K56" s="164"/>
    </row>
    <row r="57" spans="1:11" ht="15.5" x14ac:dyDescent="0.35">
      <c r="A57" s="164"/>
      <c r="B57" s="164"/>
      <c r="C57" s="164"/>
      <c r="D57" s="193"/>
      <c r="E57" s="164"/>
      <c r="F57" s="193"/>
      <c r="G57" s="164"/>
      <c r="H57" s="193"/>
      <c r="I57" s="181"/>
      <c r="J57" s="181"/>
      <c r="K57" s="164"/>
    </row>
    <row r="58" spans="1:11" ht="15.5" x14ac:dyDescent="0.35">
      <c r="A58" s="164"/>
      <c r="B58" s="164"/>
      <c r="C58" s="164"/>
      <c r="D58" s="193"/>
      <c r="E58" s="164"/>
      <c r="F58" s="193"/>
      <c r="G58" s="164"/>
      <c r="H58" s="193"/>
      <c r="I58" s="181"/>
      <c r="J58" s="181"/>
      <c r="K58" s="164"/>
    </row>
    <row r="59" spans="1:11" ht="15.5" x14ac:dyDescent="0.35">
      <c r="A59" s="164"/>
      <c r="B59" s="164"/>
      <c r="C59" s="164"/>
      <c r="D59" s="193"/>
      <c r="E59" s="164"/>
      <c r="F59" s="193"/>
      <c r="G59" s="164"/>
      <c r="H59" s="193"/>
      <c r="I59" s="181"/>
      <c r="J59" s="181"/>
      <c r="K59" s="164"/>
    </row>
    <row r="60" spans="1:11" ht="15.5" x14ac:dyDescent="0.35">
      <c r="A60" s="164"/>
      <c r="B60" s="164"/>
      <c r="C60" s="164"/>
      <c r="D60" s="193"/>
      <c r="E60" s="164"/>
      <c r="F60" s="193"/>
      <c r="G60" s="164"/>
      <c r="H60" s="193"/>
      <c r="I60" s="181"/>
      <c r="J60" s="181"/>
      <c r="K60" s="164"/>
    </row>
    <row r="61" spans="1:11" ht="15.5" x14ac:dyDescent="0.35">
      <c r="A61" s="164"/>
      <c r="B61" s="164"/>
      <c r="C61" s="164"/>
      <c r="D61" s="193"/>
      <c r="E61" s="164"/>
      <c r="F61" s="193"/>
      <c r="G61" s="164"/>
      <c r="H61" s="193"/>
      <c r="I61" s="181"/>
      <c r="J61" s="181"/>
      <c r="K61" s="164"/>
    </row>
    <row r="62" spans="1:11" ht="15.5" x14ac:dyDescent="0.35">
      <c r="A62" s="164"/>
      <c r="B62" s="164"/>
      <c r="C62" s="164"/>
      <c r="D62" s="193"/>
      <c r="E62" s="164"/>
      <c r="F62" s="193"/>
      <c r="G62" s="164"/>
      <c r="H62" s="193"/>
      <c r="I62" s="181"/>
      <c r="J62" s="181"/>
      <c r="K62" s="164"/>
    </row>
    <row r="63" spans="1:11" ht="15.5" x14ac:dyDescent="0.35">
      <c r="A63" s="164"/>
      <c r="B63" s="164"/>
      <c r="C63" s="164"/>
      <c r="D63" s="193"/>
      <c r="E63" s="164"/>
      <c r="F63" s="193"/>
      <c r="G63" s="164"/>
      <c r="H63" s="193"/>
      <c r="I63" s="181"/>
      <c r="J63" s="181"/>
      <c r="K63" s="164"/>
    </row>
    <row r="64" spans="1:11" ht="15.5" x14ac:dyDescent="0.35">
      <c r="A64" s="164"/>
      <c r="B64" s="164"/>
      <c r="C64" s="164"/>
      <c r="D64" s="193"/>
      <c r="E64" s="164"/>
      <c r="F64" s="193"/>
      <c r="G64" s="164"/>
      <c r="H64" s="193"/>
      <c r="I64" s="181"/>
      <c r="J64" s="181"/>
      <c r="K64" s="164"/>
    </row>
    <row r="65" spans="1:11" ht="15.5" x14ac:dyDescent="0.35">
      <c r="A65" s="164"/>
      <c r="B65" s="164"/>
      <c r="C65" s="164"/>
      <c r="D65" s="193"/>
      <c r="E65" s="164"/>
      <c r="F65" s="193"/>
      <c r="G65" s="164"/>
      <c r="H65" s="193"/>
      <c r="I65" s="181"/>
      <c r="J65" s="181"/>
      <c r="K65" s="164"/>
    </row>
    <row r="66" spans="1:11" ht="15.5" x14ac:dyDescent="0.35">
      <c r="A66" s="164"/>
      <c r="B66" s="164"/>
      <c r="C66" s="164"/>
      <c r="D66" s="193"/>
      <c r="E66" s="164"/>
      <c r="F66" s="193"/>
      <c r="G66" s="164"/>
      <c r="H66" s="193"/>
      <c r="I66" s="181"/>
      <c r="J66" s="181"/>
      <c r="K66" s="164"/>
    </row>
    <row r="67" spans="1:11" ht="15.5" x14ac:dyDescent="0.35">
      <c r="A67" s="164"/>
      <c r="B67" s="164"/>
      <c r="C67" s="164"/>
      <c r="D67" s="193"/>
      <c r="E67" s="164"/>
      <c r="F67" s="193"/>
      <c r="G67" s="164"/>
      <c r="H67" s="193"/>
      <c r="I67" s="181"/>
      <c r="J67" s="181"/>
      <c r="K67" s="164"/>
    </row>
    <row r="68" spans="1:11" ht="15.5" x14ac:dyDescent="0.35">
      <c r="A68" s="164"/>
      <c r="B68" s="164"/>
      <c r="C68" s="164"/>
      <c r="D68" s="193"/>
      <c r="E68" s="164"/>
      <c r="F68" s="193"/>
      <c r="G68" s="164"/>
      <c r="H68" s="193"/>
      <c r="I68" s="181"/>
      <c r="J68" s="181"/>
      <c r="K68" s="164"/>
    </row>
    <row r="69" spans="1:11" ht="15.5" x14ac:dyDescent="0.35">
      <c r="A69" s="164"/>
      <c r="B69" s="164"/>
      <c r="C69" s="164"/>
      <c r="D69" s="193"/>
      <c r="E69" s="164"/>
      <c r="F69" s="193"/>
      <c r="G69" s="164"/>
      <c r="H69" s="193"/>
      <c r="I69" s="181"/>
      <c r="J69" s="181"/>
      <c r="K69" s="164"/>
    </row>
    <row r="70" spans="1:11" ht="15.5" x14ac:dyDescent="0.35">
      <c r="A70" s="164"/>
      <c r="B70" s="164"/>
      <c r="C70" s="164"/>
      <c r="D70" s="193"/>
      <c r="E70" s="164"/>
      <c r="F70" s="193"/>
      <c r="G70" s="164"/>
      <c r="H70" s="193"/>
      <c r="I70" s="181"/>
      <c r="J70" s="181"/>
      <c r="K70" s="164"/>
    </row>
    <row r="71" spans="1:11" ht="15.5" x14ac:dyDescent="0.35">
      <c r="A71" s="164"/>
      <c r="B71" s="164"/>
      <c r="C71" s="164"/>
      <c r="D71" s="193"/>
      <c r="E71" s="164"/>
      <c r="F71" s="193"/>
      <c r="G71" s="164"/>
      <c r="H71" s="193"/>
      <c r="I71" s="181"/>
      <c r="J71" s="181"/>
      <c r="K71" s="164"/>
    </row>
    <row r="72" spans="1:11" ht="15.5" x14ac:dyDescent="0.35">
      <c r="A72" s="164"/>
      <c r="B72" s="164"/>
      <c r="C72" s="164"/>
      <c r="D72" s="193"/>
      <c r="E72" s="164"/>
      <c r="F72" s="193"/>
      <c r="G72" s="164"/>
      <c r="H72" s="193"/>
      <c r="I72" s="181"/>
      <c r="J72" s="181"/>
      <c r="K72" s="164"/>
    </row>
    <row r="73" spans="1:11" ht="15.5" x14ac:dyDescent="0.35">
      <c r="A73" s="164"/>
      <c r="B73" s="164"/>
      <c r="C73" s="164"/>
      <c r="D73" s="193"/>
      <c r="E73" s="164"/>
      <c r="F73" s="193"/>
      <c r="G73" s="164"/>
      <c r="H73" s="193"/>
      <c r="I73" s="181"/>
      <c r="J73" s="181"/>
      <c r="K73" s="164"/>
    </row>
    <row r="74" spans="1:11" ht="15.5" x14ac:dyDescent="0.35">
      <c r="A74" s="164"/>
      <c r="B74" s="164"/>
      <c r="C74" s="164"/>
      <c r="D74" s="193"/>
      <c r="E74" s="164"/>
      <c r="F74" s="193"/>
      <c r="G74" s="164"/>
      <c r="H74" s="193"/>
      <c r="I74" s="181"/>
      <c r="J74" s="181"/>
      <c r="K74" s="164"/>
    </row>
    <row r="75" spans="1:11" ht="15.5" x14ac:dyDescent="0.35">
      <c r="A75" s="164"/>
      <c r="B75" s="164"/>
      <c r="C75" s="164"/>
      <c r="D75" s="193"/>
      <c r="E75" s="164"/>
      <c r="F75" s="193"/>
      <c r="G75" s="164"/>
      <c r="H75" s="193"/>
      <c r="I75" s="181"/>
      <c r="J75" s="181"/>
      <c r="K75" s="164"/>
    </row>
    <row r="76" spans="1:11" ht="15.5" x14ac:dyDescent="0.35">
      <c r="A76" s="164"/>
      <c r="B76" s="164"/>
      <c r="C76" s="164"/>
      <c r="D76" s="193"/>
      <c r="E76" s="164"/>
      <c r="F76" s="193"/>
      <c r="G76" s="164"/>
      <c r="H76" s="193"/>
      <c r="I76" s="181"/>
      <c r="J76" s="181"/>
      <c r="K76" s="164"/>
    </row>
    <row r="77" spans="1:11" ht="15.5" x14ac:dyDescent="0.35">
      <c r="A77" s="164"/>
      <c r="B77" s="164"/>
      <c r="C77" s="164"/>
      <c r="D77" s="193"/>
      <c r="E77" s="164"/>
      <c r="F77" s="193"/>
      <c r="G77" s="164"/>
      <c r="H77" s="193"/>
      <c r="I77" s="181"/>
      <c r="J77" s="181"/>
      <c r="K77" s="164"/>
    </row>
    <row r="78" spans="1:11" ht="15.5" x14ac:dyDescent="0.35">
      <c r="A78" s="164"/>
      <c r="B78" s="164"/>
      <c r="C78" s="164"/>
      <c r="D78" s="193"/>
      <c r="E78" s="164"/>
      <c r="F78" s="193"/>
      <c r="G78" s="164"/>
      <c r="H78" s="193"/>
      <c r="I78" s="181"/>
      <c r="J78" s="181"/>
      <c r="K78" s="164"/>
    </row>
    <row r="79" spans="1:11" ht="15.5" x14ac:dyDescent="0.35">
      <c r="A79" s="164"/>
      <c r="B79" s="164"/>
      <c r="C79" s="164"/>
      <c r="D79" s="193"/>
      <c r="E79" s="164"/>
      <c r="F79" s="193"/>
      <c r="G79" s="164"/>
      <c r="H79" s="193"/>
      <c r="I79" s="181"/>
      <c r="J79" s="181"/>
      <c r="K79" s="164"/>
    </row>
    <row r="80" spans="1:11" ht="15.5" x14ac:dyDescent="0.35">
      <c r="A80" s="164"/>
      <c r="B80" s="164"/>
      <c r="C80" s="164"/>
      <c r="D80" s="193"/>
      <c r="E80" s="164"/>
      <c r="F80" s="193"/>
      <c r="G80" s="164"/>
      <c r="H80" s="193"/>
      <c r="I80" s="181"/>
      <c r="J80" s="181"/>
      <c r="K80" s="164"/>
    </row>
    <row r="81" spans="1:11" ht="15.5" x14ac:dyDescent="0.35">
      <c r="A81" s="164"/>
      <c r="B81" s="164"/>
      <c r="C81" s="164"/>
      <c r="D81" s="193"/>
      <c r="E81" s="164"/>
      <c r="F81" s="193"/>
      <c r="G81" s="164"/>
      <c r="H81" s="193"/>
      <c r="I81" s="181"/>
      <c r="J81" s="181"/>
      <c r="K81" s="164"/>
    </row>
    <row r="82" spans="1:11" ht="15.5" x14ac:dyDescent="0.35">
      <c r="A82" s="164"/>
      <c r="B82" s="164"/>
      <c r="C82" s="164"/>
      <c r="D82" s="193"/>
      <c r="E82" s="164"/>
      <c r="F82" s="193"/>
      <c r="G82" s="164"/>
      <c r="H82" s="193"/>
      <c r="I82" s="181"/>
      <c r="J82" s="181"/>
      <c r="K82" s="164"/>
    </row>
    <row r="83" spans="1:11" ht="15.5" x14ac:dyDescent="0.35">
      <c r="A83" s="164"/>
      <c r="B83" s="164"/>
      <c r="C83" s="164"/>
      <c r="D83" s="193"/>
      <c r="E83" s="164"/>
      <c r="F83" s="193"/>
      <c r="G83" s="164"/>
      <c r="H83" s="193"/>
      <c r="I83" s="181"/>
      <c r="J83" s="181"/>
      <c r="K83" s="164"/>
    </row>
    <row r="84" spans="1:11" ht="15.5" x14ac:dyDescent="0.35">
      <c r="A84" s="164"/>
      <c r="B84" s="164"/>
      <c r="C84" s="164"/>
      <c r="D84" s="193"/>
      <c r="E84" s="164"/>
      <c r="F84" s="193"/>
      <c r="G84" s="164"/>
      <c r="H84" s="193"/>
      <c r="I84" s="181"/>
      <c r="J84" s="181"/>
      <c r="K84" s="164"/>
    </row>
    <row r="85" spans="1:11" ht="15.5" x14ac:dyDescent="0.35">
      <c r="A85" s="164"/>
      <c r="B85" s="164"/>
      <c r="C85" s="164"/>
      <c r="D85" s="193"/>
      <c r="E85" s="164"/>
      <c r="F85" s="193"/>
      <c r="G85" s="164"/>
      <c r="H85" s="193"/>
      <c r="I85" s="181"/>
      <c r="J85" s="181"/>
      <c r="K85" s="164"/>
    </row>
    <row r="86" spans="1:11" ht="15.5" x14ac:dyDescent="0.35">
      <c r="A86" s="164"/>
      <c r="B86" s="164"/>
      <c r="C86" s="164"/>
      <c r="D86" s="193"/>
      <c r="E86" s="164"/>
      <c r="F86" s="193"/>
      <c r="G86" s="164"/>
      <c r="H86" s="193"/>
      <c r="I86" s="181"/>
      <c r="J86" s="181"/>
      <c r="K86" s="164"/>
    </row>
    <row r="87" spans="1:11" ht="15.5" x14ac:dyDescent="0.35">
      <c r="A87" s="164"/>
      <c r="B87" s="164"/>
      <c r="C87" s="164"/>
      <c r="D87" s="193"/>
      <c r="E87" s="164"/>
      <c r="F87" s="193"/>
      <c r="G87" s="164"/>
      <c r="H87" s="193"/>
      <c r="I87" s="181"/>
      <c r="J87" s="181"/>
      <c r="K87" s="164"/>
    </row>
    <row r="88" spans="1:11" ht="15.5" x14ac:dyDescent="0.35">
      <c r="A88" s="164"/>
      <c r="B88" s="164"/>
      <c r="C88" s="164"/>
      <c r="D88" s="193"/>
      <c r="E88" s="164"/>
      <c r="F88" s="193"/>
      <c r="G88" s="164"/>
      <c r="H88" s="193"/>
      <c r="I88" s="181"/>
      <c r="J88" s="181"/>
      <c r="K88" s="164"/>
    </row>
    <row r="89" spans="1:11" ht="15.5" x14ac:dyDescent="0.35">
      <c r="A89" s="164"/>
      <c r="B89" s="164"/>
      <c r="C89" s="164"/>
      <c r="D89" s="193"/>
      <c r="E89" s="164"/>
      <c r="F89" s="193"/>
      <c r="G89" s="164"/>
      <c r="H89" s="193"/>
      <c r="I89" s="181"/>
      <c r="J89" s="181"/>
      <c r="K89" s="164"/>
    </row>
    <row r="90" spans="1:11" ht="15.5" x14ac:dyDescent="0.35">
      <c r="A90" s="164"/>
      <c r="B90" s="164"/>
      <c r="C90" s="164"/>
      <c r="D90" s="193"/>
      <c r="E90" s="164"/>
      <c r="F90" s="193"/>
      <c r="G90" s="164"/>
      <c r="H90" s="193"/>
      <c r="I90" s="181"/>
      <c r="J90" s="181"/>
      <c r="K90" s="164"/>
    </row>
    <row r="91" spans="1:11" ht="15.5" x14ac:dyDescent="0.35">
      <c r="A91" s="164"/>
      <c r="B91" s="164"/>
      <c r="C91" s="164"/>
      <c r="D91" s="193"/>
      <c r="E91" s="164"/>
      <c r="F91" s="193"/>
      <c r="G91" s="164"/>
      <c r="H91" s="193"/>
      <c r="I91" s="181"/>
      <c r="J91" s="181"/>
      <c r="K91" s="164"/>
    </row>
    <row r="92" spans="1:11" ht="15.5" x14ac:dyDescent="0.35">
      <c r="A92" s="164"/>
      <c r="B92" s="164"/>
      <c r="C92" s="164"/>
      <c r="D92" s="193"/>
      <c r="E92" s="164"/>
      <c r="F92" s="193"/>
      <c r="G92" s="164"/>
      <c r="H92" s="193"/>
      <c r="I92" s="181"/>
      <c r="J92" s="181"/>
      <c r="K92" s="164"/>
    </row>
    <row r="93" spans="1:11" ht="15.5" x14ac:dyDescent="0.35">
      <c r="A93" s="164"/>
      <c r="B93" s="164"/>
      <c r="C93" s="164"/>
      <c r="D93" s="193"/>
      <c r="E93" s="164"/>
      <c r="F93" s="193"/>
      <c r="G93" s="164"/>
      <c r="H93" s="193"/>
      <c r="I93" s="181"/>
      <c r="J93" s="181"/>
      <c r="K93" s="164"/>
    </row>
    <row r="94" spans="1:11" ht="15.5" x14ac:dyDescent="0.35">
      <c r="A94" s="164"/>
      <c r="B94" s="164"/>
      <c r="C94" s="164"/>
      <c r="D94" s="193"/>
      <c r="E94" s="164"/>
      <c r="F94" s="193"/>
      <c r="G94" s="164"/>
      <c r="H94" s="193"/>
      <c r="I94" s="181"/>
      <c r="J94" s="181"/>
      <c r="K94" s="164"/>
    </row>
    <row r="95" spans="1:11" ht="15.5" x14ac:dyDescent="0.35">
      <c r="A95" s="164"/>
      <c r="B95" s="164"/>
      <c r="C95" s="164"/>
      <c r="D95" s="193"/>
      <c r="E95" s="164"/>
      <c r="F95" s="193"/>
      <c r="G95" s="164"/>
      <c r="H95" s="193"/>
      <c r="I95" s="181"/>
      <c r="J95" s="181"/>
      <c r="K95" s="164"/>
    </row>
    <row r="96" spans="1:11" ht="15.5" x14ac:dyDescent="0.35">
      <c r="A96" s="164"/>
      <c r="B96" s="164"/>
      <c r="C96" s="164"/>
      <c r="D96" s="193"/>
      <c r="E96" s="164"/>
      <c r="F96" s="193"/>
      <c r="G96" s="164"/>
      <c r="H96" s="193"/>
      <c r="I96" s="181"/>
      <c r="J96" s="181"/>
      <c r="K96" s="164"/>
    </row>
    <row r="97" spans="1:11" ht="15.5" x14ac:dyDescent="0.35">
      <c r="A97" s="164"/>
      <c r="B97" s="164"/>
      <c r="C97" s="164"/>
      <c r="D97" s="193"/>
      <c r="E97" s="164"/>
      <c r="F97" s="193"/>
      <c r="G97" s="164"/>
      <c r="H97" s="193"/>
      <c r="I97" s="181"/>
      <c r="J97" s="181"/>
      <c r="K97" s="164"/>
    </row>
    <row r="98" spans="1:11" ht="15.5" x14ac:dyDescent="0.35">
      <c r="A98" s="164"/>
      <c r="B98" s="164"/>
      <c r="C98" s="164"/>
      <c r="D98" s="193"/>
      <c r="E98" s="164"/>
      <c r="F98" s="193"/>
      <c r="G98" s="164"/>
      <c r="H98" s="193"/>
      <c r="I98" s="181"/>
      <c r="J98" s="181"/>
      <c r="K98" s="164"/>
    </row>
    <row r="99" spans="1:11" ht="15.5" x14ac:dyDescent="0.35">
      <c r="A99" s="164"/>
      <c r="B99" s="164"/>
      <c r="C99" s="164"/>
      <c r="D99" s="193"/>
      <c r="E99" s="164"/>
      <c r="F99" s="193"/>
      <c r="G99" s="164"/>
      <c r="H99" s="193"/>
      <c r="I99" s="181"/>
      <c r="J99" s="181"/>
      <c r="K99" s="164"/>
    </row>
    <row r="100" spans="1:11" ht="15.5" x14ac:dyDescent="0.35">
      <c r="A100" s="164"/>
      <c r="B100" s="164"/>
      <c r="C100" s="164"/>
      <c r="D100" s="193"/>
      <c r="E100" s="164"/>
      <c r="F100" s="193"/>
      <c r="G100" s="164"/>
      <c r="H100" s="193"/>
      <c r="I100" s="181"/>
      <c r="J100" s="181"/>
      <c r="K100" s="164"/>
    </row>
    <row r="101" spans="1:11" ht="15.5" x14ac:dyDescent="0.35">
      <c r="A101" s="164"/>
      <c r="B101" s="164"/>
      <c r="C101" s="164"/>
      <c r="D101" s="193"/>
      <c r="E101" s="164"/>
      <c r="F101" s="193"/>
      <c r="G101" s="164"/>
      <c r="H101" s="193"/>
      <c r="I101" s="181"/>
      <c r="J101" s="181"/>
      <c r="K101" s="164"/>
    </row>
    <row r="102" spans="1:11" ht="15.5" x14ac:dyDescent="0.35">
      <c r="A102" s="164"/>
      <c r="B102" s="164"/>
      <c r="C102" s="164"/>
      <c r="D102" s="193"/>
      <c r="E102" s="164"/>
      <c r="F102" s="193"/>
      <c r="G102" s="164"/>
      <c r="H102" s="193"/>
      <c r="I102" s="181"/>
      <c r="J102" s="181"/>
      <c r="K102" s="164"/>
    </row>
    <row r="103" spans="1:11" ht="15.5" x14ac:dyDescent="0.35">
      <c r="A103" s="164"/>
      <c r="B103" s="164"/>
      <c r="C103" s="164"/>
      <c r="D103" s="193"/>
      <c r="E103" s="164"/>
      <c r="F103" s="193"/>
      <c r="G103" s="164"/>
      <c r="H103" s="193"/>
      <c r="I103" s="181"/>
      <c r="J103" s="181"/>
      <c r="K103" s="164"/>
    </row>
    <row r="104" spans="1:11" ht="15.5" x14ac:dyDescent="0.35">
      <c r="A104" s="164"/>
      <c r="B104" s="164"/>
      <c r="C104" s="164"/>
      <c r="D104" s="193"/>
      <c r="E104" s="164"/>
      <c r="F104" s="193"/>
      <c r="G104" s="164"/>
      <c r="H104" s="193"/>
      <c r="I104" s="181"/>
      <c r="J104" s="181"/>
      <c r="K104" s="164"/>
    </row>
    <row r="105" spans="1:11" ht="15.5" x14ac:dyDescent="0.35">
      <c r="A105" s="164"/>
      <c r="B105" s="164"/>
      <c r="C105" s="164"/>
      <c r="D105" s="193"/>
      <c r="E105" s="164"/>
      <c r="F105" s="193"/>
      <c r="G105" s="164"/>
      <c r="H105" s="193"/>
      <c r="I105" s="181"/>
      <c r="J105" s="181"/>
      <c r="K105" s="164"/>
    </row>
    <row r="106" spans="1:11" ht="15.5" x14ac:dyDescent="0.35">
      <c r="A106" s="164"/>
      <c r="B106" s="164"/>
      <c r="C106" s="164"/>
      <c r="D106" s="193"/>
      <c r="E106" s="164"/>
      <c r="F106" s="193"/>
      <c r="G106" s="164"/>
      <c r="H106" s="193"/>
      <c r="I106" s="181"/>
      <c r="J106" s="181"/>
      <c r="K106" s="164"/>
    </row>
    <row r="107" spans="1:11" ht="15.5" x14ac:dyDescent="0.35">
      <c r="A107" s="164"/>
      <c r="B107" s="164"/>
      <c r="C107" s="164"/>
      <c r="D107" s="193"/>
      <c r="E107" s="164"/>
      <c r="F107" s="193"/>
      <c r="G107" s="164"/>
      <c r="H107" s="193"/>
      <c r="I107" s="181"/>
      <c r="J107" s="181"/>
      <c r="K107" s="164"/>
    </row>
    <row r="108" spans="1:11" ht="15.5" x14ac:dyDescent="0.35">
      <c r="A108" s="164"/>
      <c r="B108" s="164"/>
      <c r="C108" s="164"/>
      <c r="D108" s="193"/>
      <c r="E108" s="164"/>
      <c r="F108" s="193"/>
      <c r="G108" s="164"/>
      <c r="H108" s="193"/>
      <c r="I108" s="181"/>
      <c r="J108" s="181"/>
      <c r="K108" s="164"/>
    </row>
    <row r="109" spans="1:11" ht="15.5" x14ac:dyDescent="0.35">
      <c r="A109" s="164"/>
      <c r="B109" s="164"/>
      <c r="C109" s="164"/>
      <c r="D109" s="193"/>
      <c r="E109" s="164"/>
      <c r="F109" s="193"/>
      <c r="G109" s="164"/>
      <c r="H109" s="193"/>
      <c r="I109" s="181"/>
      <c r="J109" s="181"/>
      <c r="K109" s="164"/>
    </row>
    <row r="110" spans="1:11" ht="15.5" x14ac:dyDescent="0.35">
      <c r="A110" s="164"/>
      <c r="B110" s="164"/>
      <c r="C110" s="164"/>
      <c r="D110" s="193"/>
      <c r="E110" s="164"/>
      <c r="F110" s="193"/>
      <c r="G110" s="164"/>
      <c r="H110" s="193"/>
      <c r="I110" s="181"/>
      <c r="J110" s="181"/>
      <c r="K110" s="164"/>
    </row>
    <row r="111" spans="1:11" ht="15.5" x14ac:dyDescent="0.35">
      <c r="A111" s="164"/>
      <c r="B111" s="164"/>
      <c r="C111" s="164"/>
      <c r="D111" s="193"/>
      <c r="E111" s="164"/>
      <c r="F111" s="193"/>
      <c r="G111" s="164"/>
      <c r="H111" s="193"/>
      <c r="I111" s="181"/>
      <c r="J111" s="181"/>
      <c r="K111" s="164"/>
    </row>
    <row r="112" spans="1:11" ht="15.5" x14ac:dyDescent="0.35">
      <c r="A112" s="164"/>
      <c r="B112" s="164"/>
      <c r="C112" s="164"/>
      <c r="D112" s="193"/>
      <c r="E112" s="164"/>
      <c r="F112" s="193"/>
      <c r="G112" s="164"/>
      <c r="H112" s="193"/>
      <c r="I112" s="181"/>
      <c r="J112" s="181"/>
      <c r="K112" s="164"/>
    </row>
    <row r="113" spans="1:11" ht="15.5" x14ac:dyDescent="0.35">
      <c r="A113" s="164"/>
      <c r="B113" s="164"/>
      <c r="C113" s="164"/>
      <c r="D113" s="193"/>
      <c r="E113" s="164"/>
      <c r="F113" s="193"/>
      <c r="G113" s="164"/>
      <c r="H113" s="193"/>
      <c r="I113" s="181"/>
      <c r="J113" s="181"/>
      <c r="K113" s="164"/>
    </row>
    <row r="114" spans="1:11" ht="15.5" x14ac:dyDescent="0.35">
      <c r="A114" s="164"/>
      <c r="B114" s="164"/>
      <c r="C114" s="164"/>
      <c r="D114" s="193"/>
      <c r="E114" s="164"/>
      <c r="F114" s="193"/>
      <c r="G114" s="164"/>
      <c r="H114" s="193"/>
      <c r="I114" s="181"/>
      <c r="J114" s="181"/>
      <c r="K114" s="164"/>
    </row>
    <row r="115" spans="1:11" ht="15.5" x14ac:dyDescent="0.35">
      <c r="A115" s="164"/>
      <c r="B115" s="164"/>
      <c r="C115" s="164"/>
      <c r="D115" s="193"/>
      <c r="E115" s="164"/>
      <c r="F115" s="193"/>
      <c r="G115" s="164"/>
      <c r="H115" s="193"/>
      <c r="I115" s="181"/>
      <c r="J115" s="181"/>
      <c r="K115" s="164"/>
    </row>
    <row r="116" spans="1:11" ht="15.5" x14ac:dyDescent="0.35">
      <c r="A116" s="164"/>
      <c r="B116" s="164"/>
      <c r="C116" s="164"/>
      <c r="D116" s="193"/>
      <c r="E116" s="164"/>
      <c r="F116" s="193"/>
      <c r="G116" s="164"/>
      <c r="H116" s="193"/>
      <c r="I116" s="181"/>
      <c r="J116" s="181"/>
      <c r="K116" s="164"/>
    </row>
    <row r="117" spans="1:11" ht="15.5" x14ac:dyDescent="0.35">
      <c r="A117" s="164"/>
      <c r="B117" s="164"/>
      <c r="C117" s="164"/>
      <c r="D117" s="193"/>
      <c r="E117" s="164"/>
      <c r="F117" s="193"/>
      <c r="G117" s="164"/>
      <c r="H117" s="193"/>
      <c r="I117" s="181"/>
      <c r="J117" s="181"/>
      <c r="K117" s="164"/>
    </row>
    <row r="118" spans="1:11" ht="15.5" x14ac:dyDescent="0.35">
      <c r="A118" s="164"/>
      <c r="B118" s="164"/>
      <c r="C118" s="164"/>
      <c r="D118" s="193"/>
      <c r="E118" s="164"/>
      <c r="F118" s="193"/>
      <c r="G118" s="164"/>
      <c r="H118" s="193"/>
      <c r="I118" s="181"/>
      <c r="J118" s="181"/>
      <c r="K118" s="164"/>
    </row>
    <row r="119" spans="1:11" ht="15.5" x14ac:dyDescent="0.35">
      <c r="A119" s="164"/>
      <c r="B119" s="164"/>
      <c r="C119" s="164"/>
      <c r="D119" s="193"/>
      <c r="E119" s="164"/>
      <c r="F119" s="193"/>
      <c r="G119" s="164"/>
      <c r="H119" s="193"/>
      <c r="I119" s="181"/>
      <c r="J119" s="181"/>
      <c r="K119" s="164"/>
    </row>
    <row r="120" spans="1:11" ht="15.5" x14ac:dyDescent="0.35">
      <c r="A120" s="164"/>
      <c r="B120" s="164"/>
      <c r="C120" s="164"/>
      <c r="D120" s="193"/>
      <c r="E120" s="164"/>
      <c r="F120" s="193"/>
      <c r="G120" s="164"/>
      <c r="H120" s="193"/>
      <c r="I120" s="181"/>
      <c r="J120" s="181"/>
      <c r="K120" s="164"/>
    </row>
    <row r="121" spans="1:11" ht="15.5" x14ac:dyDescent="0.35">
      <c r="A121" s="164"/>
      <c r="B121" s="164"/>
      <c r="C121" s="164"/>
      <c r="D121" s="193"/>
      <c r="E121" s="164"/>
      <c r="F121" s="193"/>
      <c r="G121" s="164"/>
      <c r="H121" s="193"/>
      <c r="I121" s="181"/>
      <c r="J121" s="181"/>
      <c r="K121" s="164"/>
    </row>
    <row r="122" spans="1:11" ht="15.5" x14ac:dyDescent="0.35">
      <c r="A122" s="164"/>
      <c r="B122" s="164"/>
      <c r="C122" s="164"/>
      <c r="D122" s="193"/>
      <c r="E122" s="164"/>
      <c r="F122" s="193"/>
      <c r="G122" s="164"/>
      <c r="H122" s="193"/>
      <c r="I122" s="181"/>
      <c r="J122" s="181"/>
      <c r="K122" s="164"/>
    </row>
    <row r="123" spans="1:11" ht="15.5" x14ac:dyDescent="0.35">
      <c r="A123" s="164"/>
      <c r="B123" s="164"/>
      <c r="C123" s="164"/>
      <c r="D123" s="193"/>
      <c r="E123" s="164"/>
      <c r="F123" s="193"/>
      <c r="G123" s="164"/>
      <c r="H123" s="193"/>
      <c r="I123" s="181"/>
      <c r="J123" s="181"/>
      <c r="K123" s="164"/>
    </row>
    <row r="124" spans="1:11" ht="15.5" x14ac:dyDescent="0.35">
      <c r="A124" s="164"/>
      <c r="B124" s="164"/>
      <c r="C124" s="164"/>
      <c r="D124" s="193"/>
      <c r="E124" s="164"/>
      <c r="F124" s="193"/>
      <c r="G124" s="164"/>
      <c r="H124" s="193"/>
      <c r="I124" s="181"/>
      <c r="J124" s="181"/>
      <c r="K124" s="164"/>
    </row>
    <row r="125" spans="1:11" ht="15.5" x14ac:dyDescent="0.35">
      <c r="A125" s="164"/>
      <c r="B125" s="164"/>
      <c r="C125" s="164"/>
      <c r="D125" s="193"/>
      <c r="E125" s="164"/>
      <c r="F125" s="193"/>
      <c r="G125" s="164"/>
      <c r="H125" s="193"/>
      <c r="I125" s="181"/>
      <c r="J125" s="181"/>
      <c r="K125" s="164"/>
    </row>
    <row r="126" spans="1:11" ht="15.5" x14ac:dyDescent="0.35">
      <c r="A126" s="164"/>
      <c r="B126" s="164"/>
      <c r="C126" s="164"/>
      <c r="D126" s="193"/>
      <c r="E126" s="164"/>
      <c r="F126" s="193"/>
      <c r="G126" s="164"/>
      <c r="H126" s="193"/>
      <c r="I126" s="181"/>
      <c r="J126" s="181"/>
      <c r="K126" s="164"/>
    </row>
    <row r="127" spans="1:11" ht="15.5" x14ac:dyDescent="0.35">
      <c r="A127" s="164"/>
      <c r="B127" s="164"/>
      <c r="C127" s="164"/>
      <c r="D127" s="193"/>
      <c r="E127" s="164"/>
      <c r="F127" s="193"/>
      <c r="G127" s="164"/>
      <c r="H127" s="193"/>
      <c r="I127" s="181"/>
      <c r="J127" s="181"/>
      <c r="K127" s="164"/>
    </row>
    <row r="128" spans="1:11" ht="15.5" x14ac:dyDescent="0.35">
      <c r="A128" s="164"/>
      <c r="B128" s="164"/>
      <c r="C128" s="164"/>
      <c r="D128" s="193"/>
      <c r="E128" s="164"/>
      <c r="F128" s="193"/>
      <c r="G128" s="164"/>
      <c r="H128" s="193"/>
      <c r="I128" s="181"/>
      <c r="J128" s="181"/>
      <c r="K128" s="164"/>
    </row>
    <row r="129" spans="1:11" ht="15.5" x14ac:dyDescent="0.35">
      <c r="A129" s="164"/>
      <c r="B129" s="164"/>
      <c r="C129" s="164"/>
      <c r="D129" s="193"/>
      <c r="E129" s="164"/>
      <c r="F129" s="193"/>
      <c r="G129" s="164"/>
      <c r="H129" s="193"/>
      <c r="I129" s="181"/>
      <c r="J129" s="181"/>
      <c r="K129" s="164"/>
    </row>
    <row r="130" spans="1:11" ht="15.5" x14ac:dyDescent="0.35">
      <c r="A130" s="164"/>
      <c r="B130" s="164"/>
      <c r="C130" s="164"/>
      <c r="D130" s="193"/>
      <c r="E130" s="164"/>
      <c r="F130" s="193"/>
      <c r="G130" s="164"/>
      <c r="H130" s="193"/>
      <c r="I130" s="181"/>
      <c r="J130" s="181"/>
      <c r="K130" s="164"/>
    </row>
    <row r="131" spans="1:11" ht="15.5" x14ac:dyDescent="0.35">
      <c r="A131" s="164"/>
      <c r="B131" s="164"/>
      <c r="C131" s="164"/>
      <c r="D131" s="193"/>
      <c r="E131" s="164"/>
      <c r="F131" s="193"/>
      <c r="G131" s="164"/>
      <c r="H131" s="193"/>
      <c r="I131" s="181"/>
      <c r="J131" s="181"/>
      <c r="K131" s="164"/>
    </row>
    <row r="132" spans="1:11" ht="15.5" x14ac:dyDescent="0.35">
      <c r="A132" s="164"/>
      <c r="B132" s="164"/>
      <c r="C132" s="164"/>
      <c r="D132" s="193"/>
      <c r="E132" s="164"/>
      <c r="F132" s="193"/>
      <c r="G132" s="164"/>
      <c r="H132" s="193"/>
      <c r="I132" s="181"/>
      <c r="J132" s="181"/>
      <c r="K132" s="164"/>
    </row>
    <row r="133" spans="1:11" ht="15.5" x14ac:dyDescent="0.35">
      <c r="A133" s="164"/>
      <c r="B133" s="164"/>
      <c r="C133" s="164"/>
      <c r="D133" s="193"/>
      <c r="E133" s="164"/>
      <c r="F133" s="193"/>
      <c r="G133" s="164"/>
      <c r="H133" s="193"/>
      <c r="I133" s="181"/>
      <c r="J133" s="181"/>
      <c r="K133" s="164"/>
    </row>
    <row r="134" spans="1:11" ht="15.5" x14ac:dyDescent="0.35">
      <c r="A134" s="164"/>
      <c r="B134" s="164"/>
      <c r="C134" s="164"/>
      <c r="D134" s="193"/>
      <c r="E134" s="164"/>
      <c r="F134" s="193"/>
      <c r="G134" s="164"/>
      <c r="H134" s="193"/>
      <c r="I134" s="181"/>
      <c r="J134" s="181"/>
      <c r="K134" s="164"/>
    </row>
    <row r="135" spans="1:11" ht="15.5" x14ac:dyDescent="0.35">
      <c r="A135" s="164"/>
      <c r="B135" s="164"/>
      <c r="C135" s="164"/>
      <c r="D135" s="193"/>
      <c r="E135" s="164"/>
      <c r="F135" s="193"/>
      <c r="G135" s="164"/>
      <c r="H135" s="193"/>
      <c r="I135" s="181"/>
      <c r="J135" s="181"/>
      <c r="K135" s="164"/>
    </row>
    <row r="136" spans="1:11" ht="15.5" x14ac:dyDescent="0.35">
      <c r="A136" s="164"/>
      <c r="B136" s="164"/>
      <c r="C136" s="164"/>
      <c r="D136" s="193"/>
      <c r="E136" s="164"/>
      <c r="F136" s="193"/>
      <c r="G136" s="164"/>
      <c r="H136" s="193"/>
      <c r="I136" s="181"/>
      <c r="J136" s="181"/>
      <c r="K136" s="164"/>
    </row>
    <row r="137" spans="1:11" ht="15.5" x14ac:dyDescent="0.35">
      <c r="A137" s="164"/>
      <c r="B137" s="164"/>
      <c r="C137" s="164"/>
      <c r="D137" s="193"/>
      <c r="E137" s="164"/>
      <c r="F137" s="193"/>
      <c r="G137" s="164"/>
      <c r="H137" s="193"/>
      <c r="I137" s="181"/>
      <c r="J137" s="181"/>
      <c r="K137" s="164"/>
    </row>
    <row r="138" spans="1:11" ht="15.5" x14ac:dyDescent="0.35">
      <c r="A138" s="164"/>
      <c r="B138" s="164"/>
      <c r="C138" s="164"/>
      <c r="D138" s="193"/>
      <c r="E138" s="164"/>
      <c r="F138" s="193"/>
      <c r="G138" s="164"/>
      <c r="H138" s="193"/>
      <c r="I138" s="181"/>
      <c r="J138" s="181"/>
      <c r="K138" s="164"/>
    </row>
    <row r="139" spans="1:11" ht="15.5" x14ac:dyDescent="0.35">
      <c r="A139" s="164"/>
      <c r="B139" s="164"/>
      <c r="C139" s="164"/>
      <c r="D139" s="193"/>
      <c r="E139" s="164"/>
      <c r="F139" s="193"/>
      <c r="G139" s="164"/>
      <c r="H139" s="193"/>
      <c r="I139" s="181"/>
      <c r="J139" s="181"/>
      <c r="K139" s="164"/>
    </row>
    <row r="140" spans="1:11" ht="15.5" x14ac:dyDescent="0.35">
      <c r="A140" s="164"/>
      <c r="B140" s="164"/>
      <c r="C140" s="164"/>
      <c r="D140" s="193"/>
      <c r="E140" s="164"/>
      <c r="F140" s="193"/>
      <c r="G140" s="164"/>
      <c r="H140" s="193"/>
      <c r="I140" s="181"/>
      <c r="J140" s="181"/>
      <c r="K140" s="164"/>
    </row>
    <row r="141" spans="1:11" ht="15.5" x14ac:dyDescent="0.35">
      <c r="A141" s="164"/>
      <c r="B141" s="164"/>
      <c r="C141" s="164"/>
      <c r="D141" s="193"/>
      <c r="E141" s="164"/>
      <c r="F141" s="193"/>
      <c r="G141" s="164"/>
      <c r="H141" s="193"/>
      <c r="I141" s="181"/>
      <c r="J141" s="181"/>
      <c r="K141" s="164"/>
    </row>
    <row r="142" spans="1:11" ht="15.5" x14ac:dyDescent="0.35">
      <c r="A142" s="164"/>
      <c r="B142" s="164"/>
      <c r="C142" s="164"/>
      <c r="D142" s="193"/>
      <c r="E142" s="164"/>
      <c r="F142" s="193"/>
      <c r="G142" s="164"/>
      <c r="H142" s="193"/>
      <c r="I142" s="181"/>
      <c r="J142" s="181"/>
      <c r="K142" s="164"/>
    </row>
    <row r="143" spans="1:11" ht="15.5" x14ac:dyDescent="0.35">
      <c r="A143" s="164"/>
      <c r="B143" s="164"/>
      <c r="C143" s="164"/>
      <c r="D143" s="193"/>
      <c r="E143" s="164"/>
      <c r="F143" s="193"/>
      <c r="G143" s="164"/>
      <c r="H143" s="193"/>
      <c r="I143" s="181"/>
      <c r="J143" s="181"/>
      <c r="K143" s="164"/>
    </row>
    <row r="144" spans="1:11" ht="15.5" x14ac:dyDescent="0.35">
      <c r="A144" s="164"/>
      <c r="B144" s="164"/>
      <c r="C144" s="164"/>
      <c r="D144" s="193"/>
      <c r="E144" s="164"/>
      <c r="F144" s="193"/>
      <c r="G144" s="164"/>
      <c r="H144" s="193"/>
      <c r="I144" s="181"/>
      <c r="J144" s="181"/>
      <c r="K144" s="164"/>
    </row>
    <row r="145" spans="1:11" ht="15.5" x14ac:dyDescent="0.35">
      <c r="A145" s="164"/>
      <c r="B145" s="164"/>
      <c r="C145" s="164"/>
      <c r="D145" s="193"/>
      <c r="E145" s="164"/>
      <c r="F145" s="193"/>
      <c r="G145" s="164"/>
      <c r="H145" s="193"/>
      <c r="I145" s="181"/>
      <c r="J145" s="181"/>
      <c r="K145" s="164"/>
    </row>
    <row r="146" spans="1:11" ht="15.5" x14ac:dyDescent="0.35">
      <c r="A146" s="164"/>
      <c r="B146" s="164"/>
      <c r="C146" s="164"/>
      <c r="D146" s="193"/>
      <c r="E146" s="164"/>
      <c r="F146" s="193"/>
      <c r="G146" s="164"/>
      <c r="H146" s="193"/>
      <c r="I146" s="181"/>
      <c r="J146" s="181"/>
      <c r="K146" s="164"/>
    </row>
    <row r="147" spans="1:11" ht="15.5" x14ac:dyDescent="0.35">
      <c r="A147" s="164"/>
      <c r="B147" s="164"/>
      <c r="C147" s="164"/>
      <c r="D147" s="193"/>
      <c r="E147" s="164"/>
      <c r="F147" s="193"/>
      <c r="G147" s="164"/>
      <c r="H147" s="193"/>
      <c r="I147" s="181"/>
      <c r="J147" s="181"/>
      <c r="K147" s="164"/>
    </row>
    <row r="148" spans="1:11" ht="15.5" x14ac:dyDescent="0.35">
      <c r="A148" s="164"/>
      <c r="B148" s="164"/>
      <c r="C148" s="164"/>
      <c r="D148" s="193"/>
      <c r="E148" s="164"/>
      <c r="F148" s="193"/>
      <c r="G148" s="164"/>
      <c r="H148" s="193"/>
      <c r="I148" s="181"/>
      <c r="J148" s="181"/>
      <c r="K148" s="164"/>
    </row>
    <row r="149" spans="1:11" ht="15.5" x14ac:dyDescent="0.35">
      <c r="A149" s="164"/>
      <c r="B149" s="164"/>
      <c r="C149" s="164"/>
      <c r="D149" s="193"/>
      <c r="E149" s="164"/>
      <c r="F149" s="193"/>
      <c r="G149" s="164"/>
      <c r="H149" s="193"/>
      <c r="I149" s="181"/>
      <c r="J149" s="181"/>
      <c r="K149" s="164"/>
    </row>
    <row r="150" spans="1:11" ht="15.5" x14ac:dyDescent="0.35">
      <c r="A150" s="164"/>
      <c r="B150" s="164"/>
      <c r="C150" s="164"/>
      <c r="D150" s="193"/>
      <c r="E150" s="164"/>
      <c r="F150" s="193"/>
      <c r="G150" s="164"/>
      <c r="H150" s="193"/>
      <c r="I150" s="181"/>
      <c r="J150" s="181"/>
      <c r="K150" s="164"/>
    </row>
    <row r="151" spans="1:11" ht="15.5" x14ac:dyDescent="0.35">
      <c r="A151" s="164"/>
      <c r="B151" s="164"/>
      <c r="C151" s="164"/>
      <c r="D151" s="193"/>
      <c r="E151" s="164"/>
      <c r="F151" s="193"/>
      <c r="G151" s="164"/>
      <c r="H151" s="193"/>
      <c r="I151" s="181"/>
      <c r="J151" s="181"/>
      <c r="K151" s="164"/>
    </row>
    <row r="152" spans="1:11" ht="15.5" x14ac:dyDescent="0.35">
      <c r="A152" s="164"/>
      <c r="B152" s="164"/>
      <c r="C152" s="164"/>
      <c r="D152" s="193"/>
      <c r="E152" s="164"/>
      <c r="F152" s="193"/>
      <c r="G152" s="164"/>
      <c r="H152" s="193"/>
      <c r="I152" s="181"/>
      <c r="J152" s="181"/>
      <c r="K152" s="164"/>
    </row>
    <row r="153" spans="1:11" ht="15.5" x14ac:dyDescent="0.35">
      <c r="A153" s="164"/>
      <c r="B153" s="164"/>
      <c r="C153" s="164"/>
      <c r="D153" s="193"/>
      <c r="E153" s="164"/>
      <c r="F153" s="193"/>
      <c r="G153" s="164"/>
      <c r="H153" s="193"/>
      <c r="I153" s="181"/>
      <c r="J153" s="181"/>
      <c r="K153" s="164"/>
    </row>
    <row r="154" spans="1:11" ht="15.5" x14ac:dyDescent="0.35">
      <c r="A154" s="164"/>
      <c r="B154" s="164"/>
      <c r="C154" s="164"/>
      <c r="D154" s="193"/>
      <c r="E154" s="164"/>
      <c r="F154" s="193"/>
      <c r="G154" s="164"/>
      <c r="H154" s="193"/>
      <c r="I154" s="181"/>
      <c r="J154" s="181"/>
      <c r="K154" s="164"/>
    </row>
    <row r="155" spans="1:11" ht="15.5" x14ac:dyDescent="0.35">
      <c r="A155" s="164"/>
      <c r="B155" s="164"/>
      <c r="C155" s="164"/>
      <c r="D155" s="193"/>
      <c r="E155" s="164"/>
      <c r="F155" s="193"/>
      <c r="G155" s="164"/>
      <c r="H155" s="193"/>
      <c r="I155" s="181"/>
      <c r="J155" s="181"/>
      <c r="K155" s="164"/>
    </row>
    <row r="156" spans="1:11" ht="15.5" x14ac:dyDescent="0.35">
      <c r="A156" s="164"/>
      <c r="B156" s="164"/>
      <c r="C156" s="164"/>
      <c r="D156" s="193"/>
      <c r="E156" s="164"/>
      <c r="F156" s="193"/>
      <c r="G156" s="164"/>
      <c r="H156" s="193"/>
      <c r="I156" s="181"/>
      <c r="J156" s="181"/>
      <c r="K156" s="164"/>
    </row>
    <row r="157" spans="1:11" ht="15.5" x14ac:dyDescent="0.35">
      <c r="A157" s="164"/>
      <c r="B157" s="164"/>
      <c r="C157" s="164"/>
      <c r="D157" s="193"/>
      <c r="E157" s="164"/>
      <c r="F157" s="193"/>
      <c r="G157" s="164"/>
      <c r="H157" s="193"/>
      <c r="I157" s="181"/>
      <c r="J157" s="181"/>
      <c r="K157" s="164"/>
    </row>
    <row r="158" spans="1:11" ht="15.5" x14ac:dyDescent="0.35">
      <c r="A158" s="164"/>
      <c r="B158" s="164"/>
      <c r="C158" s="164"/>
      <c r="D158" s="193"/>
      <c r="E158" s="164"/>
      <c r="F158" s="193"/>
      <c r="G158" s="164"/>
      <c r="H158" s="193"/>
      <c r="I158" s="181"/>
      <c r="J158" s="181"/>
      <c r="K158" s="164"/>
    </row>
    <row r="159" spans="1:11" ht="15.5" x14ac:dyDescent="0.35">
      <c r="A159" s="164"/>
      <c r="B159" s="164"/>
      <c r="C159" s="164"/>
      <c r="D159" s="193"/>
      <c r="E159" s="164"/>
      <c r="F159" s="193"/>
      <c r="G159" s="164"/>
      <c r="H159" s="193"/>
      <c r="I159" s="181"/>
      <c r="J159" s="181"/>
      <c r="K159" s="164"/>
    </row>
    <row r="160" spans="1:11" ht="15.5" x14ac:dyDescent="0.35">
      <c r="A160" s="164"/>
      <c r="B160" s="164"/>
      <c r="C160" s="164"/>
      <c r="D160" s="193"/>
      <c r="E160" s="164"/>
      <c r="F160" s="193"/>
      <c r="G160" s="164"/>
      <c r="H160" s="193"/>
      <c r="I160" s="181"/>
      <c r="J160" s="181"/>
      <c r="K160" s="164"/>
    </row>
    <row r="161" spans="1:11" ht="15.5" x14ac:dyDescent="0.35">
      <c r="A161" s="164"/>
      <c r="B161" s="164"/>
      <c r="C161" s="164"/>
      <c r="D161" s="193"/>
      <c r="E161" s="164"/>
      <c r="F161" s="193"/>
      <c r="G161" s="164"/>
      <c r="H161" s="193"/>
      <c r="I161" s="181"/>
      <c r="J161" s="181"/>
      <c r="K161" s="164"/>
    </row>
    <row r="162" spans="1:11" ht="15.5" x14ac:dyDescent="0.35">
      <c r="A162" s="164"/>
      <c r="B162" s="164"/>
      <c r="C162" s="164"/>
      <c r="D162" s="193"/>
      <c r="E162" s="164"/>
      <c r="F162" s="193"/>
      <c r="G162" s="164"/>
      <c r="H162" s="193"/>
      <c r="I162" s="181"/>
      <c r="J162" s="181"/>
      <c r="K162" s="164"/>
    </row>
    <row r="163" spans="1:11" ht="15.5" x14ac:dyDescent="0.35">
      <c r="A163" s="164"/>
      <c r="B163" s="164"/>
      <c r="C163" s="164"/>
      <c r="D163" s="193"/>
      <c r="E163" s="164"/>
      <c r="F163" s="193"/>
      <c r="G163" s="164"/>
      <c r="H163" s="193"/>
      <c r="I163" s="181"/>
      <c r="J163" s="181"/>
      <c r="K163" s="164"/>
    </row>
    <row r="164" spans="1:11" ht="15.5" x14ac:dyDescent="0.35">
      <c r="A164" s="164"/>
      <c r="B164" s="164"/>
      <c r="C164" s="164"/>
      <c r="D164" s="193"/>
      <c r="E164" s="164"/>
      <c r="F164" s="193"/>
      <c r="G164" s="164"/>
      <c r="H164" s="193"/>
      <c r="I164" s="181"/>
      <c r="J164" s="181"/>
      <c r="K164" s="164"/>
    </row>
    <row r="165" spans="1:11" ht="15.5" x14ac:dyDescent="0.35">
      <c r="A165" s="164"/>
      <c r="B165" s="164"/>
      <c r="C165" s="164"/>
      <c r="D165" s="193"/>
      <c r="E165" s="164"/>
      <c r="F165" s="193"/>
      <c r="G165" s="164"/>
      <c r="H165" s="193"/>
      <c r="I165" s="181"/>
      <c r="J165" s="181"/>
      <c r="K165" s="164"/>
    </row>
    <row r="166" spans="1:11" ht="15.5" x14ac:dyDescent="0.35">
      <c r="A166" s="164"/>
      <c r="B166" s="164"/>
      <c r="C166" s="164"/>
      <c r="D166" s="193"/>
      <c r="E166" s="164"/>
      <c r="F166" s="193"/>
      <c r="G166" s="164"/>
      <c r="H166" s="193"/>
      <c r="I166" s="181"/>
      <c r="J166" s="181"/>
      <c r="K166" s="164"/>
    </row>
    <row r="167" spans="1:11" ht="15.5" x14ac:dyDescent="0.35">
      <c r="A167" s="164"/>
      <c r="B167" s="164"/>
      <c r="C167" s="164"/>
      <c r="D167" s="193"/>
      <c r="E167" s="164"/>
      <c r="F167" s="193"/>
      <c r="G167" s="164"/>
      <c r="H167" s="193"/>
      <c r="I167" s="181"/>
      <c r="J167" s="181"/>
      <c r="K167" s="164"/>
    </row>
    <row r="168" spans="1:11" ht="15.5" x14ac:dyDescent="0.35">
      <c r="A168" s="164"/>
      <c r="B168" s="164"/>
      <c r="C168" s="164"/>
      <c r="D168" s="193"/>
      <c r="E168" s="164"/>
      <c r="F168" s="193"/>
      <c r="G168" s="164"/>
      <c r="H168" s="193"/>
      <c r="I168" s="181"/>
      <c r="J168" s="181"/>
      <c r="K168" s="164"/>
    </row>
    <row r="169" spans="1:11" ht="15.5" x14ac:dyDescent="0.35">
      <c r="A169" s="164"/>
      <c r="B169" s="164"/>
      <c r="C169" s="164"/>
      <c r="D169" s="193"/>
      <c r="E169" s="164"/>
      <c r="F169" s="193"/>
      <c r="G169" s="164"/>
      <c r="H169" s="193"/>
      <c r="I169" s="181"/>
      <c r="J169" s="181"/>
      <c r="K169" s="164"/>
    </row>
    <row r="170" spans="1:11" ht="15.5" x14ac:dyDescent="0.35">
      <c r="A170" s="164"/>
      <c r="B170" s="164"/>
      <c r="C170" s="164"/>
      <c r="D170" s="193"/>
      <c r="E170" s="164"/>
      <c r="F170" s="193"/>
      <c r="G170" s="164"/>
      <c r="H170" s="193"/>
      <c r="I170" s="181"/>
      <c r="J170" s="181"/>
      <c r="K170" s="164"/>
    </row>
    <row r="171" spans="1:11" ht="15.5" x14ac:dyDescent="0.35">
      <c r="A171" s="164"/>
      <c r="B171" s="164"/>
      <c r="C171" s="164"/>
      <c r="D171" s="193"/>
      <c r="E171" s="164"/>
      <c r="F171" s="193"/>
      <c r="G171" s="164"/>
      <c r="H171" s="193"/>
      <c r="I171" s="181"/>
      <c r="J171" s="181"/>
      <c r="K171" s="164"/>
    </row>
    <row r="172" spans="1:11" ht="15.5" x14ac:dyDescent="0.35">
      <c r="A172" s="164"/>
      <c r="B172" s="164"/>
      <c r="C172" s="164"/>
      <c r="D172" s="193"/>
      <c r="E172" s="164"/>
      <c r="F172" s="193"/>
      <c r="G172" s="164"/>
      <c r="H172" s="193"/>
      <c r="I172" s="181"/>
      <c r="J172" s="181"/>
      <c r="K172" s="164"/>
    </row>
    <row r="173" spans="1:11" ht="15.5" x14ac:dyDescent="0.35">
      <c r="A173" s="164"/>
      <c r="B173" s="164"/>
      <c r="C173" s="164"/>
      <c r="D173" s="193"/>
      <c r="E173" s="164"/>
      <c r="F173" s="193"/>
      <c r="G173" s="164"/>
      <c r="H173" s="193"/>
      <c r="I173" s="181"/>
      <c r="J173" s="181"/>
      <c r="K173" s="164"/>
    </row>
    <row r="174" spans="1:11" ht="15.5" x14ac:dyDescent="0.35">
      <c r="A174" s="164"/>
      <c r="B174" s="164"/>
      <c r="C174" s="164"/>
      <c r="D174" s="193"/>
      <c r="E174" s="164"/>
      <c r="F174" s="193"/>
      <c r="G174" s="164"/>
      <c r="H174" s="193"/>
      <c r="I174" s="181"/>
      <c r="J174" s="181"/>
      <c r="K174" s="164"/>
    </row>
    <row r="175" spans="1:11" ht="15.5" x14ac:dyDescent="0.35">
      <c r="A175" s="164"/>
      <c r="B175" s="164"/>
      <c r="C175" s="164"/>
      <c r="D175" s="193"/>
      <c r="E175" s="164"/>
      <c r="F175" s="193"/>
      <c r="G175" s="164"/>
      <c r="H175" s="193"/>
      <c r="I175" s="181"/>
      <c r="J175" s="181"/>
      <c r="K175" s="164"/>
    </row>
    <row r="176" spans="1:11" ht="15.5" x14ac:dyDescent="0.35">
      <c r="A176" s="164"/>
      <c r="B176" s="164"/>
      <c r="C176" s="164"/>
      <c r="D176" s="193"/>
      <c r="E176" s="164"/>
      <c r="F176" s="193"/>
      <c r="G176" s="164"/>
      <c r="H176" s="193"/>
      <c r="I176" s="181"/>
      <c r="J176" s="181"/>
      <c r="K176" s="164"/>
    </row>
    <row r="177" spans="1:11" ht="15.5" x14ac:dyDescent="0.35">
      <c r="A177" s="164"/>
      <c r="B177" s="164"/>
      <c r="C177" s="164"/>
      <c r="D177" s="193"/>
      <c r="E177" s="164"/>
      <c r="F177" s="193"/>
      <c r="G177" s="164"/>
      <c r="H177" s="193"/>
      <c r="I177" s="181"/>
      <c r="J177" s="181"/>
      <c r="K177" s="164"/>
    </row>
    <row r="178" spans="1:11" ht="15.5" x14ac:dyDescent="0.35">
      <c r="A178" s="164"/>
      <c r="B178" s="164"/>
      <c r="C178" s="164"/>
      <c r="D178" s="193"/>
      <c r="E178" s="164"/>
      <c r="F178" s="193"/>
      <c r="G178" s="164"/>
      <c r="H178" s="193"/>
      <c r="I178" s="181"/>
      <c r="J178" s="181"/>
      <c r="K178" s="164"/>
    </row>
    <row r="179" spans="1:11" ht="15.5" x14ac:dyDescent="0.35">
      <c r="A179" s="164"/>
      <c r="B179" s="164"/>
      <c r="C179" s="164"/>
      <c r="D179" s="193"/>
      <c r="E179" s="164"/>
      <c r="F179" s="193"/>
      <c r="G179" s="164"/>
      <c r="H179" s="193"/>
      <c r="I179" s="181"/>
      <c r="J179" s="181"/>
      <c r="K179" s="164"/>
    </row>
    <row r="180" spans="1:11" ht="15.5" x14ac:dyDescent="0.35">
      <c r="A180" s="164"/>
      <c r="B180" s="164"/>
      <c r="C180" s="164"/>
      <c r="D180" s="193"/>
      <c r="E180" s="164"/>
      <c r="F180" s="193"/>
      <c r="G180" s="164"/>
      <c r="H180" s="193"/>
      <c r="I180" s="181"/>
      <c r="J180" s="181"/>
      <c r="K180" s="164"/>
    </row>
    <row r="181" spans="1:11" ht="15.5" x14ac:dyDescent="0.35">
      <c r="A181" s="164"/>
      <c r="B181" s="164"/>
      <c r="C181" s="164"/>
      <c r="D181" s="193"/>
      <c r="E181" s="164"/>
      <c r="F181" s="193"/>
      <c r="G181" s="164"/>
      <c r="H181" s="193"/>
      <c r="I181" s="181"/>
      <c r="J181" s="181"/>
      <c r="K181" s="164"/>
    </row>
    <row r="182" spans="1:11" ht="15.5" x14ac:dyDescent="0.35">
      <c r="A182" s="164"/>
      <c r="B182" s="164"/>
      <c r="C182" s="164"/>
      <c r="D182" s="193"/>
      <c r="E182" s="164"/>
      <c r="F182" s="193"/>
      <c r="G182" s="164"/>
      <c r="H182" s="193"/>
      <c r="I182" s="181"/>
      <c r="J182" s="181"/>
      <c r="K182" s="164"/>
    </row>
    <row r="183" spans="1:11" ht="15.5" x14ac:dyDescent="0.35">
      <c r="A183" s="164"/>
      <c r="B183" s="164"/>
      <c r="C183" s="164"/>
      <c r="D183" s="193"/>
      <c r="E183" s="164"/>
      <c r="F183" s="193"/>
      <c r="G183" s="164"/>
      <c r="H183" s="193"/>
      <c r="I183" s="181"/>
      <c r="J183" s="181"/>
      <c r="K183" s="164"/>
    </row>
    <row r="184" spans="1:11" ht="15.5" x14ac:dyDescent="0.35">
      <c r="A184" s="164"/>
      <c r="B184" s="164"/>
      <c r="C184" s="164"/>
      <c r="D184" s="193"/>
      <c r="E184" s="164"/>
      <c r="F184" s="193"/>
      <c r="G184" s="164"/>
      <c r="H184" s="193"/>
      <c r="I184" s="181"/>
      <c r="J184" s="181"/>
      <c r="K184" s="164"/>
    </row>
    <row r="185" spans="1:11" ht="15.5" x14ac:dyDescent="0.35">
      <c r="A185" s="164"/>
      <c r="B185" s="164"/>
      <c r="C185" s="164"/>
      <c r="D185" s="193"/>
      <c r="E185" s="164"/>
      <c r="F185" s="193"/>
      <c r="G185" s="164"/>
      <c r="H185" s="193"/>
      <c r="I185" s="181"/>
      <c r="J185" s="181"/>
      <c r="K185" s="164"/>
    </row>
    <row r="186" spans="1:11" ht="15.5" x14ac:dyDescent="0.35">
      <c r="A186" s="164"/>
      <c r="B186" s="164"/>
      <c r="C186" s="164"/>
      <c r="D186" s="193"/>
      <c r="E186" s="164"/>
      <c r="F186" s="193"/>
      <c r="G186" s="164"/>
      <c r="H186" s="193"/>
      <c r="I186" s="181"/>
      <c r="J186" s="181"/>
      <c r="K186" s="164"/>
    </row>
    <row r="187" spans="1:11" ht="15.5" x14ac:dyDescent="0.35">
      <c r="A187" s="164"/>
      <c r="B187" s="164"/>
      <c r="C187" s="164"/>
      <c r="D187" s="193"/>
      <c r="E187" s="164"/>
      <c r="F187" s="193"/>
      <c r="G187" s="164"/>
      <c r="H187" s="193"/>
      <c r="I187" s="181"/>
      <c r="J187" s="181"/>
      <c r="K187" s="164"/>
    </row>
    <row r="188" spans="1:11" ht="15.5" x14ac:dyDescent="0.35">
      <c r="A188" s="164"/>
      <c r="B188" s="164"/>
      <c r="C188" s="164"/>
      <c r="D188" s="193"/>
      <c r="E188" s="164"/>
      <c r="F188" s="193"/>
      <c r="G188" s="164"/>
      <c r="H188" s="193"/>
      <c r="I188" s="181"/>
      <c r="J188" s="181"/>
      <c r="K188" s="164"/>
    </row>
    <row r="189" spans="1:11" ht="15.5" x14ac:dyDescent="0.35">
      <c r="A189" s="164"/>
      <c r="B189" s="164"/>
      <c r="C189" s="164"/>
      <c r="D189" s="193"/>
      <c r="E189" s="164"/>
      <c r="F189" s="193"/>
      <c r="G189" s="164"/>
      <c r="H189" s="193"/>
      <c r="I189" s="181"/>
      <c r="J189" s="181"/>
      <c r="K189" s="164"/>
    </row>
    <row r="190" spans="1:11" ht="15.5" x14ac:dyDescent="0.35">
      <c r="A190" s="164"/>
      <c r="B190" s="164"/>
      <c r="C190" s="164"/>
      <c r="D190" s="193"/>
      <c r="E190" s="164"/>
      <c r="F190" s="193"/>
      <c r="G190" s="164"/>
      <c r="H190" s="193"/>
      <c r="I190" s="181"/>
      <c r="J190" s="181"/>
      <c r="K190" s="164"/>
    </row>
    <row r="191" spans="1:11" ht="15.5" x14ac:dyDescent="0.35">
      <c r="A191" s="164"/>
      <c r="B191" s="164"/>
      <c r="C191" s="164"/>
      <c r="D191" s="193"/>
      <c r="E191" s="164"/>
      <c r="F191" s="193"/>
      <c r="G191" s="164"/>
      <c r="H191" s="193"/>
      <c r="I191" s="181"/>
      <c r="J191" s="181"/>
      <c r="K191" s="164"/>
    </row>
    <row r="192" spans="1:11" ht="15.5" x14ac:dyDescent="0.35">
      <c r="A192" s="164"/>
      <c r="B192" s="164"/>
      <c r="C192" s="164"/>
      <c r="D192" s="193"/>
      <c r="E192" s="164"/>
      <c r="F192" s="193"/>
      <c r="G192" s="164"/>
      <c r="H192" s="193"/>
      <c r="I192" s="181"/>
      <c r="J192" s="181"/>
      <c r="K192" s="164"/>
    </row>
    <row r="193" spans="1:11" ht="15.5" x14ac:dyDescent="0.35">
      <c r="A193" s="164"/>
      <c r="B193" s="164"/>
      <c r="C193" s="164"/>
      <c r="D193" s="193"/>
      <c r="E193" s="164"/>
      <c r="F193" s="193"/>
      <c r="G193" s="164"/>
      <c r="H193" s="193"/>
      <c r="I193" s="181"/>
      <c r="J193" s="181"/>
      <c r="K193" s="164"/>
    </row>
    <row r="194" spans="1:11" ht="15.5" x14ac:dyDescent="0.35">
      <c r="A194" s="164"/>
      <c r="B194" s="164"/>
      <c r="C194" s="164"/>
      <c r="D194" s="193"/>
      <c r="E194" s="164"/>
      <c r="F194" s="193"/>
      <c r="G194" s="164"/>
      <c r="H194" s="193"/>
      <c r="I194" s="181"/>
      <c r="J194" s="181"/>
      <c r="K194" s="164"/>
    </row>
    <row r="195" spans="1:11" ht="15.5" x14ac:dyDescent="0.35">
      <c r="A195" s="164"/>
      <c r="B195" s="164"/>
      <c r="C195" s="164"/>
      <c r="D195" s="193"/>
      <c r="E195" s="164"/>
      <c r="F195" s="193"/>
      <c r="G195" s="164"/>
      <c r="H195" s="193"/>
      <c r="I195" s="181"/>
      <c r="J195" s="181"/>
      <c r="K195" s="164"/>
    </row>
    <row r="196" spans="1:11" ht="15.5" x14ac:dyDescent="0.35">
      <c r="A196" s="164"/>
      <c r="B196" s="164"/>
      <c r="C196" s="164"/>
      <c r="D196" s="193"/>
      <c r="E196" s="164"/>
      <c r="F196" s="193"/>
      <c r="G196" s="164"/>
      <c r="H196" s="193"/>
      <c r="I196" s="181"/>
      <c r="J196" s="181"/>
      <c r="K196" s="164"/>
    </row>
    <row r="197" spans="1:11" ht="15.5" x14ac:dyDescent="0.35">
      <c r="A197" s="164"/>
      <c r="B197" s="164"/>
      <c r="C197" s="164"/>
      <c r="D197" s="193"/>
      <c r="E197" s="164"/>
      <c r="F197" s="193"/>
      <c r="G197" s="164"/>
      <c r="H197" s="193"/>
      <c r="I197" s="181"/>
      <c r="J197" s="181"/>
      <c r="K197" s="164"/>
    </row>
    <row r="198" spans="1:11" ht="15.5" x14ac:dyDescent="0.35">
      <c r="A198" s="164"/>
      <c r="B198" s="164"/>
      <c r="C198" s="164"/>
      <c r="D198" s="193"/>
      <c r="E198" s="164"/>
      <c r="F198" s="193"/>
      <c r="G198" s="164"/>
      <c r="H198" s="193"/>
      <c r="I198" s="181"/>
      <c r="J198" s="181"/>
      <c r="K198" s="164"/>
    </row>
    <row r="199" spans="1:11" ht="15.5" x14ac:dyDescent="0.35">
      <c r="A199" s="164"/>
      <c r="B199" s="164"/>
      <c r="C199" s="164"/>
      <c r="D199" s="193"/>
      <c r="E199" s="164"/>
      <c r="F199" s="193"/>
      <c r="G199" s="164"/>
      <c r="H199" s="193"/>
      <c r="I199" s="181"/>
      <c r="J199" s="181"/>
      <c r="K199" s="164"/>
    </row>
    <row r="200" spans="1:11" ht="15.5" x14ac:dyDescent="0.35">
      <c r="A200" s="164"/>
      <c r="B200" s="164"/>
      <c r="C200" s="164"/>
      <c r="D200" s="193"/>
      <c r="E200" s="164"/>
      <c r="F200" s="193"/>
      <c r="G200" s="164"/>
      <c r="H200" s="193"/>
      <c r="I200" s="181"/>
      <c r="J200" s="181"/>
      <c r="K200" s="164"/>
    </row>
    <row r="201" spans="1:11" ht="15.5" x14ac:dyDescent="0.35">
      <c r="A201" s="164"/>
      <c r="B201" s="164"/>
      <c r="C201" s="164"/>
      <c r="D201" s="193"/>
      <c r="E201" s="164"/>
      <c r="F201" s="193"/>
      <c r="G201" s="164"/>
      <c r="H201" s="193"/>
      <c r="I201" s="181"/>
      <c r="J201" s="181"/>
      <c r="K201" s="164"/>
    </row>
    <row r="202" spans="1:11" ht="15.5" x14ac:dyDescent="0.35">
      <c r="A202" s="164"/>
      <c r="B202" s="164"/>
      <c r="C202" s="164"/>
      <c r="D202" s="193"/>
      <c r="E202" s="164"/>
      <c r="F202" s="193"/>
      <c r="G202" s="164"/>
      <c r="H202" s="193"/>
      <c r="I202" s="181"/>
      <c r="J202" s="181"/>
      <c r="K202" s="164"/>
    </row>
    <row r="203" spans="1:11" ht="15.5" x14ac:dyDescent="0.35">
      <c r="A203" s="164"/>
      <c r="B203" s="164"/>
      <c r="C203" s="164"/>
      <c r="D203" s="193"/>
      <c r="E203" s="164"/>
      <c r="F203" s="193"/>
      <c r="G203" s="164"/>
      <c r="H203" s="193"/>
      <c r="I203" s="181"/>
      <c r="J203" s="181"/>
      <c r="K203" s="164"/>
    </row>
    <row r="204" spans="1:11" ht="15.5" x14ac:dyDescent="0.35">
      <c r="A204" s="164"/>
      <c r="B204" s="164"/>
      <c r="C204" s="164"/>
      <c r="D204" s="193"/>
      <c r="E204" s="164"/>
      <c r="F204" s="193"/>
      <c r="G204" s="164"/>
      <c r="H204" s="193"/>
      <c r="I204" s="181"/>
      <c r="J204" s="181"/>
      <c r="K204" s="164"/>
    </row>
    <row r="205" spans="1:11" ht="15.5" x14ac:dyDescent="0.35">
      <c r="A205" s="164"/>
      <c r="B205" s="164"/>
      <c r="C205" s="164"/>
      <c r="D205" s="193"/>
      <c r="E205" s="164"/>
      <c r="F205" s="193"/>
      <c r="G205" s="164"/>
      <c r="H205" s="193"/>
      <c r="I205" s="181"/>
      <c r="J205" s="181"/>
      <c r="K205" s="164"/>
    </row>
    <row r="206" spans="1:11" ht="15.5" x14ac:dyDescent="0.35">
      <c r="A206" s="164"/>
      <c r="B206" s="164"/>
      <c r="C206" s="164"/>
      <c r="D206" s="193"/>
      <c r="E206" s="164"/>
      <c r="F206" s="193"/>
      <c r="G206" s="164"/>
      <c r="H206" s="193"/>
      <c r="I206" s="181"/>
      <c r="J206" s="181"/>
      <c r="K206" s="164"/>
    </row>
    <row r="207" spans="1:11" ht="15.5" x14ac:dyDescent="0.35">
      <c r="A207" s="164"/>
      <c r="B207" s="164"/>
      <c r="C207" s="164"/>
      <c r="D207" s="193"/>
      <c r="E207" s="164"/>
      <c r="F207" s="193"/>
      <c r="G207" s="164"/>
      <c r="H207" s="193"/>
      <c r="I207" s="181"/>
      <c r="J207" s="181"/>
      <c r="K207" s="164"/>
    </row>
  </sheetData>
  <mergeCells count="6">
    <mergeCell ref="A1:J1"/>
    <mergeCell ref="A3:C3"/>
    <mergeCell ref="D3:K3"/>
    <mergeCell ref="A4:C4"/>
    <mergeCell ref="D4:K4"/>
    <mergeCell ref="A2:J2"/>
  </mergeCells>
  <hyperlinks>
    <hyperlink ref="K1" location="'Contents page'!A1" display="Return to contents" xr:uid="{76BA4642-72BD-4B21-9731-37AD5A4B85DD}"/>
  </hyperlinks>
  <printOptions horizontalCentered="1" verticalCentered="1"/>
  <pageMargins left="0.70866141732283472" right="0.70866141732283472" top="0.74803149606299213" bottom="0.74803149606299213" header="0.31496062992125984" footer="0.31496062992125984"/>
  <pageSetup paperSize="9" pageOrder="overThenDown" orientation="landscape" r:id="rId1"/>
  <headerFooter>
    <oddFooter>&amp;L&amp;A&amp;C&amp;F&amp;R&amp;D</oddFooter>
  </headerFooter>
  <tableParts count="1">
    <tablePart r:id="rId2"/>
  </tableParts>
  <extLst>
    <ext xmlns:x14="http://schemas.microsoft.com/office/spreadsheetml/2009/9/main" uri="{CCE6A557-97BC-4b89-ADB6-D9C93CAAB3DF}">
      <x14:dataValidations xmlns:xm="http://schemas.microsoft.com/office/excel/2006/main" count="1">
        <x14:dataValidation type="list" allowBlank="1" showInputMessage="1" showErrorMessage="1" xr:uid="{36D97487-44D4-4DCE-A7B9-35405D38F62E}">
          <x14:formula1>
            <xm:f>'drop down'!$A$3:$A$4</xm:f>
          </x14:formula1>
          <xm:sqref>I6:J207</xm:sqref>
        </x14:dataValidation>
      </x14:dataValidations>
    </ext>
  </extLst>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CE82BCB-147F-45BE-A0FD-B5F633BFD83D}">
  <sheetPr codeName="Sheet17">
    <tabColor rgb="FFB03079"/>
  </sheetPr>
  <dimension ref="A1:K380"/>
  <sheetViews>
    <sheetView zoomScaleNormal="100" workbookViewId="0">
      <pane ySplit="5" topLeftCell="A6" activePane="bottomLeft" state="frozen"/>
      <selection pane="bottomLeft" activeCell="A2" sqref="A2:H2"/>
    </sheetView>
  </sheetViews>
  <sheetFormatPr defaultColWidth="0" defaultRowHeight="14.5" x14ac:dyDescent="0.35"/>
  <cols>
    <col min="1" max="1" width="13.81640625" style="6" customWidth="1"/>
    <col min="2" max="2" width="17.1796875" customWidth="1"/>
    <col min="3" max="3" width="13.54296875" customWidth="1"/>
    <col min="4" max="4" width="17.81640625" style="6" customWidth="1"/>
    <col min="5" max="5" width="16.453125" style="6" customWidth="1"/>
    <col min="6" max="6" width="15" style="6" customWidth="1"/>
    <col min="7" max="7" width="15.453125" style="6" customWidth="1"/>
    <col min="8" max="8" width="11.54296875" style="6" customWidth="1"/>
    <col min="9" max="11" width="0" hidden="1" customWidth="1"/>
    <col min="12" max="4095" width="8.7265625" hidden="1" customWidth="1"/>
    <col min="4096" max="16384" width="8.7265625" hidden="1"/>
  </cols>
  <sheetData>
    <row r="1" spans="1:11" ht="25" customHeight="1" x14ac:dyDescent="0.35">
      <c r="A1" s="328" t="s">
        <v>71</v>
      </c>
      <c r="B1" s="328"/>
      <c r="C1" s="328"/>
      <c r="D1" s="328"/>
      <c r="E1" s="328"/>
      <c r="F1" s="328"/>
      <c r="G1" s="328"/>
      <c r="H1" s="241" t="s">
        <v>294</v>
      </c>
    </row>
    <row r="2" spans="1:11" ht="75.5" customHeight="1" x14ac:dyDescent="0.35">
      <c r="A2" s="305" t="s">
        <v>340</v>
      </c>
      <c r="B2" s="305"/>
      <c r="C2" s="305"/>
      <c r="D2" s="305"/>
      <c r="E2" s="305"/>
      <c r="F2" s="305"/>
      <c r="G2" s="305"/>
      <c r="H2" s="305"/>
    </row>
    <row r="3" spans="1:11" ht="24" customHeight="1" x14ac:dyDescent="0.35">
      <c r="A3" s="312" t="s">
        <v>49</v>
      </c>
      <c r="B3" s="312"/>
      <c r="C3" s="330" t="s">
        <v>310</v>
      </c>
      <c r="D3" s="330"/>
      <c r="E3" s="330"/>
      <c r="F3" s="330"/>
      <c r="G3" s="330"/>
      <c r="H3" s="330"/>
    </row>
    <row r="4" spans="1:11" ht="56" customHeight="1" x14ac:dyDescent="0.35">
      <c r="A4" s="313"/>
      <c r="B4" s="314"/>
      <c r="C4" s="310"/>
      <c r="D4" s="310"/>
      <c r="E4" s="310"/>
      <c r="F4" s="310"/>
      <c r="G4" s="310"/>
      <c r="H4" s="329"/>
      <c r="K4" s="6"/>
    </row>
    <row r="5" spans="1:11" ht="31" x14ac:dyDescent="0.35">
      <c r="A5" s="167" t="s">
        <v>55</v>
      </c>
      <c r="B5" s="168" t="s">
        <v>66</v>
      </c>
      <c r="C5" s="169" t="s">
        <v>67</v>
      </c>
      <c r="D5" s="170" t="s">
        <v>72</v>
      </c>
      <c r="E5" s="170" t="s">
        <v>73</v>
      </c>
      <c r="F5" s="170" t="s">
        <v>53</v>
      </c>
      <c r="G5" s="170" t="s">
        <v>62</v>
      </c>
      <c r="H5" s="170" t="s">
        <v>237</v>
      </c>
    </row>
    <row r="6" spans="1:11" ht="15.5" x14ac:dyDescent="0.35">
      <c r="A6" s="45"/>
      <c r="B6" s="171"/>
      <c r="C6" s="171"/>
      <c r="D6" s="78"/>
      <c r="E6" s="78"/>
      <c r="F6" s="79"/>
      <c r="G6" s="79"/>
      <c r="H6" s="45"/>
    </row>
    <row r="7" spans="1:11" ht="15.5" x14ac:dyDescent="0.35">
      <c r="A7" s="45"/>
      <c r="B7" s="171"/>
      <c r="C7" s="171"/>
      <c r="D7" s="78"/>
      <c r="E7" s="78"/>
      <c r="F7" s="79"/>
      <c r="G7" s="79"/>
      <c r="H7" s="45"/>
    </row>
    <row r="8" spans="1:11" ht="15.5" x14ac:dyDescent="0.35">
      <c r="A8" s="45"/>
      <c r="B8" s="171"/>
      <c r="C8" s="171"/>
      <c r="D8" s="78"/>
      <c r="E8" s="78"/>
      <c r="F8" s="79"/>
      <c r="G8" s="79"/>
      <c r="H8" s="45"/>
    </row>
    <row r="9" spans="1:11" ht="15.5" x14ac:dyDescent="0.35">
      <c r="A9" s="164"/>
      <c r="B9" s="172"/>
      <c r="C9" s="172"/>
      <c r="D9" s="78"/>
      <c r="E9" s="78"/>
      <c r="F9" s="130"/>
      <c r="G9" s="130"/>
      <c r="H9" s="130"/>
    </row>
    <row r="10" spans="1:11" ht="15.5" x14ac:dyDescent="0.35">
      <c r="A10" s="130"/>
      <c r="B10" s="72"/>
      <c r="C10" s="72"/>
      <c r="D10" s="154"/>
      <c r="E10" s="154"/>
      <c r="F10" s="130"/>
      <c r="G10" s="130"/>
      <c r="H10" s="130"/>
    </row>
    <row r="11" spans="1:11" ht="15.5" x14ac:dyDescent="0.35">
      <c r="A11" s="130"/>
      <c r="B11" s="72"/>
      <c r="C11" s="72"/>
      <c r="D11" s="154"/>
      <c r="E11" s="154"/>
      <c r="F11" s="130"/>
      <c r="G11" s="130"/>
      <c r="H11" s="130"/>
    </row>
    <row r="12" spans="1:11" ht="15.5" x14ac:dyDescent="0.35">
      <c r="A12" s="130"/>
      <c r="B12" s="72"/>
      <c r="C12" s="72"/>
      <c r="D12" s="154"/>
      <c r="E12" s="154"/>
      <c r="F12" s="130"/>
      <c r="G12" s="130"/>
      <c r="H12" s="130"/>
    </row>
    <row r="13" spans="1:11" ht="15.5" x14ac:dyDescent="0.35">
      <c r="A13" s="130"/>
      <c r="B13" s="72"/>
      <c r="C13" s="72"/>
      <c r="D13" s="154"/>
      <c r="E13" s="154"/>
      <c r="F13" s="130"/>
      <c r="G13" s="130"/>
      <c r="H13" s="130"/>
    </row>
    <row r="14" spans="1:11" ht="15.5" x14ac:dyDescent="0.35">
      <c r="A14" s="130"/>
      <c r="B14" s="72"/>
      <c r="C14" s="72"/>
      <c r="D14" s="154"/>
      <c r="E14" s="154"/>
      <c r="F14" s="130"/>
      <c r="G14" s="130"/>
      <c r="H14" s="130"/>
    </row>
    <row r="15" spans="1:11" ht="17.149999999999999" customHeight="1" x14ac:dyDescent="0.35">
      <c r="A15" s="130"/>
      <c r="B15" s="72"/>
      <c r="C15" s="72"/>
      <c r="D15" s="154"/>
      <c r="E15" s="154"/>
      <c r="F15" s="130"/>
      <c r="G15" s="130"/>
      <c r="H15" s="130"/>
    </row>
    <row r="16" spans="1:11" ht="15.5" x14ac:dyDescent="0.35">
      <c r="A16" s="130"/>
      <c r="B16" s="72"/>
      <c r="C16" s="72"/>
      <c r="D16" s="154"/>
      <c r="E16" s="154"/>
      <c r="F16" s="130"/>
      <c r="G16" s="130"/>
      <c r="H16" s="130"/>
    </row>
    <row r="17" spans="1:8" ht="15.5" x14ac:dyDescent="0.35">
      <c r="A17" s="130"/>
      <c r="B17" s="72"/>
      <c r="C17" s="72"/>
      <c r="D17" s="154"/>
      <c r="E17" s="154"/>
      <c r="F17" s="130"/>
      <c r="G17" s="130"/>
      <c r="H17" s="130"/>
    </row>
    <row r="18" spans="1:8" ht="15.5" x14ac:dyDescent="0.35">
      <c r="A18" s="130"/>
      <c r="B18" s="72"/>
      <c r="C18" s="72"/>
      <c r="D18" s="154"/>
      <c r="E18" s="154"/>
      <c r="F18" s="130"/>
      <c r="G18" s="130"/>
      <c r="H18" s="130"/>
    </row>
    <row r="19" spans="1:8" ht="15.5" x14ac:dyDescent="0.35">
      <c r="A19" s="130"/>
      <c r="B19" s="72"/>
      <c r="C19" s="72"/>
      <c r="D19" s="154"/>
      <c r="E19" s="154"/>
      <c r="F19" s="130"/>
      <c r="G19" s="130"/>
      <c r="H19" s="130"/>
    </row>
    <row r="20" spans="1:8" ht="15.5" x14ac:dyDescent="0.35">
      <c r="A20" s="130"/>
      <c r="B20" s="72"/>
      <c r="C20" s="72"/>
      <c r="D20" s="154"/>
      <c r="E20" s="154"/>
      <c r="F20" s="130"/>
      <c r="G20" s="130"/>
      <c r="H20" s="130"/>
    </row>
    <row r="21" spans="1:8" ht="15.5" x14ac:dyDescent="0.35">
      <c r="A21" s="130"/>
      <c r="B21" s="173"/>
      <c r="C21" s="72"/>
      <c r="D21" s="154"/>
      <c r="E21" s="154"/>
      <c r="F21" s="130"/>
      <c r="G21" s="130"/>
      <c r="H21" s="130"/>
    </row>
    <row r="22" spans="1:8" ht="15.5" x14ac:dyDescent="0.35">
      <c r="A22" s="130"/>
      <c r="B22" s="72"/>
      <c r="C22" s="72"/>
      <c r="D22" s="154"/>
      <c r="E22" s="154"/>
      <c r="F22" s="130"/>
      <c r="G22" s="130"/>
      <c r="H22" s="130"/>
    </row>
    <row r="23" spans="1:8" ht="15.5" x14ac:dyDescent="0.35">
      <c r="A23" s="130"/>
      <c r="B23" s="72"/>
      <c r="C23" s="72"/>
      <c r="D23" s="154"/>
      <c r="E23" s="154"/>
      <c r="F23" s="130"/>
      <c r="G23" s="130"/>
      <c r="H23" s="130"/>
    </row>
    <row r="24" spans="1:8" ht="15.5" x14ac:dyDescent="0.35">
      <c r="A24" s="130"/>
      <c r="B24" s="72"/>
      <c r="C24" s="72"/>
      <c r="D24" s="154"/>
      <c r="E24" s="154"/>
      <c r="F24" s="130"/>
      <c r="G24" s="130"/>
      <c r="H24" s="130"/>
    </row>
    <row r="25" spans="1:8" ht="15.5" x14ac:dyDescent="0.35">
      <c r="A25" s="130"/>
      <c r="B25" s="72"/>
      <c r="C25" s="72"/>
      <c r="D25" s="154"/>
      <c r="E25" s="154"/>
      <c r="F25" s="130"/>
      <c r="G25" s="130"/>
      <c r="H25" s="130"/>
    </row>
    <row r="26" spans="1:8" ht="15.5" x14ac:dyDescent="0.35">
      <c r="A26" s="130"/>
      <c r="B26" s="72"/>
      <c r="C26" s="72"/>
      <c r="D26" s="154"/>
      <c r="E26" s="154"/>
      <c r="F26" s="130"/>
      <c r="G26" s="130"/>
      <c r="H26" s="130"/>
    </row>
    <row r="27" spans="1:8" ht="15.5" x14ac:dyDescent="0.35">
      <c r="A27" s="130"/>
      <c r="B27" s="72"/>
      <c r="C27" s="72"/>
      <c r="D27" s="154"/>
      <c r="E27" s="154"/>
      <c r="F27" s="130"/>
      <c r="G27" s="130"/>
      <c r="H27" s="130"/>
    </row>
    <row r="28" spans="1:8" ht="15.5" x14ac:dyDescent="0.35">
      <c r="A28" s="130"/>
      <c r="B28" s="72"/>
      <c r="C28" s="72"/>
      <c r="D28" s="154"/>
      <c r="E28" s="154"/>
      <c r="F28" s="130"/>
      <c r="G28" s="130"/>
      <c r="H28" s="130"/>
    </row>
    <row r="29" spans="1:8" ht="15.5" x14ac:dyDescent="0.35">
      <c r="A29" s="130"/>
      <c r="B29" s="72"/>
      <c r="C29" s="72"/>
      <c r="D29" s="154"/>
      <c r="E29" s="154"/>
      <c r="F29" s="130"/>
      <c r="G29" s="130"/>
      <c r="H29" s="130"/>
    </row>
    <row r="30" spans="1:8" ht="15.5" x14ac:dyDescent="0.35">
      <c r="A30" s="130"/>
      <c r="B30" s="72"/>
      <c r="C30" s="72"/>
      <c r="D30" s="154"/>
      <c r="E30" s="154"/>
      <c r="F30" s="130"/>
      <c r="G30" s="130"/>
      <c r="H30" s="130"/>
    </row>
    <row r="31" spans="1:8" ht="15.5" x14ac:dyDescent="0.35">
      <c r="A31" s="130"/>
      <c r="B31" s="72"/>
      <c r="C31" s="72"/>
      <c r="D31" s="154"/>
      <c r="E31" s="154"/>
      <c r="F31" s="130"/>
      <c r="G31" s="130"/>
      <c r="H31" s="130"/>
    </row>
    <row r="32" spans="1:8" ht="15.5" x14ac:dyDescent="0.35">
      <c r="A32" s="130"/>
      <c r="B32" s="72"/>
      <c r="C32" s="72"/>
      <c r="D32" s="154"/>
      <c r="E32" s="154"/>
      <c r="F32" s="130"/>
      <c r="G32" s="130"/>
      <c r="H32" s="130"/>
    </row>
    <row r="33" spans="1:8" ht="15.5" x14ac:dyDescent="0.35">
      <c r="A33" s="130"/>
      <c r="B33" s="72"/>
      <c r="C33" s="72"/>
      <c r="D33" s="154"/>
      <c r="E33" s="154"/>
      <c r="F33" s="130"/>
      <c r="G33" s="130"/>
      <c r="H33" s="130"/>
    </row>
    <row r="34" spans="1:8" ht="15.5" x14ac:dyDescent="0.35">
      <c r="A34" s="130"/>
      <c r="B34" s="72"/>
      <c r="C34" s="72"/>
      <c r="D34" s="154"/>
      <c r="E34" s="154"/>
      <c r="F34" s="130"/>
      <c r="G34" s="130"/>
      <c r="H34" s="130"/>
    </row>
    <row r="35" spans="1:8" ht="15.5" x14ac:dyDescent="0.35">
      <c r="A35" s="130"/>
      <c r="B35" s="72"/>
      <c r="C35" s="72"/>
      <c r="D35" s="154"/>
      <c r="E35" s="154"/>
      <c r="F35" s="130"/>
      <c r="G35" s="130"/>
      <c r="H35" s="130"/>
    </row>
    <row r="36" spans="1:8" ht="15.5" x14ac:dyDescent="0.35">
      <c r="A36" s="130"/>
      <c r="B36" s="72"/>
      <c r="C36" s="72"/>
      <c r="D36" s="154"/>
      <c r="E36" s="154"/>
      <c r="F36" s="130"/>
      <c r="G36" s="130"/>
      <c r="H36" s="130"/>
    </row>
    <row r="37" spans="1:8" ht="15.5" x14ac:dyDescent="0.35">
      <c r="A37" s="130"/>
      <c r="B37" s="72"/>
      <c r="C37" s="72"/>
      <c r="D37" s="154"/>
      <c r="E37" s="154"/>
      <c r="F37" s="130"/>
      <c r="G37" s="130"/>
      <c r="H37" s="130"/>
    </row>
    <row r="38" spans="1:8" ht="15.5" x14ac:dyDescent="0.35">
      <c r="A38" s="130"/>
      <c r="B38" s="72"/>
      <c r="C38" s="72"/>
      <c r="D38" s="154"/>
      <c r="E38" s="154"/>
      <c r="F38" s="130"/>
      <c r="G38" s="130"/>
      <c r="H38" s="130"/>
    </row>
    <row r="39" spans="1:8" ht="15.5" x14ac:dyDescent="0.35">
      <c r="A39" s="130"/>
      <c r="B39" s="72"/>
      <c r="C39" s="72"/>
      <c r="D39" s="154"/>
      <c r="E39" s="154"/>
      <c r="F39" s="130"/>
      <c r="G39" s="130"/>
      <c r="H39" s="130"/>
    </row>
    <row r="40" spans="1:8" ht="15.5" x14ac:dyDescent="0.35">
      <c r="A40" s="130"/>
      <c r="B40" s="72"/>
      <c r="C40" s="72"/>
      <c r="D40" s="154"/>
      <c r="E40" s="154"/>
      <c r="F40" s="130"/>
      <c r="G40" s="130"/>
      <c r="H40" s="130"/>
    </row>
    <row r="41" spans="1:8" ht="15.5" x14ac:dyDescent="0.35">
      <c r="A41" s="130"/>
      <c r="B41" s="72"/>
      <c r="C41" s="72"/>
      <c r="D41" s="154"/>
      <c r="E41" s="154"/>
      <c r="F41" s="130"/>
      <c r="G41" s="130"/>
      <c r="H41" s="130"/>
    </row>
    <row r="42" spans="1:8" ht="15.5" x14ac:dyDescent="0.35">
      <c r="A42" s="130"/>
      <c r="B42" s="72"/>
      <c r="C42" s="72"/>
      <c r="D42" s="154"/>
      <c r="E42" s="154"/>
      <c r="F42" s="130"/>
      <c r="G42" s="130"/>
      <c r="H42" s="130"/>
    </row>
    <row r="43" spans="1:8" ht="15.5" x14ac:dyDescent="0.35">
      <c r="A43" s="130"/>
      <c r="B43" s="72"/>
      <c r="C43" s="72"/>
      <c r="D43" s="154"/>
      <c r="E43" s="154"/>
      <c r="F43" s="130"/>
      <c r="G43" s="130"/>
      <c r="H43" s="130"/>
    </row>
    <row r="44" spans="1:8" ht="15.5" x14ac:dyDescent="0.35">
      <c r="A44" s="130"/>
      <c r="B44" s="72"/>
      <c r="C44" s="72"/>
      <c r="D44" s="154"/>
      <c r="E44" s="154"/>
      <c r="F44" s="130"/>
      <c r="G44" s="130"/>
      <c r="H44" s="130"/>
    </row>
    <row r="45" spans="1:8" ht="15.5" x14ac:dyDescent="0.35">
      <c r="A45" s="130"/>
      <c r="B45" s="72"/>
      <c r="C45" s="72"/>
      <c r="D45" s="154"/>
      <c r="E45" s="154"/>
      <c r="F45" s="130"/>
      <c r="G45" s="130"/>
      <c r="H45" s="130"/>
    </row>
    <row r="46" spans="1:8" ht="15.5" x14ac:dyDescent="0.35">
      <c r="A46" s="130"/>
      <c r="B46" s="72"/>
      <c r="C46" s="72"/>
      <c r="D46" s="154"/>
      <c r="E46" s="154"/>
      <c r="F46" s="130"/>
      <c r="G46" s="130"/>
      <c r="H46" s="130"/>
    </row>
    <row r="47" spans="1:8" ht="15.5" x14ac:dyDescent="0.35">
      <c r="A47" s="130"/>
      <c r="B47" s="72"/>
      <c r="C47" s="72"/>
      <c r="D47" s="154"/>
      <c r="E47" s="154"/>
      <c r="F47" s="130"/>
      <c r="G47" s="130"/>
      <c r="H47" s="130"/>
    </row>
    <row r="48" spans="1:8" ht="15.5" x14ac:dyDescent="0.35">
      <c r="A48" s="130"/>
      <c r="B48" s="72"/>
      <c r="C48" s="72"/>
      <c r="D48" s="154"/>
      <c r="E48" s="154"/>
      <c r="F48" s="130"/>
      <c r="G48" s="130"/>
      <c r="H48" s="130"/>
    </row>
    <row r="49" spans="1:8" ht="15.5" x14ac:dyDescent="0.35">
      <c r="A49" s="130"/>
      <c r="B49" s="72"/>
      <c r="C49" s="72"/>
      <c r="D49" s="154"/>
      <c r="E49" s="154"/>
      <c r="F49" s="130"/>
      <c r="G49" s="130"/>
      <c r="H49" s="130"/>
    </row>
    <row r="50" spans="1:8" ht="15.5" x14ac:dyDescent="0.35">
      <c r="A50" s="130"/>
      <c r="B50" s="72"/>
      <c r="C50" s="72"/>
      <c r="D50" s="154"/>
      <c r="E50" s="154"/>
      <c r="F50" s="130"/>
      <c r="G50" s="130"/>
      <c r="H50" s="130"/>
    </row>
    <row r="51" spans="1:8" ht="15.5" x14ac:dyDescent="0.35">
      <c r="A51" s="130"/>
      <c r="B51" s="72"/>
      <c r="C51" s="72"/>
      <c r="D51" s="154"/>
      <c r="E51" s="154"/>
      <c r="F51" s="130"/>
      <c r="G51" s="130"/>
      <c r="H51" s="130"/>
    </row>
    <row r="52" spans="1:8" ht="15.5" x14ac:dyDescent="0.35">
      <c r="A52" s="130"/>
      <c r="B52" s="72"/>
      <c r="C52" s="72"/>
      <c r="D52" s="154"/>
      <c r="E52" s="154"/>
      <c r="F52" s="130"/>
      <c r="G52" s="130"/>
      <c r="H52" s="130"/>
    </row>
    <row r="53" spans="1:8" ht="15.5" x14ac:dyDescent="0.35">
      <c r="A53" s="130"/>
      <c r="B53" s="72"/>
      <c r="C53" s="72"/>
      <c r="D53" s="154"/>
      <c r="E53" s="154"/>
      <c r="F53" s="130"/>
      <c r="G53" s="130"/>
      <c r="H53" s="130"/>
    </row>
    <row r="54" spans="1:8" ht="15.5" x14ac:dyDescent="0.35">
      <c r="A54" s="130"/>
      <c r="B54" s="72"/>
      <c r="C54" s="72"/>
      <c r="D54" s="154"/>
      <c r="E54" s="154"/>
      <c r="F54" s="130"/>
      <c r="G54" s="130"/>
      <c r="H54" s="130"/>
    </row>
    <row r="55" spans="1:8" ht="15.5" x14ac:dyDescent="0.35">
      <c r="A55" s="130"/>
      <c r="B55" s="72"/>
      <c r="C55" s="72"/>
      <c r="D55" s="154"/>
      <c r="E55" s="154"/>
      <c r="F55" s="130"/>
      <c r="G55" s="130"/>
      <c r="H55" s="130"/>
    </row>
    <row r="56" spans="1:8" ht="15.5" x14ac:dyDescent="0.35">
      <c r="A56" s="130"/>
      <c r="B56" s="72"/>
      <c r="C56" s="72"/>
      <c r="D56" s="154"/>
      <c r="E56" s="154"/>
      <c r="F56" s="130"/>
      <c r="G56" s="130"/>
      <c r="H56" s="130"/>
    </row>
    <row r="57" spans="1:8" ht="15.5" x14ac:dyDescent="0.35">
      <c r="A57" s="130"/>
      <c r="B57" s="72"/>
      <c r="C57" s="72"/>
      <c r="D57" s="154"/>
      <c r="E57" s="154"/>
      <c r="F57" s="130"/>
      <c r="G57" s="130"/>
      <c r="H57" s="130"/>
    </row>
    <row r="58" spans="1:8" ht="15.5" x14ac:dyDescent="0.35">
      <c r="A58" s="130"/>
      <c r="B58" s="72"/>
      <c r="C58" s="72"/>
      <c r="D58" s="154"/>
      <c r="E58" s="154"/>
      <c r="F58" s="130"/>
      <c r="G58" s="130"/>
      <c r="H58" s="130"/>
    </row>
    <row r="59" spans="1:8" ht="15.5" x14ac:dyDescent="0.35">
      <c r="A59" s="130"/>
      <c r="B59" s="72"/>
      <c r="C59" s="72"/>
      <c r="D59" s="154"/>
      <c r="E59" s="154"/>
      <c r="F59" s="130"/>
      <c r="G59" s="130"/>
      <c r="H59" s="130"/>
    </row>
    <row r="60" spans="1:8" ht="15.5" x14ac:dyDescent="0.35">
      <c r="A60" s="130"/>
      <c r="B60" s="72"/>
      <c r="C60" s="72"/>
      <c r="D60" s="154"/>
      <c r="E60" s="154"/>
      <c r="F60" s="130"/>
      <c r="G60" s="130"/>
      <c r="H60" s="130"/>
    </row>
    <row r="61" spans="1:8" ht="15.5" x14ac:dyDescent="0.35">
      <c r="A61" s="130"/>
      <c r="B61" s="72"/>
      <c r="C61" s="72"/>
      <c r="D61" s="154"/>
      <c r="E61" s="154"/>
      <c r="F61" s="130"/>
      <c r="G61" s="130"/>
      <c r="H61" s="130"/>
    </row>
    <row r="62" spans="1:8" ht="15.5" x14ac:dyDescent="0.35">
      <c r="A62" s="130"/>
      <c r="B62" s="72"/>
      <c r="C62" s="72"/>
      <c r="D62" s="154"/>
      <c r="E62" s="154"/>
      <c r="F62" s="130"/>
      <c r="G62" s="130"/>
      <c r="H62" s="130"/>
    </row>
    <row r="63" spans="1:8" ht="15.5" x14ac:dyDescent="0.35">
      <c r="A63" s="130"/>
      <c r="B63" s="72"/>
      <c r="C63" s="72"/>
      <c r="D63" s="154"/>
      <c r="E63" s="154"/>
      <c r="F63" s="130"/>
      <c r="G63" s="130"/>
      <c r="H63" s="130"/>
    </row>
    <row r="64" spans="1:8" ht="15.5" x14ac:dyDescent="0.35">
      <c r="A64" s="130"/>
      <c r="B64" s="72"/>
      <c r="C64" s="72"/>
      <c r="D64" s="154"/>
      <c r="E64" s="154"/>
      <c r="F64" s="130"/>
      <c r="G64" s="130"/>
      <c r="H64" s="130"/>
    </row>
    <row r="65" spans="1:8" ht="15.5" x14ac:dyDescent="0.35">
      <c r="A65" s="130"/>
      <c r="B65" s="72"/>
      <c r="C65" s="72"/>
      <c r="D65" s="154"/>
      <c r="E65" s="154"/>
      <c r="F65" s="130"/>
      <c r="G65" s="130"/>
      <c r="H65" s="130"/>
    </row>
    <row r="66" spans="1:8" ht="15.5" x14ac:dyDescent="0.35">
      <c r="A66" s="130"/>
      <c r="B66" s="72"/>
      <c r="C66" s="72"/>
      <c r="D66" s="154"/>
      <c r="E66" s="154"/>
      <c r="F66" s="130"/>
      <c r="G66" s="130"/>
      <c r="H66" s="130"/>
    </row>
    <row r="67" spans="1:8" ht="15.5" x14ac:dyDescent="0.35">
      <c r="A67" s="130"/>
      <c r="B67" s="72"/>
      <c r="C67" s="72"/>
      <c r="D67" s="154"/>
      <c r="E67" s="154"/>
      <c r="F67" s="130"/>
      <c r="G67" s="130"/>
      <c r="H67" s="130"/>
    </row>
    <row r="68" spans="1:8" ht="15.5" x14ac:dyDescent="0.35">
      <c r="A68" s="130"/>
      <c r="B68" s="72"/>
      <c r="C68" s="72"/>
      <c r="D68" s="154"/>
      <c r="E68" s="154"/>
      <c r="F68" s="130"/>
      <c r="G68" s="130"/>
      <c r="H68" s="130"/>
    </row>
    <row r="69" spans="1:8" ht="15.5" x14ac:dyDescent="0.35">
      <c r="A69" s="130"/>
      <c r="B69" s="72"/>
      <c r="C69" s="72"/>
      <c r="D69" s="154"/>
      <c r="E69" s="154"/>
      <c r="F69" s="130"/>
      <c r="G69" s="130"/>
      <c r="H69" s="130"/>
    </row>
    <row r="70" spans="1:8" ht="15.5" x14ac:dyDescent="0.35">
      <c r="A70" s="130"/>
      <c r="B70" s="72"/>
      <c r="C70" s="72"/>
      <c r="D70" s="154"/>
      <c r="E70" s="154"/>
      <c r="F70" s="130"/>
      <c r="G70" s="130"/>
      <c r="H70" s="130"/>
    </row>
    <row r="71" spans="1:8" ht="15.5" x14ac:dyDescent="0.35">
      <c r="A71" s="130"/>
      <c r="B71" s="72"/>
      <c r="C71" s="72"/>
      <c r="D71" s="154"/>
      <c r="E71" s="154"/>
      <c r="F71" s="130"/>
      <c r="G71" s="130"/>
      <c r="H71" s="130"/>
    </row>
    <row r="72" spans="1:8" ht="15.5" x14ac:dyDescent="0.35">
      <c r="A72" s="130"/>
      <c r="B72" s="72"/>
      <c r="C72" s="72"/>
      <c r="D72" s="154"/>
      <c r="E72" s="154"/>
      <c r="F72" s="130"/>
      <c r="G72" s="130"/>
      <c r="H72" s="130"/>
    </row>
    <row r="73" spans="1:8" ht="15.5" x14ac:dyDescent="0.35">
      <c r="A73" s="130"/>
      <c r="B73" s="72"/>
      <c r="C73" s="72"/>
      <c r="D73" s="154"/>
      <c r="E73" s="154"/>
      <c r="F73" s="130"/>
      <c r="G73" s="130"/>
      <c r="H73" s="130"/>
    </row>
    <row r="74" spans="1:8" ht="15.5" x14ac:dyDescent="0.35">
      <c r="A74" s="130"/>
      <c r="B74" s="72"/>
      <c r="C74" s="72"/>
      <c r="D74" s="154"/>
      <c r="E74" s="154"/>
      <c r="F74" s="130"/>
      <c r="G74" s="130"/>
      <c r="H74" s="130"/>
    </row>
    <row r="75" spans="1:8" ht="15.5" x14ac:dyDescent="0.35">
      <c r="A75" s="130"/>
      <c r="B75" s="72"/>
      <c r="C75" s="72"/>
      <c r="D75" s="154"/>
      <c r="E75" s="154"/>
      <c r="F75" s="130"/>
      <c r="G75" s="130"/>
      <c r="H75" s="130"/>
    </row>
    <row r="76" spans="1:8" ht="15.5" x14ac:dyDescent="0.35">
      <c r="A76" s="130"/>
      <c r="B76" s="72"/>
      <c r="C76" s="72"/>
      <c r="D76" s="154"/>
      <c r="E76" s="154"/>
      <c r="F76" s="130"/>
      <c r="G76" s="130"/>
      <c r="H76" s="130"/>
    </row>
    <row r="77" spans="1:8" ht="15.5" x14ac:dyDescent="0.35">
      <c r="A77" s="130"/>
      <c r="B77" s="72"/>
      <c r="C77" s="72"/>
      <c r="D77" s="154"/>
      <c r="E77" s="154"/>
      <c r="F77" s="130"/>
      <c r="G77" s="130"/>
      <c r="H77" s="130"/>
    </row>
    <row r="78" spans="1:8" ht="15.5" x14ac:dyDescent="0.35">
      <c r="A78" s="130"/>
      <c r="B78" s="72"/>
      <c r="C78" s="72"/>
      <c r="D78" s="154"/>
      <c r="E78" s="154"/>
      <c r="F78" s="130"/>
      <c r="G78" s="130"/>
      <c r="H78" s="130"/>
    </row>
    <row r="79" spans="1:8" ht="15.5" x14ac:dyDescent="0.35">
      <c r="A79" s="130"/>
      <c r="B79" s="72"/>
      <c r="C79" s="72"/>
      <c r="D79" s="154"/>
      <c r="E79" s="154"/>
      <c r="F79" s="130"/>
      <c r="G79" s="130"/>
      <c r="H79" s="130"/>
    </row>
    <row r="80" spans="1:8" ht="15.5" x14ac:dyDescent="0.35">
      <c r="A80" s="130"/>
      <c r="B80" s="72"/>
      <c r="C80" s="72"/>
      <c r="D80" s="154"/>
      <c r="E80" s="154"/>
      <c r="F80" s="130"/>
      <c r="G80" s="130"/>
      <c r="H80" s="130"/>
    </row>
    <row r="81" spans="1:8" ht="15.5" x14ac:dyDescent="0.35">
      <c r="A81" s="130"/>
      <c r="B81" s="72"/>
      <c r="C81" s="72"/>
      <c r="D81" s="154"/>
      <c r="E81" s="154"/>
      <c r="F81" s="130"/>
      <c r="G81" s="130"/>
      <c r="H81" s="130"/>
    </row>
    <row r="82" spans="1:8" ht="15.5" x14ac:dyDescent="0.35">
      <c r="A82" s="130"/>
      <c r="B82" s="72"/>
      <c r="C82" s="72"/>
      <c r="D82" s="154"/>
      <c r="E82" s="154"/>
      <c r="F82" s="130"/>
      <c r="G82" s="130"/>
      <c r="H82" s="130"/>
    </row>
    <row r="83" spans="1:8" ht="15.5" x14ac:dyDescent="0.35">
      <c r="A83" s="130"/>
      <c r="B83" s="72"/>
      <c r="C83" s="72"/>
      <c r="D83" s="154"/>
      <c r="E83" s="154"/>
      <c r="F83" s="130"/>
      <c r="G83" s="130"/>
      <c r="H83" s="130"/>
    </row>
    <row r="84" spans="1:8" ht="15.5" x14ac:dyDescent="0.35">
      <c r="A84" s="130"/>
      <c r="B84" s="72"/>
      <c r="C84" s="72"/>
      <c r="D84" s="154"/>
      <c r="E84" s="154"/>
      <c r="F84" s="130"/>
      <c r="G84" s="130"/>
      <c r="H84" s="130"/>
    </row>
    <row r="85" spans="1:8" ht="15.5" x14ac:dyDescent="0.35">
      <c r="A85" s="130"/>
      <c r="B85" s="72"/>
      <c r="C85" s="72"/>
      <c r="D85" s="154"/>
      <c r="E85" s="154"/>
      <c r="F85" s="130"/>
      <c r="G85" s="130"/>
      <c r="H85" s="130"/>
    </row>
    <row r="86" spans="1:8" ht="15.5" x14ac:dyDescent="0.35">
      <c r="A86" s="130"/>
      <c r="B86" s="72"/>
      <c r="C86" s="72"/>
      <c r="D86" s="154"/>
      <c r="E86" s="154"/>
      <c r="F86" s="130"/>
      <c r="G86" s="130"/>
      <c r="H86" s="130"/>
    </row>
    <row r="87" spans="1:8" ht="15.5" x14ac:dyDescent="0.35">
      <c r="A87" s="130"/>
      <c r="B87" s="72"/>
      <c r="C87" s="72"/>
      <c r="D87" s="154"/>
      <c r="E87" s="154"/>
      <c r="F87" s="130"/>
      <c r="G87" s="130"/>
      <c r="H87" s="130"/>
    </row>
    <row r="88" spans="1:8" ht="15.5" x14ac:dyDescent="0.35">
      <c r="A88" s="130"/>
      <c r="B88" s="72"/>
      <c r="C88" s="72"/>
      <c r="D88" s="154"/>
      <c r="E88" s="154"/>
      <c r="F88" s="130"/>
      <c r="G88" s="130"/>
      <c r="H88" s="130"/>
    </row>
    <row r="89" spans="1:8" ht="15.5" x14ac:dyDescent="0.35">
      <c r="A89" s="130"/>
      <c r="B89" s="72"/>
      <c r="C89" s="72"/>
      <c r="D89" s="154"/>
      <c r="E89" s="154"/>
      <c r="F89" s="130"/>
      <c r="G89" s="130"/>
      <c r="H89" s="130"/>
    </row>
    <row r="90" spans="1:8" ht="15.5" x14ac:dyDescent="0.35">
      <c r="A90" s="130"/>
      <c r="B90" s="72"/>
      <c r="C90" s="72"/>
      <c r="D90" s="154"/>
      <c r="E90" s="154"/>
      <c r="F90" s="130"/>
      <c r="G90" s="130"/>
      <c r="H90" s="130"/>
    </row>
    <row r="91" spans="1:8" ht="15.5" x14ac:dyDescent="0.35">
      <c r="A91" s="130"/>
      <c r="B91" s="72"/>
      <c r="C91" s="72"/>
      <c r="D91" s="154"/>
      <c r="E91" s="154"/>
      <c r="F91" s="130"/>
      <c r="G91" s="130"/>
      <c r="H91" s="130"/>
    </row>
    <row r="92" spans="1:8" ht="15.5" x14ac:dyDescent="0.35">
      <c r="A92" s="130"/>
      <c r="B92" s="72"/>
      <c r="C92" s="72"/>
      <c r="D92" s="154"/>
      <c r="E92" s="154"/>
      <c r="F92" s="130"/>
      <c r="G92" s="130"/>
      <c r="H92" s="130"/>
    </row>
    <row r="93" spans="1:8" ht="15.5" x14ac:dyDescent="0.35">
      <c r="A93" s="130"/>
      <c r="B93" s="72"/>
      <c r="C93" s="72"/>
      <c r="D93" s="154"/>
      <c r="E93" s="154"/>
      <c r="F93" s="130"/>
      <c r="G93" s="130"/>
      <c r="H93" s="130"/>
    </row>
    <row r="94" spans="1:8" ht="15.5" x14ac:dyDescent="0.35">
      <c r="A94" s="130"/>
      <c r="B94" s="72"/>
      <c r="C94" s="72"/>
      <c r="D94" s="154"/>
      <c r="E94" s="154"/>
      <c r="F94" s="130"/>
      <c r="G94" s="130"/>
      <c r="H94" s="130"/>
    </row>
    <row r="95" spans="1:8" ht="15.5" x14ac:dyDescent="0.35">
      <c r="A95" s="130"/>
      <c r="B95" s="72"/>
      <c r="C95" s="72"/>
      <c r="D95" s="154"/>
      <c r="E95" s="154"/>
      <c r="F95" s="130"/>
      <c r="G95" s="130"/>
      <c r="H95" s="130"/>
    </row>
    <row r="96" spans="1:8" ht="15.5" x14ac:dyDescent="0.35">
      <c r="A96" s="130"/>
      <c r="B96" s="72"/>
      <c r="C96" s="72"/>
      <c r="D96" s="154"/>
      <c r="E96" s="154"/>
      <c r="F96" s="130"/>
      <c r="G96" s="130"/>
      <c r="H96" s="130"/>
    </row>
    <row r="97" spans="1:8" ht="15.5" x14ac:dyDescent="0.35">
      <c r="A97" s="130"/>
      <c r="B97" s="72"/>
      <c r="C97" s="72"/>
      <c r="D97" s="154"/>
      <c r="E97" s="154"/>
      <c r="F97" s="130"/>
      <c r="G97" s="130"/>
      <c r="H97" s="130"/>
    </row>
    <row r="98" spans="1:8" ht="15.5" x14ac:dyDescent="0.35">
      <c r="A98" s="130"/>
      <c r="B98" s="72"/>
      <c r="C98" s="72"/>
      <c r="D98" s="154"/>
      <c r="E98" s="154"/>
      <c r="F98" s="130"/>
      <c r="G98" s="130"/>
      <c r="H98" s="130"/>
    </row>
    <row r="99" spans="1:8" ht="15.5" x14ac:dyDescent="0.35">
      <c r="A99" s="130"/>
      <c r="B99" s="72"/>
      <c r="C99" s="72"/>
      <c r="D99" s="154"/>
      <c r="E99" s="154"/>
      <c r="F99" s="130"/>
      <c r="G99" s="130"/>
      <c r="H99" s="130"/>
    </row>
    <row r="100" spans="1:8" ht="15.5" x14ac:dyDescent="0.35">
      <c r="A100" s="130"/>
      <c r="B100" s="72"/>
      <c r="C100" s="72"/>
      <c r="D100" s="154"/>
      <c r="E100" s="154"/>
      <c r="F100" s="130"/>
      <c r="G100" s="130"/>
      <c r="H100" s="130"/>
    </row>
    <row r="101" spans="1:8" ht="15.5" x14ac:dyDescent="0.35">
      <c r="A101" s="130"/>
      <c r="B101" s="72"/>
      <c r="C101" s="72"/>
      <c r="D101" s="154"/>
      <c r="E101" s="154"/>
      <c r="F101" s="130"/>
      <c r="G101" s="130"/>
      <c r="H101" s="130"/>
    </row>
    <row r="102" spans="1:8" ht="15.5" x14ac:dyDescent="0.35">
      <c r="A102" s="130"/>
      <c r="B102" s="72"/>
      <c r="C102" s="72"/>
      <c r="D102" s="154"/>
      <c r="E102" s="154"/>
      <c r="F102" s="130"/>
      <c r="G102" s="130"/>
      <c r="H102" s="130"/>
    </row>
    <row r="103" spans="1:8" ht="15.5" x14ac:dyDescent="0.35">
      <c r="A103" s="130"/>
      <c r="B103" s="72"/>
      <c r="C103" s="72"/>
      <c r="D103" s="154"/>
      <c r="E103" s="154"/>
      <c r="F103" s="130"/>
      <c r="G103" s="130"/>
      <c r="H103" s="130"/>
    </row>
    <row r="104" spans="1:8" ht="15.5" x14ac:dyDescent="0.35">
      <c r="A104" s="130"/>
      <c r="B104" s="72"/>
      <c r="C104" s="72"/>
      <c r="D104" s="154"/>
      <c r="E104" s="154"/>
      <c r="F104" s="130"/>
      <c r="G104" s="130"/>
      <c r="H104" s="130"/>
    </row>
    <row r="105" spans="1:8" ht="15.5" x14ac:dyDescent="0.35">
      <c r="A105" s="130"/>
      <c r="B105" s="72"/>
      <c r="C105" s="72"/>
      <c r="D105" s="154"/>
      <c r="E105" s="154"/>
      <c r="F105" s="130"/>
      <c r="G105" s="130"/>
      <c r="H105" s="130"/>
    </row>
    <row r="106" spans="1:8" ht="15.5" x14ac:dyDescent="0.35">
      <c r="A106" s="130"/>
      <c r="B106" s="72"/>
      <c r="C106" s="72"/>
      <c r="D106" s="154"/>
      <c r="E106" s="154"/>
      <c r="F106" s="130"/>
      <c r="G106" s="130"/>
      <c r="H106" s="130"/>
    </row>
    <row r="107" spans="1:8" ht="15.5" x14ac:dyDescent="0.35">
      <c r="A107" s="130"/>
      <c r="B107" s="72"/>
      <c r="C107" s="72"/>
      <c r="D107" s="154"/>
      <c r="E107" s="154"/>
      <c r="F107" s="130"/>
      <c r="G107" s="130"/>
      <c r="H107" s="130"/>
    </row>
    <row r="108" spans="1:8" ht="15.5" x14ac:dyDescent="0.35">
      <c r="A108" s="130"/>
      <c r="B108" s="72"/>
      <c r="C108" s="72"/>
      <c r="D108" s="154"/>
      <c r="E108" s="154"/>
      <c r="F108" s="130"/>
      <c r="G108" s="130"/>
      <c r="H108" s="130"/>
    </row>
    <row r="109" spans="1:8" ht="15.5" x14ac:dyDescent="0.35">
      <c r="A109" s="130"/>
      <c r="B109" s="72"/>
      <c r="C109" s="72"/>
      <c r="D109" s="154"/>
      <c r="E109" s="154"/>
      <c r="F109" s="130"/>
      <c r="G109" s="130"/>
      <c r="H109" s="130"/>
    </row>
    <row r="110" spans="1:8" ht="15.5" x14ac:dyDescent="0.35">
      <c r="A110" s="130"/>
      <c r="B110" s="72"/>
      <c r="C110" s="72"/>
      <c r="D110" s="154"/>
      <c r="E110" s="154"/>
      <c r="F110" s="130"/>
      <c r="G110" s="130"/>
      <c r="H110" s="130"/>
    </row>
    <row r="111" spans="1:8" ht="15.5" x14ac:dyDescent="0.35">
      <c r="A111" s="130"/>
      <c r="B111" s="72"/>
      <c r="C111" s="72"/>
      <c r="D111" s="154"/>
      <c r="E111" s="154"/>
      <c r="F111" s="130"/>
      <c r="G111" s="130"/>
      <c r="H111" s="130"/>
    </row>
    <row r="112" spans="1:8" ht="15.5" x14ac:dyDescent="0.35">
      <c r="A112" s="130"/>
      <c r="B112" s="72"/>
      <c r="C112" s="72"/>
      <c r="D112" s="154"/>
      <c r="E112" s="154"/>
      <c r="F112" s="130"/>
      <c r="G112" s="130"/>
      <c r="H112" s="130"/>
    </row>
    <row r="113" spans="1:8" ht="15.5" x14ac:dyDescent="0.35">
      <c r="A113" s="130"/>
      <c r="B113" s="72"/>
      <c r="C113" s="72"/>
      <c r="D113" s="154"/>
      <c r="E113" s="154"/>
      <c r="F113" s="130"/>
      <c r="G113" s="130"/>
      <c r="H113" s="130"/>
    </row>
    <row r="114" spans="1:8" ht="15.5" x14ac:dyDescent="0.35">
      <c r="A114" s="130"/>
      <c r="B114" s="72"/>
      <c r="C114" s="72"/>
      <c r="D114" s="154"/>
      <c r="E114" s="154"/>
      <c r="F114" s="130"/>
      <c r="G114" s="130"/>
      <c r="H114" s="130"/>
    </row>
    <row r="115" spans="1:8" ht="15.5" x14ac:dyDescent="0.35">
      <c r="A115" s="130"/>
      <c r="B115" s="72"/>
      <c r="C115" s="72"/>
      <c r="D115" s="154"/>
      <c r="E115" s="154"/>
      <c r="F115" s="130"/>
      <c r="G115" s="130"/>
      <c r="H115" s="130"/>
    </row>
    <row r="116" spans="1:8" ht="15.5" x14ac:dyDescent="0.35">
      <c r="A116" s="130"/>
      <c r="B116" s="72"/>
      <c r="C116" s="72"/>
      <c r="D116" s="154"/>
      <c r="E116" s="154"/>
      <c r="F116" s="130"/>
      <c r="G116" s="130"/>
      <c r="H116" s="130"/>
    </row>
    <row r="117" spans="1:8" ht="15.5" x14ac:dyDescent="0.35">
      <c r="A117" s="130"/>
      <c r="B117" s="72"/>
      <c r="C117" s="72"/>
      <c r="D117" s="154"/>
      <c r="E117" s="154"/>
      <c r="F117" s="130"/>
      <c r="G117" s="130"/>
      <c r="H117" s="130"/>
    </row>
    <row r="118" spans="1:8" ht="15.5" x14ac:dyDescent="0.35">
      <c r="A118" s="130"/>
      <c r="B118" s="72"/>
      <c r="C118" s="72"/>
      <c r="D118" s="154"/>
      <c r="E118" s="154"/>
      <c r="F118" s="130"/>
      <c r="G118" s="130"/>
      <c r="H118" s="130"/>
    </row>
    <row r="119" spans="1:8" ht="15.5" x14ac:dyDescent="0.35">
      <c r="A119" s="130"/>
      <c r="B119" s="72"/>
      <c r="C119" s="72"/>
      <c r="D119" s="154"/>
      <c r="E119" s="154"/>
      <c r="F119" s="130"/>
      <c r="G119" s="130"/>
      <c r="H119" s="130"/>
    </row>
    <row r="120" spans="1:8" ht="15.5" x14ac:dyDescent="0.35">
      <c r="A120" s="130"/>
      <c r="B120" s="72"/>
      <c r="C120" s="72"/>
      <c r="D120" s="154"/>
      <c r="E120" s="154"/>
      <c r="F120" s="130"/>
      <c r="G120" s="130"/>
      <c r="H120" s="130"/>
    </row>
    <row r="121" spans="1:8" ht="15.5" x14ac:dyDescent="0.35">
      <c r="A121" s="130"/>
      <c r="B121" s="72"/>
      <c r="C121" s="72"/>
      <c r="D121" s="154"/>
      <c r="E121" s="154"/>
      <c r="F121" s="130"/>
      <c r="G121" s="130"/>
      <c r="H121" s="130"/>
    </row>
    <row r="122" spans="1:8" ht="15.5" x14ac:dyDescent="0.35">
      <c r="A122" s="130"/>
      <c r="B122" s="72"/>
      <c r="C122" s="72"/>
      <c r="D122" s="154"/>
      <c r="E122" s="154"/>
      <c r="F122" s="130"/>
      <c r="G122" s="130"/>
      <c r="H122" s="130"/>
    </row>
    <row r="123" spans="1:8" ht="15.5" x14ac:dyDescent="0.35">
      <c r="A123" s="130"/>
      <c r="B123" s="72"/>
      <c r="C123" s="72"/>
      <c r="D123" s="154"/>
      <c r="E123" s="154"/>
      <c r="F123" s="130"/>
      <c r="G123" s="130"/>
      <c r="H123" s="130"/>
    </row>
    <row r="124" spans="1:8" ht="15.5" x14ac:dyDescent="0.35">
      <c r="A124" s="130"/>
      <c r="B124" s="72"/>
      <c r="C124" s="72"/>
      <c r="D124" s="154"/>
      <c r="E124" s="154"/>
      <c r="F124" s="130"/>
      <c r="G124" s="130"/>
      <c r="H124" s="130"/>
    </row>
    <row r="125" spans="1:8" ht="15.5" x14ac:dyDescent="0.35">
      <c r="A125" s="130"/>
      <c r="B125" s="72"/>
      <c r="C125" s="72"/>
      <c r="D125" s="154"/>
      <c r="E125" s="154"/>
      <c r="F125" s="130"/>
      <c r="G125" s="130"/>
      <c r="H125" s="130"/>
    </row>
    <row r="126" spans="1:8" ht="15.5" x14ac:dyDescent="0.35">
      <c r="A126" s="130"/>
      <c r="B126" s="72"/>
      <c r="C126" s="72"/>
      <c r="D126" s="154"/>
      <c r="E126" s="154"/>
      <c r="F126" s="130"/>
      <c r="G126" s="130"/>
      <c r="H126" s="130"/>
    </row>
    <row r="127" spans="1:8" ht="15.5" x14ac:dyDescent="0.35">
      <c r="A127" s="130"/>
      <c r="B127" s="72"/>
      <c r="C127" s="72"/>
      <c r="D127" s="154"/>
      <c r="E127" s="154"/>
      <c r="F127" s="130"/>
      <c r="G127" s="130"/>
      <c r="H127" s="130"/>
    </row>
    <row r="128" spans="1:8" ht="15.5" x14ac:dyDescent="0.35">
      <c r="A128" s="130"/>
      <c r="B128" s="72"/>
      <c r="C128" s="72"/>
      <c r="D128" s="154"/>
      <c r="E128" s="154"/>
      <c r="F128" s="130"/>
      <c r="G128" s="130"/>
      <c r="H128" s="130"/>
    </row>
    <row r="129" spans="1:8" ht="15.5" x14ac:dyDescent="0.35">
      <c r="A129" s="130"/>
      <c r="B129" s="72"/>
      <c r="C129" s="72"/>
      <c r="D129" s="154"/>
      <c r="E129" s="154"/>
      <c r="F129" s="130"/>
      <c r="G129" s="130"/>
      <c r="H129" s="130"/>
    </row>
    <row r="130" spans="1:8" ht="15.5" x14ac:dyDescent="0.35">
      <c r="A130" s="130"/>
      <c r="B130" s="72"/>
      <c r="C130" s="72"/>
      <c r="D130" s="154"/>
      <c r="E130" s="154"/>
      <c r="F130" s="130"/>
      <c r="G130" s="130"/>
      <c r="H130" s="130"/>
    </row>
    <row r="131" spans="1:8" ht="15.5" x14ac:dyDescent="0.35">
      <c r="A131" s="130"/>
      <c r="B131" s="72"/>
      <c r="C131" s="72"/>
      <c r="D131" s="154"/>
      <c r="E131" s="154"/>
      <c r="F131" s="130"/>
      <c r="G131" s="130"/>
      <c r="H131" s="130"/>
    </row>
    <row r="132" spans="1:8" ht="15.5" x14ac:dyDescent="0.35">
      <c r="A132" s="130"/>
      <c r="B132" s="72"/>
      <c r="C132" s="72"/>
      <c r="D132" s="154"/>
      <c r="E132" s="154"/>
      <c r="F132" s="130"/>
      <c r="G132" s="130"/>
      <c r="H132" s="130"/>
    </row>
    <row r="133" spans="1:8" ht="15.5" x14ac:dyDescent="0.35">
      <c r="A133" s="130"/>
      <c r="B133" s="72"/>
      <c r="C133" s="72"/>
      <c r="D133" s="154"/>
      <c r="E133" s="154"/>
      <c r="F133" s="130"/>
      <c r="G133" s="130"/>
      <c r="H133" s="130"/>
    </row>
    <row r="134" spans="1:8" ht="15.5" x14ac:dyDescent="0.35">
      <c r="A134" s="130"/>
      <c r="B134" s="72"/>
      <c r="C134" s="72"/>
      <c r="D134" s="154"/>
      <c r="E134" s="154"/>
      <c r="F134" s="130"/>
      <c r="G134" s="130"/>
      <c r="H134" s="130"/>
    </row>
    <row r="135" spans="1:8" ht="15.5" x14ac:dyDescent="0.35">
      <c r="A135" s="130"/>
      <c r="B135" s="72"/>
      <c r="C135" s="72"/>
      <c r="D135" s="154"/>
      <c r="E135" s="154"/>
      <c r="F135" s="130"/>
      <c r="G135" s="130"/>
      <c r="H135" s="130"/>
    </row>
    <row r="136" spans="1:8" ht="15.5" x14ac:dyDescent="0.35">
      <c r="A136" s="130"/>
      <c r="B136" s="72"/>
      <c r="C136" s="72"/>
      <c r="D136" s="154"/>
      <c r="E136" s="154"/>
      <c r="F136" s="130"/>
      <c r="G136" s="130"/>
      <c r="H136" s="130"/>
    </row>
    <row r="137" spans="1:8" ht="15.5" x14ac:dyDescent="0.35">
      <c r="A137" s="130"/>
      <c r="B137" s="72"/>
      <c r="C137" s="72"/>
      <c r="D137" s="154"/>
      <c r="E137" s="154"/>
      <c r="F137" s="130"/>
      <c r="G137" s="130"/>
      <c r="H137" s="130"/>
    </row>
    <row r="138" spans="1:8" ht="15.5" x14ac:dyDescent="0.35">
      <c r="A138" s="130"/>
      <c r="B138" s="72"/>
      <c r="C138" s="72"/>
      <c r="D138" s="154"/>
      <c r="E138" s="154"/>
      <c r="F138" s="130"/>
      <c r="G138" s="130"/>
      <c r="H138" s="130"/>
    </row>
    <row r="139" spans="1:8" ht="15.5" x14ac:dyDescent="0.35">
      <c r="A139" s="130"/>
      <c r="B139" s="72"/>
      <c r="C139" s="72"/>
      <c r="D139" s="154"/>
      <c r="E139" s="154"/>
      <c r="F139" s="130"/>
      <c r="G139" s="130"/>
      <c r="H139" s="130"/>
    </row>
    <row r="140" spans="1:8" ht="15.5" x14ac:dyDescent="0.35">
      <c r="A140" s="130"/>
      <c r="B140" s="72"/>
      <c r="C140" s="72"/>
      <c r="D140" s="154"/>
      <c r="E140" s="154"/>
      <c r="F140" s="130"/>
      <c r="G140" s="130"/>
      <c r="H140" s="130"/>
    </row>
    <row r="141" spans="1:8" ht="15.5" x14ac:dyDescent="0.35">
      <c r="A141" s="130"/>
      <c r="B141" s="72"/>
      <c r="C141" s="72"/>
      <c r="D141" s="154"/>
      <c r="E141" s="154"/>
      <c r="F141" s="130"/>
      <c r="G141" s="130"/>
      <c r="H141" s="130"/>
    </row>
    <row r="142" spans="1:8" ht="15.5" x14ac:dyDescent="0.35">
      <c r="A142" s="130"/>
      <c r="B142" s="72"/>
      <c r="C142" s="72"/>
      <c r="D142" s="154"/>
      <c r="E142" s="154"/>
      <c r="F142" s="130"/>
      <c r="G142" s="130"/>
      <c r="H142" s="130"/>
    </row>
    <row r="143" spans="1:8" ht="15.5" x14ac:dyDescent="0.35">
      <c r="A143" s="130"/>
      <c r="B143" s="72"/>
      <c r="C143" s="72"/>
      <c r="D143" s="154"/>
      <c r="E143" s="154"/>
      <c r="F143" s="130"/>
      <c r="G143" s="130"/>
      <c r="H143" s="130"/>
    </row>
    <row r="144" spans="1:8" ht="15.5" x14ac:dyDescent="0.35">
      <c r="A144" s="130"/>
      <c r="B144" s="72"/>
      <c r="C144" s="72"/>
      <c r="D144" s="154"/>
      <c r="E144" s="154"/>
      <c r="F144" s="130"/>
      <c r="G144" s="130"/>
      <c r="H144" s="130"/>
    </row>
    <row r="145" spans="1:8" ht="15.5" x14ac:dyDescent="0.35">
      <c r="A145" s="130"/>
      <c r="B145" s="72"/>
      <c r="C145" s="72"/>
      <c r="D145" s="154"/>
      <c r="E145" s="154"/>
      <c r="F145" s="130"/>
      <c r="G145" s="130"/>
      <c r="H145" s="130"/>
    </row>
    <row r="146" spans="1:8" ht="15.5" x14ac:dyDescent="0.35">
      <c r="A146" s="130"/>
      <c r="B146" s="72"/>
      <c r="C146" s="72"/>
      <c r="D146" s="154"/>
      <c r="E146" s="154"/>
      <c r="F146" s="130"/>
      <c r="G146" s="130"/>
      <c r="H146" s="130"/>
    </row>
    <row r="147" spans="1:8" ht="15.5" x14ac:dyDescent="0.35">
      <c r="A147" s="130"/>
      <c r="B147" s="72"/>
      <c r="C147" s="72"/>
      <c r="D147" s="154"/>
      <c r="E147" s="154"/>
      <c r="F147" s="130"/>
      <c r="G147" s="130"/>
      <c r="H147" s="130"/>
    </row>
    <row r="148" spans="1:8" ht="15.5" x14ac:dyDescent="0.35">
      <c r="A148" s="130"/>
      <c r="B148" s="72"/>
      <c r="C148" s="72"/>
      <c r="D148" s="154"/>
      <c r="E148" s="154"/>
      <c r="F148" s="130"/>
      <c r="G148" s="130"/>
      <c r="H148" s="130"/>
    </row>
    <row r="149" spans="1:8" ht="15.5" x14ac:dyDescent="0.35">
      <c r="A149" s="130"/>
      <c r="B149" s="72"/>
      <c r="C149" s="72"/>
      <c r="D149" s="154"/>
      <c r="E149" s="154"/>
      <c r="F149" s="130"/>
      <c r="G149" s="130"/>
      <c r="H149" s="130"/>
    </row>
    <row r="150" spans="1:8" ht="15.5" x14ac:dyDescent="0.35">
      <c r="A150" s="130"/>
      <c r="B150" s="72"/>
      <c r="C150" s="72"/>
      <c r="D150" s="154"/>
      <c r="E150" s="154"/>
      <c r="F150" s="130"/>
      <c r="G150" s="130"/>
      <c r="H150" s="130"/>
    </row>
    <row r="151" spans="1:8" ht="15.5" x14ac:dyDescent="0.35">
      <c r="A151" s="130"/>
      <c r="B151" s="72"/>
      <c r="C151" s="72"/>
      <c r="D151" s="154"/>
      <c r="E151" s="154"/>
      <c r="F151" s="130"/>
      <c r="G151" s="130"/>
      <c r="H151" s="130"/>
    </row>
    <row r="152" spans="1:8" ht="15.5" x14ac:dyDescent="0.35">
      <c r="A152" s="130"/>
      <c r="B152" s="72"/>
      <c r="C152" s="72"/>
      <c r="D152" s="154"/>
      <c r="E152" s="154"/>
      <c r="F152" s="130"/>
      <c r="G152" s="130"/>
      <c r="H152" s="130"/>
    </row>
    <row r="153" spans="1:8" ht="15.5" x14ac:dyDescent="0.35">
      <c r="A153" s="130"/>
      <c r="B153" s="72"/>
      <c r="C153" s="72"/>
      <c r="D153" s="154"/>
      <c r="E153" s="154"/>
      <c r="F153" s="130"/>
      <c r="G153" s="130"/>
      <c r="H153" s="130"/>
    </row>
    <row r="154" spans="1:8" ht="15.5" x14ac:dyDescent="0.35">
      <c r="A154" s="130"/>
      <c r="B154" s="72"/>
      <c r="C154" s="72"/>
      <c r="D154" s="154"/>
      <c r="E154" s="154"/>
      <c r="F154" s="130"/>
      <c r="G154" s="130"/>
      <c r="H154" s="130"/>
    </row>
    <row r="155" spans="1:8" ht="15.5" x14ac:dyDescent="0.35">
      <c r="A155" s="130"/>
      <c r="B155" s="72"/>
      <c r="C155" s="72"/>
      <c r="D155" s="154"/>
      <c r="E155" s="154"/>
      <c r="F155" s="130"/>
      <c r="G155" s="130"/>
      <c r="H155" s="130"/>
    </row>
    <row r="156" spans="1:8" ht="15.5" x14ac:dyDescent="0.35">
      <c r="A156" s="130"/>
      <c r="B156" s="72"/>
      <c r="C156" s="72"/>
      <c r="D156" s="154"/>
      <c r="E156" s="154"/>
      <c r="F156" s="130"/>
      <c r="G156" s="130"/>
      <c r="H156" s="130"/>
    </row>
    <row r="157" spans="1:8" ht="15.5" x14ac:dyDescent="0.35">
      <c r="A157" s="130"/>
      <c r="B157" s="72"/>
      <c r="C157" s="72"/>
      <c r="D157" s="154"/>
      <c r="E157" s="154"/>
      <c r="F157" s="130"/>
      <c r="G157" s="130"/>
      <c r="H157" s="130"/>
    </row>
    <row r="158" spans="1:8" ht="15.5" x14ac:dyDescent="0.35">
      <c r="A158" s="130"/>
      <c r="B158" s="72"/>
      <c r="C158" s="72"/>
      <c r="D158" s="154"/>
      <c r="E158" s="154"/>
      <c r="F158" s="130"/>
      <c r="G158" s="130"/>
      <c r="H158" s="130"/>
    </row>
    <row r="159" spans="1:8" ht="15.5" x14ac:dyDescent="0.35">
      <c r="A159" s="130"/>
      <c r="B159" s="72"/>
      <c r="C159" s="72"/>
      <c r="D159" s="154"/>
      <c r="E159" s="154"/>
      <c r="F159" s="130"/>
      <c r="G159" s="130"/>
      <c r="H159" s="130"/>
    </row>
    <row r="160" spans="1:8" ht="15.5" x14ac:dyDescent="0.35">
      <c r="A160" s="130"/>
      <c r="B160" s="72"/>
      <c r="C160" s="72"/>
      <c r="D160" s="154"/>
      <c r="E160" s="154"/>
      <c r="F160" s="130"/>
      <c r="G160" s="130"/>
      <c r="H160" s="130"/>
    </row>
    <row r="161" spans="1:8" ht="15.5" x14ac:dyDescent="0.35">
      <c r="A161" s="130"/>
      <c r="B161" s="72"/>
      <c r="C161" s="72"/>
      <c r="D161" s="154"/>
      <c r="E161" s="154"/>
      <c r="F161" s="130"/>
      <c r="G161" s="130"/>
      <c r="H161" s="130"/>
    </row>
    <row r="162" spans="1:8" ht="15.5" x14ac:dyDescent="0.35">
      <c r="A162" s="130"/>
      <c r="B162" s="72"/>
      <c r="C162" s="72"/>
      <c r="D162" s="154"/>
      <c r="E162" s="154"/>
      <c r="F162" s="130"/>
      <c r="G162" s="130"/>
      <c r="H162" s="130"/>
    </row>
    <row r="163" spans="1:8" ht="15.5" x14ac:dyDescent="0.35">
      <c r="A163" s="130"/>
      <c r="B163" s="72"/>
      <c r="C163" s="72"/>
      <c r="D163" s="154"/>
      <c r="E163" s="154"/>
      <c r="F163" s="130"/>
      <c r="G163" s="130"/>
      <c r="H163" s="130"/>
    </row>
    <row r="164" spans="1:8" ht="15.5" x14ac:dyDescent="0.35">
      <c r="A164" s="130"/>
      <c r="B164" s="72"/>
      <c r="C164" s="72"/>
      <c r="D164" s="154"/>
      <c r="E164" s="154"/>
      <c r="F164" s="130"/>
      <c r="G164" s="130"/>
      <c r="H164" s="130"/>
    </row>
    <row r="165" spans="1:8" ht="15.5" x14ac:dyDescent="0.35">
      <c r="A165" s="130"/>
      <c r="B165" s="72"/>
      <c r="C165" s="72"/>
      <c r="D165" s="154"/>
      <c r="E165" s="154"/>
      <c r="F165" s="130"/>
      <c r="G165" s="130"/>
      <c r="H165" s="130"/>
    </row>
    <row r="166" spans="1:8" ht="15.5" x14ac:dyDescent="0.35">
      <c r="A166" s="130"/>
      <c r="B166" s="72"/>
      <c r="C166" s="72"/>
      <c r="D166" s="154"/>
      <c r="E166" s="154"/>
      <c r="F166" s="130"/>
      <c r="G166" s="130"/>
      <c r="H166" s="130"/>
    </row>
    <row r="167" spans="1:8" ht="15.5" x14ac:dyDescent="0.35">
      <c r="A167" s="130"/>
      <c r="B167" s="72"/>
      <c r="C167" s="72"/>
      <c r="D167" s="154"/>
      <c r="E167" s="154"/>
      <c r="F167" s="130"/>
      <c r="G167" s="130"/>
      <c r="H167" s="130"/>
    </row>
    <row r="168" spans="1:8" ht="15.5" x14ac:dyDescent="0.35">
      <c r="A168" s="130"/>
      <c r="B168" s="72"/>
      <c r="C168" s="72"/>
      <c r="D168" s="154"/>
      <c r="E168" s="154"/>
      <c r="F168" s="130"/>
      <c r="G168" s="130"/>
      <c r="H168" s="130"/>
    </row>
    <row r="169" spans="1:8" ht="15.5" x14ac:dyDescent="0.35">
      <c r="A169" s="130"/>
      <c r="B169" s="72"/>
      <c r="C169" s="72"/>
      <c r="D169" s="154"/>
      <c r="E169" s="154"/>
      <c r="F169" s="130"/>
      <c r="G169" s="130"/>
      <c r="H169" s="130"/>
    </row>
    <row r="170" spans="1:8" ht="15.5" x14ac:dyDescent="0.35">
      <c r="A170" s="130"/>
      <c r="B170" s="72"/>
      <c r="C170" s="72"/>
      <c r="D170" s="154"/>
      <c r="E170" s="154"/>
      <c r="F170" s="130"/>
      <c r="G170" s="130"/>
      <c r="H170" s="130"/>
    </row>
    <row r="171" spans="1:8" ht="15.5" x14ac:dyDescent="0.35">
      <c r="A171" s="130"/>
      <c r="B171" s="72"/>
      <c r="C171" s="72"/>
      <c r="D171" s="154"/>
      <c r="E171" s="154"/>
      <c r="F171" s="130"/>
      <c r="G171" s="130"/>
      <c r="H171" s="130"/>
    </row>
    <row r="172" spans="1:8" ht="15.5" x14ac:dyDescent="0.35">
      <c r="A172" s="130"/>
      <c r="B172" s="72"/>
      <c r="C172" s="72"/>
      <c r="D172" s="154"/>
      <c r="E172" s="154"/>
      <c r="F172" s="130"/>
      <c r="G172" s="130"/>
      <c r="H172" s="130"/>
    </row>
    <row r="173" spans="1:8" ht="15.5" x14ac:dyDescent="0.35">
      <c r="A173" s="130"/>
      <c r="B173" s="72"/>
      <c r="C173" s="72"/>
      <c r="D173" s="154"/>
      <c r="E173" s="154"/>
      <c r="F173" s="130"/>
      <c r="G173" s="130"/>
      <c r="H173" s="130"/>
    </row>
    <row r="174" spans="1:8" ht="15.5" x14ac:dyDescent="0.35">
      <c r="A174" s="130"/>
      <c r="B174" s="72"/>
      <c r="C174" s="72"/>
      <c r="D174" s="154"/>
      <c r="E174" s="154"/>
      <c r="F174" s="130"/>
      <c r="G174" s="130"/>
      <c r="H174" s="130"/>
    </row>
    <row r="175" spans="1:8" ht="15.5" x14ac:dyDescent="0.35">
      <c r="A175" s="130"/>
      <c r="B175" s="72"/>
      <c r="C175" s="72"/>
      <c r="D175" s="154"/>
      <c r="E175" s="154"/>
      <c r="F175" s="130"/>
      <c r="G175" s="130"/>
      <c r="H175" s="130"/>
    </row>
    <row r="176" spans="1:8" ht="15.5" x14ac:dyDescent="0.35">
      <c r="A176" s="130"/>
      <c r="B176" s="72"/>
      <c r="C176" s="72"/>
      <c r="D176" s="154"/>
      <c r="E176" s="154"/>
      <c r="F176" s="130"/>
      <c r="G176" s="130"/>
      <c r="H176" s="130"/>
    </row>
    <row r="177" spans="1:8" ht="15.5" x14ac:dyDescent="0.35">
      <c r="A177" s="130"/>
      <c r="B177" s="72"/>
      <c r="C177" s="72"/>
      <c r="D177" s="154"/>
      <c r="E177" s="154"/>
      <c r="F177" s="130"/>
      <c r="G177" s="130"/>
      <c r="H177" s="130"/>
    </row>
    <row r="178" spans="1:8" ht="15.5" x14ac:dyDescent="0.35">
      <c r="A178" s="130"/>
      <c r="B178" s="72"/>
      <c r="C178" s="72"/>
      <c r="D178" s="154"/>
      <c r="E178" s="154"/>
      <c r="F178" s="130"/>
      <c r="G178" s="130"/>
      <c r="H178" s="130"/>
    </row>
    <row r="179" spans="1:8" ht="15.5" x14ac:dyDescent="0.35">
      <c r="A179" s="130"/>
      <c r="B179" s="72"/>
      <c r="C179" s="72"/>
      <c r="D179" s="154"/>
      <c r="E179" s="154"/>
      <c r="F179" s="130"/>
      <c r="G179" s="130"/>
      <c r="H179" s="130"/>
    </row>
    <row r="180" spans="1:8" ht="15.5" x14ac:dyDescent="0.35">
      <c r="A180" s="130"/>
      <c r="B180" s="72"/>
      <c r="C180" s="72"/>
      <c r="D180" s="154"/>
      <c r="E180" s="154"/>
      <c r="F180" s="130"/>
      <c r="G180" s="130"/>
      <c r="H180" s="130"/>
    </row>
    <row r="181" spans="1:8" ht="15.5" x14ac:dyDescent="0.35">
      <c r="A181" s="130"/>
      <c r="B181" s="72"/>
      <c r="C181" s="72"/>
      <c r="D181" s="154"/>
      <c r="E181" s="154"/>
      <c r="F181" s="130"/>
      <c r="G181" s="130"/>
      <c r="H181" s="130"/>
    </row>
    <row r="182" spans="1:8" ht="15.5" x14ac:dyDescent="0.35">
      <c r="A182" s="130"/>
      <c r="B182" s="72"/>
      <c r="C182" s="72"/>
      <c r="D182" s="154"/>
      <c r="E182" s="154"/>
      <c r="F182" s="130"/>
      <c r="G182" s="130"/>
      <c r="H182" s="130"/>
    </row>
    <row r="183" spans="1:8" ht="15.5" x14ac:dyDescent="0.35">
      <c r="A183" s="130"/>
      <c r="B183" s="72"/>
      <c r="C183" s="72"/>
      <c r="D183" s="154"/>
      <c r="E183" s="154"/>
      <c r="F183" s="130"/>
      <c r="G183" s="130"/>
      <c r="H183" s="130"/>
    </row>
    <row r="184" spans="1:8" ht="15.5" x14ac:dyDescent="0.35">
      <c r="A184" s="130"/>
      <c r="B184" s="72"/>
      <c r="C184" s="72"/>
      <c r="D184" s="154"/>
      <c r="E184" s="154"/>
      <c r="F184" s="130"/>
      <c r="G184" s="130"/>
      <c r="H184" s="130"/>
    </row>
    <row r="185" spans="1:8" ht="15.5" x14ac:dyDescent="0.35">
      <c r="A185" s="130"/>
      <c r="B185" s="72"/>
      <c r="C185" s="72"/>
      <c r="D185" s="154"/>
      <c r="E185" s="154"/>
      <c r="F185" s="130"/>
      <c r="G185" s="130"/>
      <c r="H185" s="130"/>
    </row>
    <row r="186" spans="1:8" ht="15.5" x14ac:dyDescent="0.35">
      <c r="A186" s="130"/>
      <c r="B186" s="72"/>
      <c r="C186" s="72"/>
      <c r="D186" s="154"/>
      <c r="E186" s="154"/>
      <c r="F186" s="130"/>
      <c r="G186" s="130"/>
      <c r="H186" s="130"/>
    </row>
    <row r="187" spans="1:8" ht="15.5" x14ac:dyDescent="0.35">
      <c r="A187" s="130"/>
      <c r="B187" s="72"/>
      <c r="C187" s="72"/>
      <c r="D187" s="154"/>
      <c r="E187" s="154"/>
      <c r="F187" s="130"/>
      <c r="G187" s="130"/>
      <c r="H187" s="130"/>
    </row>
    <row r="188" spans="1:8" ht="15.5" x14ac:dyDescent="0.35">
      <c r="A188" s="130"/>
      <c r="B188" s="72"/>
      <c r="C188" s="72"/>
      <c r="D188" s="154"/>
      <c r="E188" s="154"/>
      <c r="F188" s="130"/>
      <c r="G188" s="130"/>
      <c r="H188" s="130"/>
    </row>
    <row r="189" spans="1:8" ht="15.5" x14ac:dyDescent="0.35">
      <c r="A189" s="130"/>
      <c r="B189" s="72"/>
      <c r="C189" s="72"/>
      <c r="D189" s="154"/>
      <c r="E189" s="154"/>
      <c r="F189" s="130"/>
      <c r="G189" s="130"/>
      <c r="H189" s="130"/>
    </row>
    <row r="190" spans="1:8" ht="15.5" x14ac:dyDescent="0.35">
      <c r="A190" s="130"/>
      <c r="B190" s="72"/>
      <c r="C190" s="72"/>
      <c r="D190" s="154"/>
      <c r="E190" s="154"/>
      <c r="F190" s="130"/>
      <c r="G190" s="130"/>
      <c r="H190" s="130"/>
    </row>
    <row r="191" spans="1:8" ht="15.5" x14ac:dyDescent="0.35">
      <c r="A191" s="130"/>
      <c r="B191" s="72"/>
      <c r="C191" s="72"/>
      <c r="D191" s="154"/>
      <c r="E191" s="154"/>
      <c r="F191" s="130"/>
      <c r="G191" s="130"/>
      <c r="H191" s="130"/>
    </row>
    <row r="192" spans="1:8" ht="15.5" x14ac:dyDescent="0.35">
      <c r="A192" s="130"/>
      <c r="B192" s="72"/>
      <c r="C192" s="72"/>
      <c r="D192" s="154"/>
      <c r="E192" s="154"/>
      <c r="F192" s="130"/>
      <c r="G192" s="130"/>
      <c r="H192" s="130"/>
    </row>
    <row r="193" spans="1:8" ht="15.5" x14ac:dyDescent="0.35">
      <c r="A193" s="130"/>
      <c r="B193" s="72"/>
      <c r="C193" s="72"/>
      <c r="D193" s="154"/>
      <c r="E193" s="154"/>
      <c r="F193" s="130"/>
      <c r="G193" s="130"/>
      <c r="H193" s="130"/>
    </row>
    <row r="194" spans="1:8" ht="15.5" x14ac:dyDescent="0.35">
      <c r="A194" s="130"/>
      <c r="B194" s="72"/>
      <c r="C194" s="72"/>
      <c r="D194" s="154"/>
      <c r="E194" s="154"/>
      <c r="F194" s="130"/>
      <c r="G194" s="130"/>
      <c r="H194" s="130"/>
    </row>
    <row r="195" spans="1:8" ht="15.5" x14ac:dyDescent="0.35">
      <c r="A195" s="130"/>
      <c r="B195" s="72"/>
      <c r="C195" s="72"/>
      <c r="D195" s="154"/>
      <c r="E195" s="154"/>
      <c r="F195" s="130"/>
      <c r="G195" s="130"/>
      <c r="H195" s="130"/>
    </row>
    <row r="196" spans="1:8" ht="15.5" x14ac:dyDescent="0.35">
      <c r="A196" s="130"/>
      <c r="B196" s="72"/>
      <c r="C196" s="72"/>
      <c r="D196" s="154"/>
      <c r="E196" s="154"/>
      <c r="F196" s="130"/>
      <c r="G196" s="130"/>
      <c r="H196" s="130"/>
    </row>
    <row r="197" spans="1:8" ht="15.5" x14ac:dyDescent="0.35">
      <c r="A197" s="130"/>
      <c r="B197" s="72"/>
      <c r="C197" s="72"/>
      <c r="D197" s="154"/>
      <c r="E197" s="154"/>
      <c r="F197" s="130"/>
      <c r="G197" s="130"/>
      <c r="H197" s="130"/>
    </row>
    <row r="198" spans="1:8" ht="15.5" x14ac:dyDescent="0.35">
      <c r="A198" s="130"/>
      <c r="B198" s="72"/>
      <c r="C198" s="72"/>
      <c r="D198" s="154"/>
      <c r="E198" s="154"/>
      <c r="F198" s="130"/>
      <c r="G198" s="130"/>
      <c r="H198" s="130"/>
    </row>
    <row r="199" spans="1:8" ht="15.5" x14ac:dyDescent="0.35">
      <c r="A199" s="130"/>
      <c r="B199" s="72"/>
      <c r="C199" s="72"/>
      <c r="D199" s="154"/>
      <c r="E199" s="154"/>
      <c r="F199" s="130"/>
      <c r="G199" s="130"/>
      <c r="H199" s="130"/>
    </row>
    <row r="200" spans="1:8" ht="15.5" x14ac:dyDescent="0.35">
      <c r="A200" s="130"/>
      <c r="B200" s="72"/>
      <c r="C200" s="72"/>
      <c r="D200" s="154"/>
      <c r="E200" s="154"/>
      <c r="F200" s="130"/>
      <c r="G200" s="130"/>
      <c r="H200" s="130"/>
    </row>
    <row r="201" spans="1:8" ht="15.5" x14ac:dyDescent="0.35">
      <c r="A201" s="130"/>
      <c r="B201" s="72"/>
      <c r="C201" s="72"/>
      <c r="D201" s="154"/>
      <c r="E201" s="154"/>
      <c r="F201" s="130"/>
      <c r="G201" s="130"/>
      <c r="H201" s="130"/>
    </row>
    <row r="202" spans="1:8" ht="15.5" x14ac:dyDescent="0.35">
      <c r="A202" s="130"/>
      <c r="B202" s="72"/>
      <c r="C202" s="72"/>
      <c r="D202" s="154"/>
      <c r="E202" s="154"/>
      <c r="F202" s="130"/>
      <c r="G202" s="130"/>
      <c r="H202" s="130"/>
    </row>
    <row r="203" spans="1:8" ht="15.5" x14ac:dyDescent="0.35">
      <c r="A203" s="130"/>
      <c r="B203" s="72"/>
      <c r="C203" s="72"/>
      <c r="D203" s="154"/>
      <c r="E203" s="154"/>
      <c r="F203" s="130"/>
      <c r="G203" s="130"/>
      <c r="H203" s="130"/>
    </row>
    <row r="204" spans="1:8" ht="15.5" x14ac:dyDescent="0.35">
      <c r="A204" s="130"/>
      <c r="B204" s="72"/>
      <c r="C204" s="72"/>
      <c r="D204" s="154"/>
      <c r="E204" s="154"/>
      <c r="F204" s="130"/>
      <c r="G204" s="130"/>
      <c r="H204" s="130"/>
    </row>
    <row r="205" spans="1:8" ht="15.5" x14ac:dyDescent="0.35">
      <c r="A205" s="130"/>
      <c r="B205" s="72"/>
      <c r="C205" s="72"/>
      <c r="D205" s="154"/>
      <c r="E205" s="154"/>
      <c r="F205" s="130"/>
      <c r="G205" s="130"/>
      <c r="H205" s="130"/>
    </row>
    <row r="206" spans="1:8" ht="15.5" x14ac:dyDescent="0.35">
      <c r="A206" s="130"/>
      <c r="B206" s="72"/>
      <c r="C206" s="72"/>
      <c r="D206" s="154"/>
      <c r="E206" s="154"/>
      <c r="F206" s="130"/>
      <c r="G206" s="130"/>
      <c r="H206" s="130"/>
    </row>
    <row r="207" spans="1:8" ht="15.5" x14ac:dyDescent="0.35">
      <c r="A207" s="130"/>
      <c r="B207" s="72"/>
      <c r="C207" s="72"/>
      <c r="D207" s="154"/>
      <c r="E207" s="154"/>
      <c r="F207" s="130"/>
      <c r="G207" s="130"/>
      <c r="H207" s="130"/>
    </row>
    <row r="208" spans="1:8" ht="15.5" x14ac:dyDescent="0.35">
      <c r="A208" s="130"/>
      <c r="B208" s="72"/>
      <c r="C208" s="72"/>
      <c r="D208" s="154"/>
      <c r="E208" s="154"/>
      <c r="F208" s="130"/>
      <c r="G208" s="130"/>
      <c r="H208" s="130"/>
    </row>
    <row r="209" spans="1:8" ht="15.5" x14ac:dyDescent="0.35">
      <c r="A209" s="130"/>
      <c r="B209" s="72"/>
      <c r="C209" s="72"/>
      <c r="D209" s="154"/>
      <c r="E209" s="154"/>
      <c r="F209" s="130"/>
      <c r="G209" s="130"/>
      <c r="H209" s="130"/>
    </row>
    <row r="210" spans="1:8" ht="15.5" x14ac:dyDescent="0.35">
      <c r="A210" s="130"/>
      <c r="B210" s="72"/>
      <c r="C210" s="72"/>
      <c r="D210" s="154"/>
      <c r="E210" s="154"/>
      <c r="F210" s="130"/>
      <c r="G210" s="130"/>
      <c r="H210" s="130"/>
    </row>
    <row r="211" spans="1:8" ht="15.5" x14ac:dyDescent="0.35">
      <c r="A211" s="130"/>
      <c r="B211" s="72"/>
      <c r="C211" s="72"/>
      <c r="D211" s="154"/>
      <c r="E211" s="154"/>
      <c r="F211" s="130"/>
      <c r="G211" s="130"/>
      <c r="H211" s="130"/>
    </row>
    <row r="212" spans="1:8" ht="15.5" x14ac:dyDescent="0.35">
      <c r="A212" s="130"/>
      <c r="B212" s="72"/>
      <c r="C212" s="72"/>
      <c r="D212" s="154"/>
      <c r="E212" s="154"/>
      <c r="F212" s="130"/>
      <c r="G212" s="130"/>
      <c r="H212" s="130"/>
    </row>
    <row r="213" spans="1:8" ht="15.5" x14ac:dyDescent="0.35">
      <c r="A213" s="130"/>
      <c r="B213" s="72"/>
      <c r="C213" s="72"/>
      <c r="D213" s="154"/>
      <c r="E213" s="154"/>
      <c r="F213" s="130"/>
      <c r="G213" s="130"/>
      <c r="H213" s="130"/>
    </row>
    <row r="214" spans="1:8" ht="15.5" x14ac:dyDescent="0.35">
      <c r="A214" s="130"/>
      <c r="B214" s="72"/>
      <c r="C214" s="72"/>
      <c r="D214" s="154"/>
      <c r="E214" s="154"/>
      <c r="F214" s="130"/>
      <c r="G214" s="130"/>
      <c r="H214" s="130"/>
    </row>
    <row r="215" spans="1:8" ht="15.5" x14ac:dyDescent="0.35">
      <c r="A215" s="130"/>
      <c r="B215" s="72"/>
      <c r="C215" s="72"/>
      <c r="D215" s="154"/>
      <c r="E215" s="154"/>
      <c r="F215" s="130"/>
      <c r="G215" s="130"/>
      <c r="H215" s="130"/>
    </row>
    <row r="216" spans="1:8" ht="15.5" x14ac:dyDescent="0.35">
      <c r="A216" s="130"/>
      <c r="B216" s="72"/>
      <c r="C216" s="72"/>
      <c r="D216" s="154"/>
      <c r="E216" s="154"/>
      <c r="F216" s="130"/>
      <c r="G216" s="130"/>
      <c r="H216" s="130"/>
    </row>
    <row r="217" spans="1:8" ht="15.5" x14ac:dyDescent="0.35">
      <c r="A217" s="130"/>
      <c r="B217" s="72"/>
      <c r="C217" s="72"/>
      <c r="D217" s="154"/>
      <c r="E217" s="154"/>
      <c r="F217" s="130"/>
      <c r="G217" s="130"/>
      <c r="H217" s="130"/>
    </row>
    <row r="218" spans="1:8" ht="15.5" x14ac:dyDescent="0.35">
      <c r="A218" s="130"/>
      <c r="B218" s="72"/>
      <c r="C218" s="72"/>
      <c r="D218" s="154"/>
      <c r="E218" s="154"/>
      <c r="F218" s="130"/>
      <c r="G218" s="130"/>
      <c r="H218" s="130"/>
    </row>
    <row r="219" spans="1:8" ht="15.5" x14ac:dyDescent="0.35">
      <c r="A219" s="130"/>
      <c r="B219" s="72"/>
      <c r="C219" s="72"/>
      <c r="D219" s="154"/>
      <c r="E219" s="154"/>
      <c r="F219" s="130"/>
      <c r="G219" s="130"/>
      <c r="H219" s="130"/>
    </row>
    <row r="220" spans="1:8" ht="15.5" x14ac:dyDescent="0.35">
      <c r="A220" s="130"/>
      <c r="B220" s="72"/>
      <c r="C220" s="72"/>
      <c r="D220" s="154"/>
      <c r="E220" s="154"/>
      <c r="F220" s="130"/>
      <c r="G220" s="130"/>
      <c r="H220" s="130"/>
    </row>
    <row r="221" spans="1:8" ht="15.5" x14ac:dyDescent="0.35">
      <c r="A221" s="130"/>
      <c r="B221" s="72"/>
      <c r="C221" s="72"/>
      <c r="D221" s="154"/>
      <c r="E221" s="154"/>
      <c r="F221" s="130"/>
      <c r="G221" s="130"/>
      <c r="H221" s="130"/>
    </row>
    <row r="222" spans="1:8" ht="15.5" x14ac:dyDescent="0.35">
      <c r="A222" s="130"/>
      <c r="B222" s="72"/>
      <c r="C222" s="72"/>
      <c r="D222" s="154"/>
      <c r="E222" s="154"/>
      <c r="F222" s="130"/>
      <c r="G222" s="130"/>
      <c r="H222" s="130"/>
    </row>
    <row r="223" spans="1:8" ht="15.5" x14ac:dyDescent="0.35">
      <c r="A223" s="130"/>
      <c r="B223" s="72"/>
      <c r="C223" s="72"/>
      <c r="D223" s="154"/>
      <c r="E223" s="154"/>
      <c r="F223" s="130"/>
      <c r="G223" s="130"/>
      <c r="H223" s="130"/>
    </row>
    <row r="224" spans="1:8" ht="15.5" x14ac:dyDescent="0.35">
      <c r="A224" s="130"/>
      <c r="B224" s="72"/>
      <c r="C224" s="72"/>
      <c r="D224" s="154"/>
      <c r="E224" s="154"/>
      <c r="F224" s="130"/>
      <c r="G224" s="130"/>
      <c r="H224" s="130"/>
    </row>
    <row r="225" spans="1:8" ht="15.5" x14ac:dyDescent="0.35">
      <c r="A225" s="130"/>
      <c r="B225" s="72"/>
      <c r="C225" s="72"/>
      <c r="D225" s="154"/>
      <c r="E225" s="154"/>
      <c r="F225" s="130"/>
      <c r="G225" s="130"/>
      <c r="H225" s="130"/>
    </row>
    <row r="226" spans="1:8" ht="15.5" x14ac:dyDescent="0.35">
      <c r="A226" s="130"/>
      <c r="B226" s="72"/>
      <c r="C226" s="72"/>
      <c r="D226" s="154"/>
      <c r="E226" s="154"/>
      <c r="F226" s="130"/>
      <c r="G226" s="130"/>
      <c r="H226" s="130"/>
    </row>
    <row r="227" spans="1:8" ht="15.5" x14ac:dyDescent="0.35">
      <c r="A227" s="130"/>
      <c r="B227" s="72"/>
      <c r="C227" s="72"/>
      <c r="D227" s="154"/>
      <c r="E227" s="154"/>
      <c r="F227" s="130"/>
      <c r="G227" s="130"/>
      <c r="H227" s="130"/>
    </row>
    <row r="228" spans="1:8" ht="15.5" x14ac:dyDescent="0.35">
      <c r="A228" s="130"/>
      <c r="B228" s="72"/>
      <c r="C228" s="72"/>
      <c r="D228" s="154"/>
      <c r="E228" s="154"/>
      <c r="F228" s="130"/>
      <c r="G228" s="130"/>
      <c r="H228" s="130"/>
    </row>
    <row r="229" spans="1:8" ht="15.5" x14ac:dyDescent="0.35">
      <c r="A229" s="130"/>
      <c r="B229" s="72"/>
      <c r="C229" s="72"/>
      <c r="D229" s="154"/>
      <c r="E229" s="154"/>
      <c r="F229" s="130"/>
      <c r="G229" s="130"/>
      <c r="H229" s="130"/>
    </row>
    <row r="230" spans="1:8" ht="15.5" x14ac:dyDescent="0.35">
      <c r="A230" s="130"/>
      <c r="B230" s="72"/>
      <c r="C230" s="72"/>
      <c r="D230" s="154"/>
      <c r="E230" s="154"/>
      <c r="F230" s="130"/>
      <c r="G230" s="130"/>
      <c r="H230" s="130"/>
    </row>
    <row r="231" spans="1:8" ht="15.5" x14ac:dyDescent="0.35">
      <c r="A231" s="130"/>
      <c r="B231" s="72"/>
      <c r="C231" s="72"/>
      <c r="D231" s="154"/>
      <c r="E231" s="154"/>
      <c r="F231" s="130"/>
      <c r="G231" s="130"/>
      <c r="H231" s="130"/>
    </row>
    <row r="232" spans="1:8" ht="15.5" x14ac:dyDescent="0.35">
      <c r="A232" s="130"/>
      <c r="B232" s="72"/>
      <c r="C232" s="72"/>
      <c r="D232" s="154"/>
      <c r="E232" s="154"/>
      <c r="F232" s="130"/>
      <c r="G232" s="130"/>
      <c r="H232" s="130"/>
    </row>
    <row r="233" spans="1:8" ht="15.5" x14ac:dyDescent="0.35">
      <c r="A233" s="130"/>
      <c r="B233" s="72"/>
      <c r="C233" s="72"/>
      <c r="D233" s="154"/>
      <c r="E233" s="154"/>
      <c r="F233" s="130"/>
      <c r="G233" s="130"/>
      <c r="H233" s="130"/>
    </row>
    <row r="234" spans="1:8" ht="15.5" x14ac:dyDescent="0.35">
      <c r="A234" s="130"/>
      <c r="B234" s="72"/>
      <c r="C234" s="72"/>
      <c r="D234" s="154"/>
      <c r="E234" s="154"/>
      <c r="F234" s="130"/>
      <c r="G234" s="130"/>
      <c r="H234" s="130"/>
    </row>
    <row r="235" spans="1:8" ht="15.5" x14ac:dyDescent="0.35">
      <c r="A235" s="130"/>
      <c r="B235" s="72"/>
      <c r="C235" s="72"/>
      <c r="D235" s="154"/>
      <c r="E235" s="154"/>
      <c r="F235" s="130"/>
      <c r="G235" s="130"/>
      <c r="H235" s="130"/>
    </row>
    <row r="236" spans="1:8" ht="15.5" x14ac:dyDescent="0.35">
      <c r="A236" s="130"/>
      <c r="B236" s="72"/>
      <c r="C236" s="72"/>
      <c r="D236" s="154"/>
      <c r="E236" s="154"/>
      <c r="F236" s="130"/>
      <c r="G236" s="130"/>
      <c r="H236" s="130"/>
    </row>
    <row r="237" spans="1:8" ht="15.5" x14ac:dyDescent="0.35">
      <c r="A237" s="130"/>
      <c r="B237" s="72"/>
      <c r="C237" s="72"/>
      <c r="D237" s="154"/>
      <c r="E237" s="154"/>
      <c r="F237" s="130"/>
      <c r="G237" s="130"/>
      <c r="H237" s="130"/>
    </row>
    <row r="238" spans="1:8" ht="15.5" x14ac:dyDescent="0.35">
      <c r="A238" s="130"/>
      <c r="B238" s="72"/>
      <c r="C238" s="72"/>
      <c r="D238" s="154"/>
      <c r="E238" s="154"/>
      <c r="F238" s="130"/>
      <c r="G238" s="130"/>
      <c r="H238" s="130"/>
    </row>
    <row r="239" spans="1:8" ht="15.5" x14ac:dyDescent="0.35">
      <c r="A239" s="130"/>
      <c r="B239" s="72"/>
      <c r="C239" s="72"/>
      <c r="D239" s="154"/>
      <c r="E239" s="154"/>
      <c r="F239" s="130"/>
      <c r="G239" s="130"/>
      <c r="H239" s="130"/>
    </row>
    <row r="240" spans="1:8" ht="15.5" x14ac:dyDescent="0.35">
      <c r="A240" s="130"/>
      <c r="B240" s="72"/>
      <c r="C240" s="72"/>
      <c r="D240" s="154"/>
      <c r="E240" s="154"/>
      <c r="F240" s="130"/>
      <c r="G240" s="130"/>
      <c r="H240" s="130"/>
    </row>
    <row r="241" spans="1:8" ht="15.5" x14ac:dyDescent="0.35">
      <c r="A241" s="130"/>
      <c r="B241" s="72"/>
      <c r="C241" s="72"/>
      <c r="D241" s="154"/>
      <c r="E241" s="154"/>
      <c r="F241" s="130"/>
      <c r="G241" s="130"/>
      <c r="H241" s="130"/>
    </row>
    <row r="242" spans="1:8" ht="15.5" x14ac:dyDescent="0.35">
      <c r="A242" s="130"/>
      <c r="B242" s="72"/>
      <c r="C242" s="72"/>
      <c r="D242" s="154"/>
      <c r="E242" s="154"/>
      <c r="F242" s="130"/>
      <c r="G242" s="130"/>
      <c r="H242" s="130"/>
    </row>
    <row r="243" spans="1:8" ht="15.5" x14ac:dyDescent="0.35">
      <c r="A243" s="130"/>
      <c r="B243" s="72"/>
      <c r="C243" s="72"/>
      <c r="D243" s="154"/>
      <c r="E243" s="154"/>
      <c r="F243" s="130"/>
      <c r="G243" s="130"/>
      <c r="H243" s="130"/>
    </row>
    <row r="244" spans="1:8" ht="15.5" x14ac:dyDescent="0.35">
      <c r="A244" s="130"/>
      <c r="B244" s="72"/>
      <c r="C244" s="72"/>
      <c r="D244" s="154"/>
      <c r="E244" s="154"/>
      <c r="F244" s="130"/>
      <c r="G244" s="130"/>
      <c r="H244" s="130"/>
    </row>
    <row r="245" spans="1:8" ht="15.5" x14ac:dyDescent="0.35">
      <c r="A245" s="130"/>
      <c r="B245" s="72"/>
      <c r="C245" s="72"/>
      <c r="D245" s="154"/>
      <c r="E245" s="154"/>
      <c r="F245" s="130"/>
      <c r="G245" s="130"/>
      <c r="H245" s="130"/>
    </row>
    <row r="246" spans="1:8" ht="15.5" x14ac:dyDescent="0.35">
      <c r="A246" s="130"/>
      <c r="B246" s="72"/>
      <c r="C246" s="72"/>
      <c r="D246" s="154"/>
      <c r="E246" s="154"/>
      <c r="F246" s="130"/>
      <c r="G246" s="130"/>
      <c r="H246" s="130"/>
    </row>
    <row r="247" spans="1:8" ht="15.5" x14ac:dyDescent="0.35">
      <c r="A247" s="130"/>
      <c r="B247" s="72"/>
      <c r="C247" s="72"/>
      <c r="D247" s="154"/>
      <c r="E247" s="154"/>
      <c r="F247" s="130"/>
      <c r="G247" s="130"/>
      <c r="H247" s="130"/>
    </row>
    <row r="248" spans="1:8" ht="15.5" x14ac:dyDescent="0.35">
      <c r="A248" s="130"/>
      <c r="B248" s="72"/>
      <c r="C248" s="72"/>
      <c r="D248" s="154"/>
      <c r="E248" s="154"/>
      <c r="F248" s="130"/>
      <c r="G248" s="130"/>
      <c r="H248" s="130"/>
    </row>
    <row r="249" spans="1:8" ht="15.5" x14ac:dyDescent="0.35">
      <c r="A249" s="130"/>
      <c r="B249" s="72"/>
      <c r="C249" s="72"/>
      <c r="D249" s="154"/>
      <c r="E249" s="154"/>
      <c r="F249" s="130"/>
      <c r="G249" s="130"/>
      <c r="H249" s="130"/>
    </row>
    <row r="250" spans="1:8" ht="15.5" x14ac:dyDescent="0.35">
      <c r="A250" s="130"/>
      <c r="B250" s="72"/>
      <c r="C250" s="72"/>
      <c r="D250" s="154"/>
      <c r="E250" s="154"/>
      <c r="F250" s="130"/>
      <c r="G250" s="130"/>
      <c r="H250" s="130"/>
    </row>
    <row r="251" spans="1:8" ht="15.5" x14ac:dyDescent="0.35">
      <c r="A251" s="130"/>
      <c r="B251" s="72"/>
      <c r="C251" s="72"/>
      <c r="D251" s="154"/>
      <c r="E251" s="154"/>
      <c r="F251" s="130"/>
      <c r="G251" s="130"/>
      <c r="H251" s="130"/>
    </row>
    <row r="252" spans="1:8" ht="15.5" x14ac:dyDescent="0.35">
      <c r="A252" s="130"/>
      <c r="B252" s="72"/>
      <c r="C252" s="72"/>
      <c r="D252" s="154"/>
      <c r="E252" s="154"/>
      <c r="F252" s="130"/>
      <c r="G252" s="130"/>
      <c r="H252" s="130"/>
    </row>
    <row r="253" spans="1:8" ht="15.5" x14ac:dyDescent="0.35">
      <c r="A253" s="130"/>
      <c r="B253" s="72"/>
      <c r="C253" s="72"/>
      <c r="D253" s="154"/>
      <c r="E253" s="154"/>
      <c r="F253" s="130"/>
      <c r="G253" s="130"/>
      <c r="H253" s="130"/>
    </row>
    <row r="254" spans="1:8" ht="15.5" x14ac:dyDescent="0.35">
      <c r="A254" s="130"/>
      <c r="B254" s="72"/>
      <c r="C254" s="72"/>
      <c r="D254" s="154"/>
      <c r="E254" s="154"/>
      <c r="F254" s="130"/>
      <c r="G254" s="130"/>
      <c r="H254" s="130"/>
    </row>
    <row r="255" spans="1:8" ht="15.5" x14ac:dyDescent="0.35">
      <c r="A255" s="130"/>
      <c r="B255" s="72"/>
      <c r="C255" s="72"/>
      <c r="D255" s="154"/>
      <c r="E255" s="154"/>
      <c r="F255" s="130"/>
      <c r="G255" s="130"/>
      <c r="H255" s="130"/>
    </row>
    <row r="256" spans="1:8" ht="15.5" x14ac:dyDescent="0.35">
      <c r="A256" s="130"/>
      <c r="B256" s="72"/>
      <c r="C256" s="72"/>
      <c r="D256" s="154"/>
      <c r="E256" s="154"/>
      <c r="F256" s="130"/>
      <c r="G256" s="130"/>
      <c r="H256" s="130"/>
    </row>
    <row r="257" spans="1:8" ht="15.5" x14ac:dyDescent="0.35">
      <c r="A257" s="130"/>
      <c r="B257" s="72"/>
      <c r="C257" s="72"/>
      <c r="D257" s="154"/>
      <c r="E257" s="154"/>
      <c r="F257" s="130"/>
      <c r="G257" s="130"/>
      <c r="H257" s="130"/>
    </row>
    <row r="258" spans="1:8" ht="15.5" x14ac:dyDescent="0.35">
      <c r="A258" s="130"/>
      <c r="B258" s="72"/>
      <c r="C258" s="72"/>
      <c r="D258" s="154"/>
      <c r="E258" s="154"/>
      <c r="F258" s="130"/>
      <c r="G258" s="130"/>
      <c r="H258" s="130"/>
    </row>
    <row r="259" spans="1:8" ht="15.5" x14ac:dyDescent="0.35">
      <c r="A259" s="130"/>
      <c r="B259" s="72"/>
      <c r="C259" s="72"/>
      <c r="D259" s="154"/>
      <c r="E259" s="154"/>
      <c r="F259" s="130"/>
      <c r="G259" s="130"/>
      <c r="H259" s="130"/>
    </row>
    <row r="260" spans="1:8" ht="15.5" x14ac:dyDescent="0.35">
      <c r="A260" s="130"/>
      <c r="B260" s="72"/>
      <c r="C260" s="72"/>
      <c r="D260" s="154"/>
      <c r="E260" s="154"/>
      <c r="F260" s="130"/>
      <c r="G260" s="130"/>
      <c r="H260" s="130"/>
    </row>
    <row r="261" spans="1:8" ht="15.5" x14ac:dyDescent="0.35">
      <c r="A261" s="130"/>
      <c r="B261" s="72"/>
      <c r="C261" s="72"/>
      <c r="D261" s="154"/>
      <c r="E261" s="154"/>
      <c r="F261" s="130"/>
      <c r="G261" s="130"/>
      <c r="H261" s="130"/>
    </row>
    <row r="262" spans="1:8" ht="15.5" x14ac:dyDescent="0.35">
      <c r="A262" s="130"/>
      <c r="B262" s="72"/>
      <c r="C262" s="72"/>
      <c r="D262" s="154"/>
      <c r="E262" s="154"/>
      <c r="F262" s="130"/>
      <c r="G262" s="130"/>
      <c r="H262" s="130"/>
    </row>
    <row r="263" spans="1:8" ht="15.5" x14ac:dyDescent="0.35">
      <c r="A263" s="130"/>
      <c r="B263" s="72"/>
      <c r="C263" s="72"/>
      <c r="D263" s="154"/>
      <c r="E263" s="154"/>
      <c r="F263" s="130"/>
      <c r="G263" s="130"/>
      <c r="H263" s="130"/>
    </row>
    <row r="264" spans="1:8" ht="15.5" x14ac:dyDescent="0.35">
      <c r="A264" s="130"/>
      <c r="B264" s="72"/>
      <c r="C264" s="72"/>
      <c r="D264" s="154"/>
      <c r="E264" s="154"/>
      <c r="F264" s="130"/>
      <c r="G264" s="130"/>
      <c r="H264" s="130"/>
    </row>
    <row r="265" spans="1:8" ht="15.5" x14ac:dyDescent="0.35">
      <c r="A265" s="130"/>
      <c r="B265" s="72"/>
      <c r="C265" s="72"/>
      <c r="D265" s="154"/>
      <c r="E265" s="154"/>
      <c r="F265" s="130"/>
      <c r="G265" s="130"/>
      <c r="H265" s="130"/>
    </row>
    <row r="266" spans="1:8" ht="15.5" x14ac:dyDescent="0.35">
      <c r="A266" s="130"/>
      <c r="B266" s="72"/>
      <c r="C266" s="72"/>
      <c r="D266" s="154"/>
      <c r="E266" s="154"/>
      <c r="F266" s="130"/>
      <c r="G266" s="130"/>
      <c r="H266" s="130"/>
    </row>
    <row r="267" spans="1:8" ht="15.5" x14ac:dyDescent="0.35">
      <c r="A267" s="130"/>
      <c r="B267" s="72"/>
      <c r="C267" s="72"/>
      <c r="D267" s="154"/>
      <c r="E267" s="154"/>
      <c r="F267" s="130"/>
      <c r="G267" s="130"/>
      <c r="H267" s="130"/>
    </row>
    <row r="268" spans="1:8" ht="15.5" x14ac:dyDescent="0.35">
      <c r="A268" s="130"/>
      <c r="B268" s="72"/>
      <c r="C268" s="72"/>
      <c r="D268" s="154"/>
      <c r="E268" s="154"/>
      <c r="F268" s="130"/>
      <c r="G268" s="130"/>
      <c r="H268" s="130"/>
    </row>
    <row r="269" spans="1:8" ht="15.5" x14ac:dyDescent="0.35">
      <c r="A269" s="130"/>
      <c r="B269" s="72"/>
      <c r="C269" s="72"/>
      <c r="D269" s="154"/>
      <c r="E269" s="154"/>
      <c r="F269" s="130"/>
      <c r="G269" s="130"/>
      <c r="H269" s="130"/>
    </row>
    <row r="270" spans="1:8" ht="15.5" x14ac:dyDescent="0.35">
      <c r="A270" s="130"/>
      <c r="B270" s="72"/>
      <c r="C270" s="72"/>
      <c r="D270" s="154"/>
      <c r="E270" s="154"/>
      <c r="F270" s="130"/>
      <c r="G270" s="130"/>
      <c r="H270" s="130"/>
    </row>
    <row r="271" spans="1:8" ht="15.5" x14ac:dyDescent="0.35">
      <c r="A271" s="130"/>
      <c r="B271" s="72"/>
      <c r="C271" s="72"/>
      <c r="D271" s="154"/>
      <c r="E271" s="154"/>
      <c r="F271" s="130"/>
      <c r="G271" s="130"/>
      <c r="H271" s="130"/>
    </row>
    <row r="272" spans="1:8" ht="15.5" x14ac:dyDescent="0.35">
      <c r="A272" s="130"/>
      <c r="B272" s="72"/>
      <c r="C272" s="72"/>
      <c r="D272" s="154"/>
      <c r="E272" s="154"/>
      <c r="F272" s="130"/>
      <c r="G272" s="130"/>
      <c r="H272" s="130"/>
    </row>
    <row r="273" spans="1:8" ht="15.5" x14ac:dyDescent="0.35">
      <c r="A273" s="130"/>
      <c r="B273" s="72"/>
      <c r="C273" s="72"/>
      <c r="D273" s="154"/>
      <c r="E273" s="154"/>
      <c r="F273" s="130"/>
      <c r="G273" s="130"/>
      <c r="H273" s="130"/>
    </row>
    <row r="274" spans="1:8" ht="15.5" x14ac:dyDescent="0.35">
      <c r="A274" s="130"/>
      <c r="B274" s="72"/>
      <c r="C274" s="72"/>
      <c r="D274" s="154"/>
      <c r="E274" s="154"/>
      <c r="F274" s="130"/>
      <c r="G274" s="130"/>
      <c r="H274" s="130"/>
    </row>
    <row r="275" spans="1:8" ht="15.5" x14ac:dyDescent="0.35">
      <c r="A275" s="130"/>
      <c r="B275" s="72"/>
      <c r="C275" s="72"/>
      <c r="D275" s="154"/>
      <c r="E275" s="154"/>
      <c r="F275" s="130"/>
      <c r="G275" s="130"/>
      <c r="H275" s="130"/>
    </row>
    <row r="276" spans="1:8" ht="15.5" x14ac:dyDescent="0.35">
      <c r="A276" s="130"/>
      <c r="B276" s="72"/>
      <c r="C276" s="72"/>
      <c r="D276" s="154"/>
      <c r="E276" s="154"/>
      <c r="F276" s="130"/>
      <c r="G276" s="130"/>
      <c r="H276" s="130"/>
    </row>
    <row r="277" spans="1:8" ht="15.5" x14ac:dyDescent="0.35">
      <c r="A277" s="130"/>
      <c r="B277" s="72"/>
      <c r="C277" s="72"/>
      <c r="D277" s="154"/>
      <c r="E277" s="154"/>
      <c r="F277" s="130"/>
      <c r="G277" s="130"/>
      <c r="H277" s="130"/>
    </row>
    <row r="278" spans="1:8" ht="15.5" x14ac:dyDescent="0.35">
      <c r="A278" s="130"/>
      <c r="B278" s="72"/>
      <c r="C278" s="72"/>
      <c r="D278" s="154"/>
      <c r="E278" s="154"/>
      <c r="F278" s="130"/>
      <c r="G278" s="130"/>
      <c r="H278" s="130"/>
    </row>
    <row r="279" spans="1:8" ht="15.5" x14ac:dyDescent="0.35">
      <c r="A279" s="130"/>
      <c r="B279" s="72"/>
      <c r="C279" s="72"/>
      <c r="D279" s="154"/>
      <c r="E279" s="154"/>
      <c r="F279" s="130"/>
      <c r="G279" s="130"/>
      <c r="H279" s="130"/>
    </row>
    <row r="280" spans="1:8" ht="15.5" x14ac:dyDescent="0.35">
      <c r="A280" s="130"/>
      <c r="B280" s="72"/>
      <c r="C280" s="72"/>
      <c r="D280" s="154"/>
      <c r="E280" s="154"/>
      <c r="F280" s="130"/>
      <c r="G280" s="130"/>
      <c r="H280" s="130"/>
    </row>
    <row r="281" spans="1:8" ht="15.5" x14ac:dyDescent="0.35">
      <c r="A281" s="130"/>
      <c r="B281" s="72"/>
      <c r="C281" s="72"/>
      <c r="D281" s="154"/>
      <c r="E281" s="154"/>
      <c r="F281" s="130"/>
      <c r="G281" s="130"/>
      <c r="H281" s="130"/>
    </row>
    <row r="282" spans="1:8" ht="15.5" x14ac:dyDescent="0.35">
      <c r="A282" s="130"/>
      <c r="B282" s="72"/>
      <c r="C282" s="72"/>
      <c r="D282" s="154"/>
      <c r="E282" s="154"/>
      <c r="F282" s="130"/>
      <c r="G282" s="130"/>
      <c r="H282" s="130"/>
    </row>
    <row r="283" spans="1:8" ht="15.5" x14ac:dyDescent="0.35">
      <c r="A283" s="130"/>
      <c r="B283" s="72"/>
      <c r="C283" s="72"/>
      <c r="D283" s="154"/>
      <c r="E283" s="154"/>
      <c r="F283" s="130"/>
      <c r="G283" s="130"/>
      <c r="H283" s="130"/>
    </row>
    <row r="284" spans="1:8" ht="15.5" x14ac:dyDescent="0.35">
      <c r="A284" s="130"/>
      <c r="B284" s="72"/>
      <c r="C284" s="72"/>
      <c r="D284" s="154"/>
      <c r="E284" s="154"/>
      <c r="F284" s="130"/>
      <c r="G284" s="130"/>
      <c r="H284" s="130"/>
    </row>
    <row r="285" spans="1:8" ht="15.5" x14ac:dyDescent="0.35">
      <c r="A285" s="130"/>
      <c r="B285" s="72"/>
      <c r="C285" s="72"/>
      <c r="D285" s="154"/>
      <c r="E285" s="154"/>
      <c r="F285" s="130"/>
      <c r="G285" s="130"/>
      <c r="H285" s="130"/>
    </row>
    <row r="286" spans="1:8" ht="15.5" x14ac:dyDescent="0.35">
      <c r="A286" s="130"/>
      <c r="B286" s="72"/>
      <c r="C286" s="72"/>
      <c r="D286" s="154"/>
      <c r="E286" s="154"/>
      <c r="F286" s="130"/>
      <c r="G286" s="130"/>
      <c r="H286" s="130"/>
    </row>
    <row r="287" spans="1:8" ht="15.5" x14ac:dyDescent="0.35">
      <c r="A287" s="130"/>
      <c r="B287" s="72"/>
      <c r="C287" s="72"/>
      <c r="D287" s="154"/>
      <c r="E287" s="154"/>
      <c r="F287" s="130"/>
      <c r="G287" s="130"/>
      <c r="H287" s="130"/>
    </row>
    <row r="288" spans="1:8" ht="15.5" x14ac:dyDescent="0.35">
      <c r="A288" s="130"/>
      <c r="B288" s="72"/>
      <c r="C288" s="72"/>
      <c r="D288" s="154"/>
      <c r="E288" s="154"/>
      <c r="F288" s="130"/>
      <c r="G288" s="130"/>
      <c r="H288" s="130"/>
    </row>
    <row r="289" spans="1:8" ht="15.5" x14ac:dyDescent="0.35">
      <c r="A289" s="130"/>
      <c r="B289" s="72"/>
      <c r="C289" s="72"/>
      <c r="D289" s="154"/>
      <c r="E289" s="154"/>
      <c r="F289" s="130"/>
      <c r="G289" s="130"/>
      <c r="H289" s="130"/>
    </row>
    <row r="290" spans="1:8" ht="15.5" x14ac:dyDescent="0.35">
      <c r="A290" s="130"/>
      <c r="B290" s="72"/>
      <c r="C290" s="72"/>
      <c r="D290" s="154"/>
      <c r="E290" s="154"/>
      <c r="F290" s="130"/>
      <c r="G290" s="130"/>
      <c r="H290" s="130"/>
    </row>
    <row r="291" spans="1:8" ht="15.5" x14ac:dyDescent="0.35">
      <c r="A291" s="130"/>
      <c r="B291" s="72"/>
      <c r="C291" s="72"/>
      <c r="D291" s="154"/>
      <c r="E291" s="154"/>
      <c r="F291" s="130"/>
      <c r="G291" s="130"/>
      <c r="H291" s="130"/>
    </row>
    <row r="292" spans="1:8" ht="15.5" x14ac:dyDescent="0.35">
      <c r="A292" s="130"/>
      <c r="B292" s="72"/>
      <c r="C292" s="72"/>
      <c r="D292" s="154"/>
      <c r="E292" s="154"/>
      <c r="F292" s="130"/>
      <c r="G292" s="130"/>
      <c r="H292" s="130"/>
    </row>
    <row r="293" spans="1:8" ht="15.5" x14ac:dyDescent="0.35">
      <c r="A293" s="130"/>
      <c r="B293" s="72"/>
      <c r="C293" s="72"/>
      <c r="D293" s="154"/>
      <c r="E293" s="154"/>
      <c r="F293" s="130"/>
      <c r="G293" s="130"/>
      <c r="H293" s="130"/>
    </row>
    <row r="294" spans="1:8" ht="15.5" x14ac:dyDescent="0.35">
      <c r="A294" s="130"/>
      <c r="B294" s="72"/>
      <c r="C294" s="72"/>
      <c r="D294" s="154"/>
      <c r="E294" s="154"/>
      <c r="F294" s="130"/>
      <c r="G294" s="130"/>
      <c r="H294" s="130"/>
    </row>
    <row r="295" spans="1:8" ht="15.5" x14ac:dyDescent="0.35">
      <c r="A295" s="130"/>
      <c r="B295" s="72"/>
      <c r="C295" s="72"/>
      <c r="D295" s="154"/>
      <c r="E295" s="154"/>
      <c r="F295" s="130"/>
      <c r="G295" s="130"/>
      <c r="H295" s="130"/>
    </row>
    <row r="296" spans="1:8" ht="15.5" x14ac:dyDescent="0.35">
      <c r="A296" s="130"/>
      <c r="B296" s="72"/>
      <c r="C296" s="72"/>
      <c r="D296" s="154"/>
      <c r="E296" s="154"/>
      <c r="F296" s="130"/>
      <c r="G296" s="130"/>
      <c r="H296" s="130"/>
    </row>
    <row r="297" spans="1:8" ht="15.5" x14ac:dyDescent="0.35">
      <c r="A297" s="130"/>
      <c r="B297" s="72"/>
      <c r="C297" s="72"/>
      <c r="D297" s="154"/>
      <c r="E297" s="154"/>
      <c r="F297" s="130"/>
      <c r="G297" s="130"/>
      <c r="H297" s="130"/>
    </row>
    <row r="298" spans="1:8" ht="15.5" x14ac:dyDescent="0.35">
      <c r="A298" s="130"/>
      <c r="B298" s="72"/>
      <c r="C298" s="72"/>
      <c r="D298" s="154"/>
      <c r="E298" s="154"/>
      <c r="F298" s="130"/>
      <c r="G298" s="130"/>
      <c r="H298" s="130"/>
    </row>
    <row r="299" spans="1:8" ht="15.5" x14ac:dyDescent="0.35">
      <c r="A299" s="130"/>
      <c r="B299" s="72"/>
      <c r="C299" s="72"/>
      <c r="D299" s="154"/>
      <c r="E299" s="154"/>
      <c r="F299" s="130"/>
      <c r="G299" s="130"/>
      <c r="H299" s="130"/>
    </row>
    <row r="300" spans="1:8" ht="15.5" x14ac:dyDescent="0.35">
      <c r="A300" s="130"/>
      <c r="B300" s="72"/>
      <c r="C300" s="72"/>
      <c r="D300" s="154"/>
      <c r="E300" s="154"/>
      <c r="F300" s="130"/>
      <c r="G300" s="130"/>
      <c r="H300" s="130"/>
    </row>
    <row r="301" spans="1:8" ht="15.5" x14ac:dyDescent="0.35">
      <c r="A301" s="130"/>
      <c r="B301" s="72"/>
      <c r="C301" s="72"/>
      <c r="D301" s="154"/>
      <c r="E301" s="154"/>
      <c r="F301" s="130"/>
      <c r="G301" s="130"/>
      <c r="H301" s="130"/>
    </row>
    <row r="302" spans="1:8" ht="15.5" x14ac:dyDescent="0.35">
      <c r="A302" s="130"/>
      <c r="B302" s="72"/>
      <c r="C302" s="72"/>
      <c r="D302" s="154"/>
      <c r="E302" s="154"/>
      <c r="F302" s="130"/>
      <c r="G302" s="130"/>
      <c r="H302" s="130"/>
    </row>
    <row r="303" spans="1:8" ht="15.5" x14ac:dyDescent="0.35">
      <c r="A303" s="130"/>
      <c r="B303" s="72"/>
      <c r="C303" s="72"/>
      <c r="D303" s="154"/>
      <c r="E303" s="154"/>
      <c r="F303" s="130"/>
      <c r="G303" s="130"/>
      <c r="H303" s="130"/>
    </row>
    <row r="304" spans="1:8" ht="15.5" x14ac:dyDescent="0.35">
      <c r="A304" s="130"/>
      <c r="B304" s="72"/>
      <c r="C304" s="72"/>
      <c r="D304" s="154"/>
      <c r="E304" s="154"/>
      <c r="F304" s="130"/>
      <c r="G304" s="130"/>
      <c r="H304" s="130"/>
    </row>
    <row r="305" spans="1:8" ht="15.5" x14ac:dyDescent="0.35">
      <c r="A305" s="130"/>
      <c r="B305" s="72"/>
      <c r="C305" s="72"/>
      <c r="D305" s="154"/>
      <c r="E305" s="154"/>
      <c r="F305" s="130"/>
      <c r="G305" s="130"/>
      <c r="H305" s="130"/>
    </row>
    <row r="306" spans="1:8" ht="15.5" x14ac:dyDescent="0.35">
      <c r="A306" s="130"/>
      <c r="B306" s="72"/>
      <c r="C306" s="72"/>
      <c r="D306" s="154"/>
      <c r="E306" s="154"/>
      <c r="F306" s="130"/>
      <c r="G306" s="130"/>
      <c r="H306" s="130"/>
    </row>
    <row r="307" spans="1:8" ht="15.5" x14ac:dyDescent="0.35">
      <c r="A307" s="130"/>
      <c r="B307" s="72"/>
      <c r="C307" s="72"/>
      <c r="D307" s="154"/>
      <c r="E307" s="154"/>
      <c r="F307" s="130"/>
      <c r="G307" s="130"/>
      <c r="H307" s="130"/>
    </row>
    <row r="308" spans="1:8" ht="15.5" x14ac:dyDescent="0.35">
      <c r="A308" s="130"/>
      <c r="B308" s="72"/>
      <c r="C308" s="72"/>
      <c r="D308" s="154"/>
      <c r="E308" s="154"/>
      <c r="F308" s="130"/>
      <c r="G308" s="130"/>
      <c r="H308" s="130"/>
    </row>
    <row r="309" spans="1:8" ht="15.5" x14ac:dyDescent="0.35">
      <c r="A309" s="130"/>
      <c r="B309" s="72"/>
      <c r="C309" s="72"/>
      <c r="D309" s="154"/>
      <c r="E309" s="154"/>
      <c r="F309" s="130"/>
      <c r="G309" s="130"/>
      <c r="H309" s="130"/>
    </row>
    <row r="310" spans="1:8" ht="15.5" x14ac:dyDescent="0.35">
      <c r="A310" s="130"/>
      <c r="B310" s="72"/>
      <c r="C310" s="72"/>
      <c r="D310" s="154"/>
      <c r="E310" s="154"/>
      <c r="F310" s="130"/>
      <c r="G310" s="130"/>
      <c r="H310" s="130"/>
    </row>
    <row r="311" spans="1:8" ht="15.5" x14ac:dyDescent="0.35">
      <c r="A311" s="130"/>
      <c r="B311" s="72"/>
      <c r="C311" s="72"/>
      <c r="D311" s="154"/>
      <c r="E311" s="154"/>
      <c r="F311" s="130"/>
      <c r="G311" s="130"/>
      <c r="H311" s="130"/>
    </row>
    <row r="312" spans="1:8" ht="15.5" x14ac:dyDescent="0.35">
      <c r="A312" s="130"/>
      <c r="B312" s="72"/>
      <c r="C312" s="72"/>
      <c r="D312" s="154"/>
      <c r="E312" s="154"/>
      <c r="F312" s="130"/>
      <c r="G312" s="130"/>
      <c r="H312" s="130"/>
    </row>
    <row r="313" spans="1:8" ht="15.5" x14ac:dyDescent="0.35">
      <c r="A313" s="130"/>
      <c r="B313" s="72"/>
      <c r="C313" s="72"/>
      <c r="D313" s="154"/>
      <c r="E313" s="154"/>
      <c r="F313" s="130"/>
      <c r="G313" s="130"/>
      <c r="H313" s="130"/>
    </row>
    <row r="314" spans="1:8" ht="15.5" x14ac:dyDescent="0.35">
      <c r="A314" s="130"/>
      <c r="B314" s="72"/>
      <c r="C314" s="72"/>
      <c r="D314" s="154"/>
      <c r="E314" s="154"/>
      <c r="F314" s="130"/>
      <c r="G314" s="130"/>
      <c r="H314" s="130"/>
    </row>
    <row r="315" spans="1:8" ht="15.5" x14ac:dyDescent="0.35">
      <c r="A315" s="130"/>
      <c r="B315" s="72"/>
      <c r="C315" s="72"/>
      <c r="D315" s="154"/>
      <c r="E315" s="154"/>
      <c r="F315" s="130"/>
      <c r="G315" s="130"/>
      <c r="H315" s="130"/>
    </row>
    <row r="316" spans="1:8" ht="15.5" x14ac:dyDescent="0.35">
      <c r="A316" s="130"/>
      <c r="B316" s="72"/>
      <c r="C316" s="72"/>
      <c r="D316" s="154"/>
      <c r="E316" s="154"/>
      <c r="F316" s="130"/>
      <c r="G316" s="130"/>
      <c r="H316" s="130"/>
    </row>
    <row r="317" spans="1:8" ht="15.5" x14ac:dyDescent="0.35">
      <c r="A317" s="130"/>
      <c r="B317" s="72"/>
      <c r="C317" s="72"/>
      <c r="D317" s="154"/>
      <c r="E317" s="154"/>
      <c r="F317" s="130"/>
      <c r="G317" s="130"/>
      <c r="H317" s="130"/>
    </row>
    <row r="318" spans="1:8" ht="15.5" x14ac:dyDescent="0.35">
      <c r="A318" s="130"/>
      <c r="B318" s="72"/>
      <c r="C318" s="72"/>
      <c r="D318" s="154"/>
      <c r="E318" s="154"/>
      <c r="F318" s="130"/>
      <c r="G318" s="130"/>
      <c r="H318" s="130"/>
    </row>
    <row r="319" spans="1:8" ht="15.5" x14ac:dyDescent="0.35">
      <c r="A319" s="130"/>
      <c r="B319" s="72"/>
      <c r="C319" s="72"/>
      <c r="D319" s="154"/>
      <c r="E319" s="154"/>
      <c r="F319" s="130"/>
      <c r="G319" s="130"/>
      <c r="H319" s="130"/>
    </row>
    <row r="320" spans="1:8" ht="15.5" x14ac:dyDescent="0.35">
      <c r="A320" s="130"/>
      <c r="B320" s="72"/>
      <c r="C320" s="72"/>
      <c r="D320" s="154"/>
      <c r="E320" s="154"/>
      <c r="F320" s="130"/>
      <c r="G320" s="130"/>
      <c r="H320" s="130"/>
    </row>
    <row r="321" spans="1:8" ht="15.5" x14ac:dyDescent="0.35">
      <c r="A321" s="130"/>
      <c r="B321" s="72"/>
      <c r="C321" s="72"/>
      <c r="D321" s="154"/>
      <c r="E321" s="154"/>
      <c r="F321" s="130"/>
      <c r="G321" s="130"/>
      <c r="H321" s="130"/>
    </row>
    <row r="322" spans="1:8" ht="15.5" x14ac:dyDescent="0.35">
      <c r="A322" s="130"/>
      <c r="B322" s="72"/>
      <c r="C322" s="72"/>
      <c r="D322" s="154"/>
      <c r="E322" s="154"/>
      <c r="F322" s="130"/>
      <c r="G322" s="130"/>
      <c r="H322" s="130"/>
    </row>
    <row r="323" spans="1:8" ht="15.5" x14ac:dyDescent="0.35">
      <c r="A323" s="130"/>
      <c r="B323" s="72"/>
      <c r="C323" s="72"/>
      <c r="D323" s="154"/>
      <c r="E323" s="154"/>
      <c r="F323" s="130"/>
      <c r="G323" s="130"/>
      <c r="H323" s="130"/>
    </row>
    <row r="324" spans="1:8" ht="15.5" x14ac:dyDescent="0.35">
      <c r="A324" s="130"/>
      <c r="B324" s="72"/>
      <c r="C324" s="72"/>
      <c r="D324" s="154"/>
      <c r="E324" s="154"/>
      <c r="F324" s="130"/>
      <c r="G324" s="130"/>
      <c r="H324" s="130"/>
    </row>
    <row r="325" spans="1:8" ht="15.5" x14ac:dyDescent="0.35">
      <c r="A325" s="130"/>
      <c r="B325" s="72"/>
      <c r="C325" s="72"/>
      <c r="D325" s="154"/>
      <c r="E325" s="154"/>
      <c r="F325" s="130"/>
      <c r="G325" s="130"/>
      <c r="H325" s="130"/>
    </row>
    <row r="326" spans="1:8" ht="15.5" x14ac:dyDescent="0.35">
      <c r="A326" s="130"/>
      <c r="B326" s="72"/>
      <c r="C326" s="72"/>
      <c r="D326" s="154"/>
      <c r="E326" s="154"/>
      <c r="F326" s="130"/>
      <c r="G326" s="130"/>
      <c r="H326" s="130"/>
    </row>
    <row r="327" spans="1:8" ht="15.5" x14ac:dyDescent="0.35">
      <c r="A327" s="130"/>
      <c r="B327" s="72"/>
      <c r="C327" s="72"/>
      <c r="D327" s="154"/>
      <c r="E327" s="154"/>
      <c r="F327" s="130"/>
      <c r="G327" s="130"/>
      <c r="H327" s="130"/>
    </row>
    <row r="328" spans="1:8" ht="15.5" x14ac:dyDescent="0.35">
      <c r="A328" s="130"/>
      <c r="B328" s="72"/>
      <c r="C328" s="72"/>
      <c r="D328" s="154"/>
      <c r="E328" s="154"/>
      <c r="F328" s="130"/>
      <c r="G328" s="130"/>
      <c r="H328" s="130"/>
    </row>
    <row r="329" spans="1:8" ht="15.5" x14ac:dyDescent="0.35">
      <c r="A329" s="130"/>
      <c r="B329" s="72"/>
      <c r="C329" s="72"/>
      <c r="D329" s="154"/>
      <c r="E329" s="154"/>
      <c r="F329" s="130"/>
      <c r="G329" s="130"/>
      <c r="H329" s="130"/>
    </row>
    <row r="330" spans="1:8" ht="15.5" x14ac:dyDescent="0.35">
      <c r="A330" s="130"/>
      <c r="B330" s="72"/>
      <c r="C330" s="72"/>
      <c r="D330" s="154"/>
      <c r="E330" s="154"/>
      <c r="F330" s="130"/>
      <c r="G330" s="130"/>
      <c r="H330" s="130"/>
    </row>
    <row r="331" spans="1:8" ht="15.5" x14ac:dyDescent="0.35">
      <c r="A331" s="130"/>
      <c r="B331" s="72"/>
      <c r="C331" s="72"/>
      <c r="D331" s="154"/>
      <c r="E331" s="154"/>
      <c r="F331" s="130"/>
      <c r="G331" s="130"/>
      <c r="H331" s="130"/>
    </row>
    <row r="332" spans="1:8" ht="15.5" x14ac:dyDescent="0.35">
      <c r="A332" s="130"/>
      <c r="B332" s="72"/>
      <c r="C332" s="72"/>
      <c r="D332" s="154"/>
      <c r="E332" s="154"/>
      <c r="F332" s="130"/>
      <c r="G332" s="130"/>
      <c r="H332" s="130"/>
    </row>
    <row r="333" spans="1:8" ht="15.5" x14ac:dyDescent="0.35">
      <c r="A333" s="130"/>
      <c r="B333" s="72"/>
      <c r="C333" s="72"/>
      <c r="D333" s="154"/>
      <c r="E333" s="154"/>
      <c r="F333" s="130"/>
      <c r="G333" s="130"/>
      <c r="H333" s="130"/>
    </row>
    <row r="334" spans="1:8" ht="15.5" x14ac:dyDescent="0.35">
      <c r="A334" s="130"/>
      <c r="B334" s="72"/>
      <c r="C334" s="72"/>
      <c r="D334" s="154"/>
      <c r="E334" s="154"/>
      <c r="F334" s="130"/>
      <c r="G334" s="130"/>
      <c r="H334" s="130"/>
    </row>
    <row r="335" spans="1:8" ht="15.5" x14ac:dyDescent="0.35">
      <c r="A335" s="130"/>
      <c r="B335" s="72"/>
      <c r="C335" s="72"/>
      <c r="D335" s="154"/>
      <c r="E335" s="154"/>
      <c r="F335" s="130"/>
      <c r="G335" s="130"/>
      <c r="H335" s="130"/>
    </row>
    <row r="336" spans="1:8" ht="15.5" x14ac:dyDescent="0.35">
      <c r="A336" s="130"/>
      <c r="B336" s="72"/>
      <c r="C336" s="72"/>
      <c r="D336" s="154"/>
      <c r="E336" s="154"/>
      <c r="F336" s="130"/>
      <c r="G336" s="130"/>
      <c r="H336" s="130"/>
    </row>
    <row r="337" spans="1:8" ht="15.5" x14ac:dyDescent="0.35">
      <c r="A337" s="130"/>
      <c r="B337" s="72"/>
      <c r="C337" s="72"/>
      <c r="D337" s="154"/>
      <c r="E337" s="154"/>
      <c r="F337" s="130"/>
      <c r="G337" s="130"/>
      <c r="H337" s="130"/>
    </row>
    <row r="338" spans="1:8" ht="15.5" x14ac:dyDescent="0.35">
      <c r="A338" s="130"/>
      <c r="B338" s="72"/>
      <c r="C338" s="72"/>
      <c r="D338" s="154"/>
      <c r="E338" s="154"/>
      <c r="F338" s="130"/>
      <c r="G338" s="130"/>
      <c r="H338" s="130"/>
    </row>
    <row r="339" spans="1:8" ht="15.5" x14ac:dyDescent="0.35">
      <c r="A339" s="130"/>
      <c r="B339" s="72"/>
      <c r="C339" s="72"/>
      <c r="D339" s="154"/>
      <c r="E339" s="154"/>
      <c r="F339" s="130"/>
      <c r="G339" s="130"/>
      <c r="H339" s="130"/>
    </row>
    <row r="340" spans="1:8" ht="15.5" x14ac:dyDescent="0.35">
      <c r="A340" s="130"/>
      <c r="B340" s="72"/>
      <c r="C340" s="72"/>
      <c r="D340" s="154"/>
      <c r="E340" s="154"/>
      <c r="F340" s="130"/>
      <c r="G340" s="130"/>
      <c r="H340" s="130"/>
    </row>
    <row r="341" spans="1:8" ht="15.5" x14ac:dyDescent="0.35">
      <c r="A341" s="130"/>
      <c r="B341" s="72"/>
      <c r="C341" s="72"/>
      <c r="D341" s="154"/>
      <c r="E341" s="154"/>
      <c r="F341" s="130"/>
      <c r="G341" s="130"/>
      <c r="H341" s="130"/>
    </row>
    <row r="342" spans="1:8" ht="15.5" x14ac:dyDescent="0.35">
      <c r="A342" s="130"/>
      <c r="B342" s="72"/>
      <c r="C342" s="72"/>
      <c r="D342" s="154"/>
      <c r="E342" s="154"/>
      <c r="F342" s="130"/>
      <c r="G342" s="130"/>
      <c r="H342" s="130"/>
    </row>
    <row r="343" spans="1:8" ht="15.5" x14ac:dyDescent="0.35">
      <c r="A343" s="130"/>
      <c r="B343" s="72"/>
      <c r="C343" s="72"/>
      <c r="D343" s="154"/>
      <c r="E343" s="154"/>
      <c r="F343" s="130"/>
      <c r="G343" s="130"/>
      <c r="H343" s="130"/>
    </row>
    <row r="344" spans="1:8" ht="15.5" x14ac:dyDescent="0.35">
      <c r="A344" s="130"/>
      <c r="B344" s="72"/>
      <c r="C344" s="72"/>
      <c r="D344" s="154"/>
      <c r="E344" s="154"/>
      <c r="F344" s="130"/>
      <c r="G344" s="130"/>
      <c r="H344" s="130"/>
    </row>
    <row r="345" spans="1:8" ht="15.5" x14ac:dyDescent="0.35">
      <c r="A345" s="130"/>
      <c r="B345" s="72"/>
      <c r="C345" s="72"/>
      <c r="D345" s="154"/>
      <c r="E345" s="154"/>
      <c r="F345" s="130"/>
      <c r="G345" s="130"/>
      <c r="H345" s="130"/>
    </row>
    <row r="346" spans="1:8" ht="15.5" x14ac:dyDescent="0.35">
      <c r="A346" s="130"/>
      <c r="B346" s="72"/>
      <c r="C346" s="72"/>
      <c r="D346" s="154"/>
      <c r="E346" s="154"/>
      <c r="F346" s="130"/>
      <c r="G346" s="130"/>
      <c r="H346" s="130"/>
    </row>
    <row r="347" spans="1:8" ht="15.5" x14ac:dyDescent="0.35">
      <c r="A347" s="130"/>
      <c r="B347" s="72"/>
      <c r="C347" s="72"/>
      <c r="D347" s="154"/>
      <c r="E347" s="154"/>
      <c r="F347" s="130"/>
      <c r="G347" s="130"/>
      <c r="H347" s="130"/>
    </row>
    <row r="348" spans="1:8" ht="15.5" x14ac:dyDescent="0.35">
      <c r="A348" s="130"/>
      <c r="B348" s="72"/>
      <c r="C348" s="72"/>
      <c r="D348" s="154"/>
      <c r="E348" s="154"/>
      <c r="F348" s="130"/>
      <c r="G348" s="130"/>
      <c r="H348" s="130"/>
    </row>
    <row r="349" spans="1:8" ht="15.5" x14ac:dyDescent="0.35">
      <c r="A349" s="130"/>
      <c r="B349" s="72"/>
      <c r="C349" s="72"/>
      <c r="D349" s="154"/>
      <c r="E349" s="154"/>
      <c r="F349" s="130"/>
      <c r="G349" s="130"/>
      <c r="H349" s="130"/>
    </row>
    <row r="350" spans="1:8" ht="15.5" x14ac:dyDescent="0.35">
      <c r="A350" s="130"/>
      <c r="B350" s="72"/>
      <c r="C350" s="72"/>
      <c r="D350" s="154"/>
      <c r="E350" s="154"/>
      <c r="F350" s="130"/>
      <c r="G350" s="130"/>
      <c r="H350" s="130"/>
    </row>
    <row r="351" spans="1:8" ht="15.5" x14ac:dyDescent="0.35">
      <c r="A351" s="130"/>
      <c r="B351" s="72"/>
      <c r="C351" s="72"/>
      <c r="D351" s="154"/>
      <c r="E351" s="154"/>
      <c r="F351" s="130"/>
      <c r="G351" s="130"/>
      <c r="H351" s="130"/>
    </row>
    <row r="352" spans="1:8" ht="15.5" x14ac:dyDescent="0.35">
      <c r="A352" s="130"/>
      <c r="B352" s="72"/>
      <c r="C352" s="72"/>
      <c r="D352" s="154"/>
      <c r="E352" s="154"/>
      <c r="F352" s="130"/>
      <c r="G352" s="130"/>
      <c r="H352" s="130"/>
    </row>
    <row r="353" spans="1:8" ht="15.5" x14ac:dyDescent="0.35">
      <c r="A353" s="130"/>
      <c r="B353" s="72"/>
      <c r="C353" s="72"/>
      <c r="D353" s="154"/>
      <c r="E353" s="154"/>
      <c r="F353" s="130"/>
      <c r="G353" s="130"/>
      <c r="H353" s="130"/>
    </row>
    <row r="354" spans="1:8" ht="15.5" x14ac:dyDescent="0.35">
      <c r="A354" s="130"/>
      <c r="B354" s="72"/>
      <c r="C354" s="72"/>
      <c r="D354" s="154"/>
      <c r="E354" s="154"/>
      <c r="F354" s="130"/>
      <c r="G354" s="130"/>
      <c r="H354" s="130"/>
    </row>
    <row r="355" spans="1:8" ht="15.5" x14ac:dyDescent="0.35">
      <c r="A355" s="130"/>
      <c r="B355" s="72"/>
      <c r="C355" s="72"/>
      <c r="D355" s="154"/>
      <c r="E355" s="154"/>
      <c r="F355" s="130"/>
      <c r="G355" s="130"/>
      <c r="H355" s="130"/>
    </row>
    <row r="356" spans="1:8" ht="15.5" x14ac:dyDescent="0.35">
      <c r="A356" s="130"/>
      <c r="B356" s="72"/>
      <c r="C356" s="72"/>
      <c r="D356" s="154"/>
      <c r="E356" s="154"/>
      <c r="F356" s="130"/>
      <c r="G356" s="130"/>
      <c r="H356" s="130"/>
    </row>
    <row r="357" spans="1:8" ht="15.5" x14ac:dyDescent="0.35">
      <c r="A357" s="130"/>
      <c r="B357" s="72"/>
      <c r="C357" s="72"/>
      <c r="D357" s="154"/>
      <c r="E357" s="154"/>
      <c r="F357" s="130"/>
      <c r="G357" s="130"/>
      <c r="H357" s="130"/>
    </row>
    <row r="358" spans="1:8" ht="15.5" x14ac:dyDescent="0.35">
      <c r="A358" s="130"/>
      <c r="B358" s="72"/>
      <c r="C358" s="72"/>
      <c r="D358" s="154"/>
      <c r="E358" s="154"/>
      <c r="F358" s="130"/>
      <c r="G358" s="130"/>
      <c r="H358" s="130"/>
    </row>
    <row r="359" spans="1:8" ht="15.5" x14ac:dyDescent="0.35">
      <c r="A359" s="130"/>
      <c r="B359" s="72"/>
      <c r="C359" s="72"/>
      <c r="D359" s="154"/>
      <c r="E359" s="154"/>
      <c r="F359" s="130"/>
      <c r="G359" s="130"/>
      <c r="H359" s="130"/>
    </row>
    <row r="360" spans="1:8" ht="15.5" x14ac:dyDescent="0.35">
      <c r="A360" s="130"/>
      <c r="B360" s="72"/>
      <c r="C360" s="72"/>
      <c r="D360" s="154"/>
      <c r="E360" s="154"/>
      <c r="F360" s="130"/>
      <c r="G360" s="130"/>
      <c r="H360" s="130"/>
    </row>
    <row r="361" spans="1:8" ht="15.5" x14ac:dyDescent="0.35">
      <c r="A361" s="130"/>
      <c r="B361" s="72"/>
      <c r="C361" s="72"/>
      <c r="D361" s="154"/>
      <c r="E361" s="154"/>
      <c r="F361" s="130"/>
      <c r="G361" s="130"/>
      <c r="H361" s="130"/>
    </row>
    <row r="362" spans="1:8" ht="15.5" x14ac:dyDescent="0.35">
      <c r="A362" s="130"/>
      <c r="B362" s="72"/>
      <c r="C362" s="72"/>
      <c r="D362" s="154"/>
      <c r="E362" s="154"/>
      <c r="F362" s="130"/>
      <c r="G362" s="130"/>
      <c r="H362" s="130"/>
    </row>
    <row r="363" spans="1:8" ht="15.5" x14ac:dyDescent="0.35">
      <c r="A363" s="130"/>
      <c r="B363" s="72"/>
      <c r="C363" s="72"/>
      <c r="D363" s="154"/>
      <c r="E363" s="154"/>
      <c r="F363" s="130"/>
      <c r="G363" s="130"/>
      <c r="H363" s="130"/>
    </row>
    <row r="364" spans="1:8" ht="15.5" x14ac:dyDescent="0.35">
      <c r="A364" s="130"/>
      <c r="B364" s="72"/>
      <c r="C364" s="72"/>
      <c r="D364" s="154"/>
      <c r="E364" s="154"/>
      <c r="F364" s="130"/>
      <c r="G364" s="130"/>
      <c r="H364" s="130"/>
    </row>
    <row r="365" spans="1:8" ht="15.5" x14ac:dyDescent="0.35">
      <c r="A365" s="130"/>
      <c r="B365" s="72"/>
      <c r="C365" s="72"/>
      <c r="D365" s="154"/>
      <c r="E365" s="154"/>
      <c r="F365" s="130"/>
      <c r="G365" s="130"/>
      <c r="H365" s="130"/>
    </row>
    <row r="366" spans="1:8" ht="15.5" x14ac:dyDescent="0.35">
      <c r="A366" s="130"/>
      <c r="B366" s="72"/>
      <c r="C366" s="72"/>
      <c r="D366" s="154"/>
      <c r="E366" s="154"/>
      <c r="F366" s="130"/>
      <c r="G366" s="130"/>
      <c r="H366" s="130"/>
    </row>
    <row r="367" spans="1:8" ht="15.5" x14ac:dyDescent="0.35">
      <c r="A367" s="130"/>
      <c r="B367" s="72"/>
      <c r="C367" s="72"/>
      <c r="D367" s="154"/>
      <c r="E367" s="154"/>
      <c r="F367" s="130"/>
      <c r="G367" s="130"/>
      <c r="H367" s="130"/>
    </row>
    <row r="368" spans="1:8" ht="15.5" x14ac:dyDescent="0.35">
      <c r="A368" s="130"/>
      <c r="B368" s="72"/>
      <c r="C368" s="72"/>
      <c r="D368" s="154"/>
      <c r="E368" s="154"/>
      <c r="F368" s="130"/>
      <c r="G368" s="130"/>
      <c r="H368" s="130"/>
    </row>
    <row r="369" spans="1:8" ht="15.5" x14ac:dyDescent="0.35">
      <c r="A369" s="130"/>
      <c r="B369" s="72"/>
      <c r="C369" s="72"/>
      <c r="D369" s="154"/>
      <c r="E369" s="154"/>
      <c r="F369" s="130"/>
      <c r="G369" s="130"/>
      <c r="H369" s="130"/>
    </row>
    <row r="370" spans="1:8" ht="15.5" x14ac:dyDescent="0.35">
      <c r="A370" s="130"/>
      <c r="B370" s="72"/>
      <c r="C370" s="72"/>
      <c r="D370" s="154"/>
      <c r="E370" s="154"/>
      <c r="F370" s="130"/>
      <c r="G370" s="130"/>
      <c r="H370" s="130"/>
    </row>
    <row r="371" spans="1:8" ht="15.5" x14ac:dyDescent="0.35">
      <c r="A371" s="130"/>
      <c r="B371" s="72"/>
      <c r="C371" s="72"/>
      <c r="D371" s="154"/>
      <c r="E371" s="154"/>
      <c r="F371" s="130"/>
      <c r="G371" s="130"/>
      <c r="H371" s="130"/>
    </row>
    <row r="372" spans="1:8" ht="15.5" x14ac:dyDescent="0.35">
      <c r="A372" s="130"/>
      <c r="B372" s="72"/>
      <c r="C372" s="72"/>
      <c r="D372" s="154"/>
      <c r="E372" s="154"/>
      <c r="F372" s="130"/>
      <c r="G372" s="130"/>
      <c r="H372" s="130"/>
    </row>
    <row r="373" spans="1:8" ht="15.5" x14ac:dyDescent="0.35">
      <c r="A373" s="130"/>
      <c r="B373" s="72"/>
      <c r="C373" s="72"/>
      <c r="D373" s="154"/>
      <c r="E373" s="154"/>
      <c r="F373" s="130"/>
      <c r="G373" s="130"/>
      <c r="H373" s="130"/>
    </row>
    <row r="374" spans="1:8" ht="15.5" x14ac:dyDescent="0.35">
      <c r="A374" s="130"/>
      <c r="B374" s="72"/>
      <c r="C374" s="72"/>
      <c r="D374" s="154"/>
      <c r="E374" s="154"/>
      <c r="F374" s="130"/>
      <c r="G374" s="130"/>
      <c r="H374" s="130"/>
    </row>
    <row r="375" spans="1:8" ht="15.5" x14ac:dyDescent="0.35">
      <c r="A375" s="130"/>
      <c r="B375" s="72"/>
      <c r="C375" s="72"/>
      <c r="D375" s="154"/>
      <c r="E375" s="154"/>
      <c r="F375" s="130"/>
      <c r="G375" s="130"/>
      <c r="H375" s="130"/>
    </row>
    <row r="376" spans="1:8" ht="15.5" x14ac:dyDescent="0.35">
      <c r="A376" s="130"/>
      <c r="B376" s="72"/>
      <c r="C376" s="72"/>
      <c r="D376" s="154"/>
      <c r="E376" s="154"/>
      <c r="F376" s="130"/>
      <c r="G376" s="130"/>
      <c r="H376" s="130"/>
    </row>
    <row r="377" spans="1:8" ht="15.5" x14ac:dyDescent="0.35">
      <c r="A377" s="130"/>
      <c r="B377" s="72"/>
      <c r="C377" s="72"/>
      <c r="D377" s="154"/>
      <c r="E377" s="154"/>
      <c r="F377" s="130"/>
      <c r="G377" s="130"/>
      <c r="H377" s="130"/>
    </row>
    <row r="378" spans="1:8" ht="15.5" x14ac:dyDescent="0.35">
      <c r="A378" s="130"/>
      <c r="B378" s="72"/>
      <c r="C378" s="72"/>
      <c r="D378" s="154"/>
      <c r="E378" s="154"/>
      <c r="F378" s="130"/>
      <c r="G378" s="130"/>
      <c r="H378" s="130"/>
    </row>
    <row r="379" spans="1:8" ht="15.5" x14ac:dyDescent="0.35">
      <c r="A379" s="130"/>
      <c r="B379" s="72"/>
      <c r="C379" s="72"/>
      <c r="D379" s="154"/>
      <c r="E379" s="154"/>
      <c r="F379" s="130"/>
      <c r="G379" s="130"/>
      <c r="H379" s="130"/>
    </row>
    <row r="380" spans="1:8" x14ac:dyDescent="0.35">
      <c r="A380" s="174"/>
      <c r="B380" s="175"/>
      <c r="C380" s="175"/>
      <c r="D380" s="174"/>
      <c r="E380" s="176"/>
      <c r="F380" s="174"/>
      <c r="G380" s="174"/>
      <c r="H380" s="174"/>
    </row>
  </sheetData>
  <mergeCells count="6">
    <mergeCell ref="A1:G1"/>
    <mergeCell ref="A2:H2"/>
    <mergeCell ref="A4:B4"/>
    <mergeCell ref="A3:B3"/>
    <mergeCell ref="C4:H4"/>
    <mergeCell ref="C3:H3"/>
  </mergeCells>
  <phoneticPr fontId="11" type="noConversion"/>
  <hyperlinks>
    <hyperlink ref="H1" location="'Contents page'!A1" display="Return to contents" xr:uid="{DCB66BFD-BE95-4EF1-AF3A-5D5ABA5B3A0F}"/>
  </hyperlinks>
  <printOptions horizontalCentered="1" verticalCentered="1" gridLines="1"/>
  <pageMargins left="0.70866141732283472" right="0.70866141732283472" top="0.74803149606299213" bottom="0.74803149606299213" header="0.31496062992125984" footer="0.31496062992125984"/>
  <pageSetup paperSize="9" pageOrder="overThenDown" orientation="landscape" r:id="rId1"/>
  <headerFooter>
    <oddFooter>&amp;L&amp;A&amp;C&amp;F&amp;R&amp;D</oddFooter>
  </headerFooter>
  <tableParts count="1">
    <tablePart r:id="rId2"/>
  </tableParts>
  <extLst>
    <ext xmlns:x14="http://schemas.microsoft.com/office/spreadsheetml/2009/9/main" uri="{CCE6A557-97BC-4b89-ADB6-D9C93CAAB3DF}">
      <x14:dataValidations xmlns:xm="http://schemas.microsoft.com/office/excel/2006/main" count="1">
        <x14:dataValidation type="list" allowBlank="1" showInputMessage="1" showErrorMessage="1" xr:uid="{DCC53D78-26C9-403C-8CA8-A869A2366E97}">
          <x14:formula1>
            <xm:f>'drop down'!$A$3:$A$4</xm:f>
          </x14:formula1>
          <xm:sqref>F6:G379</xm:sqref>
        </x14:dataValidation>
      </x14:dataValidations>
    </ext>
  </extLst>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3463DBA-1981-4043-B4E7-F8FA7490403D}">
  <sheetPr>
    <tabColor rgb="FFB03079"/>
  </sheetPr>
  <dimension ref="A1:L379"/>
  <sheetViews>
    <sheetView zoomScaleNormal="100" workbookViewId="0">
      <pane ySplit="5" topLeftCell="A22" activePane="bottomLeft" state="frozen"/>
      <selection pane="bottomLeft" activeCell="A2" sqref="A2:K2"/>
    </sheetView>
  </sheetViews>
  <sheetFormatPr defaultColWidth="0" defaultRowHeight="14.5" x14ac:dyDescent="0.35"/>
  <cols>
    <col min="1" max="1" width="7.1796875" style="13" customWidth="1"/>
    <col min="2" max="2" width="13.1796875" style="36" customWidth="1"/>
    <col min="3" max="3" width="12.81640625" style="36" customWidth="1"/>
    <col min="4" max="5" width="12" style="13" customWidth="1"/>
    <col min="6" max="7" width="9.81640625" style="6" customWidth="1"/>
    <col min="8" max="8" width="11.54296875" style="6" customWidth="1"/>
    <col min="9" max="9" width="9.1796875" style="6" customWidth="1"/>
    <col min="10" max="10" width="11.54296875" style="6" customWidth="1"/>
    <col min="11" max="11" width="8.7265625" style="6" customWidth="1"/>
    <col min="12" max="12" width="10.54296875" customWidth="1"/>
    <col min="13" max="6204" width="8.7265625" hidden="1" customWidth="1"/>
    <col min="6205" max="16384" width="8.7265625" hidden="1"/>
  </cols>
  <sheetData>
    <row r="1" spans="1:12" ht="39" customHeight="1" x14ac:dyDescent="0.35">
      <c r="A1" s="331" t="s">
        <v>65</v>
      </c>
      <c r="B1" s="331"/>
      <c r="C1" s="331"/>
      <c r="D1" s="331"/>
      <c r="E1" s="331"/>
      <c r="F1" s="331"/>
      <c r="G1" s="331"/>
      <c r="H1" s="331"/>
      <c r="I1" s="331"/>
      <c r="J1" s="331"/>
      <c r="K1" s="331"/>
      <c r="L1" s="241" t="s">
        <v>294</v>
      </c>
    </row>
    <row r="2" spans="1:12" ht="114.5" customHeight="1" x14ac:dyDescent="0.35">
      <c r="A2" s="305" t="s">
        <v>345</v>
      </c>
      <c r="B2" s="305"/>
      <c r="C2" s="305"/>
      <c r="D2" s="305"/>
      <c r="E2" s="305"/>
      <c r="F2" s="305"/>
      <c r="G2" s="305"/>
      <c r="H2" s="305"/>
      <c r="I2" s="305"/>
      <c r="J2" s="305"/>
      <c r="K2" s="305"/>
      <c r="L2" s="34"/>
    </row>
    <row r="3" spans="1:12" ht="40.5" customHeight="1" x14ac:dyDescent="0.35">
      <c r="A3" s="312" t="s">
        <v>49</v>
      </c>
      <c r="B3" s="312"/>
      <c r="C3" s="334" t="s">
        <v>309</v>
      </c>
      <c r="D3" s="334"/>
      <c r="E3" s="334"/>
      <c r="F3" s="334"/>
      <c r="G3" s="334"/>
      <c r="H3" s="334"/>
      <c r="I3" s="334"/>
      <c r="J3" s="334"/>
      <c r="K3" s="334"/>
      <c r="L3" s="334"/>
    </row>
    <row r="4" spans="1:12" ht="63.5" customHeight="1" x14ac:dyDescent="0.35">
      <c r="A4" s="313"/>
      <c r="B4" s="314"/>
      <c r="C4" s="332"/>
      <c r="D4" s="333"/>
      <c r="E4" s="333"/>
      <c r="F4" s="333"/>
      <c r="G4" s="333"/>
      <c r="H4" s="333"/>
      <c r="I4" s="333"/>
      <c r="J4" s="333"/>
      <c r="K4" s="333"/>
      <c r="L4" s="333"/>
    </row>
    <row r="5" spans="1:12" ht="77.5" x14ac:dyDescent="0.35">
      <c r="A5" s="177" t="s">
        <v>55</v>
      </c>
      <c r="B5" s="178" t="s">
        <v>66</v>
      </c>
      <c r="C5" s="179" t="s">
        <v>67</v>
      </c>
      <c r="D5" s="180" t="s">
        <v>278</v>
      </c>
      <c r="E5" s="180" t="s">
        <v>279</v>
      </c>
      <c r="F5" s="170" t="s">
        <v>172</v>
      </c>
      <c r="G5" s="170" t="s">
        <v>68</v>
      </c>
      <c r="H5" s="170" t="s">
        <v>69</v>
      </c>
      <c r="I5" s="170" t="s">
        <v>70</v>
      </c>
      <c r="J5" s="170" t="s">
        <v>53</v>
      </c>
      <c r="K5" s="170" t="s">
        <v>62</v>
      </c>
      <c r="L5" s="170" t="s">
        <v>237</v>
      </c>
    </row>
    <row r="6" spans="1:12" ht="15.5" x14ac:dyDescent="0.35">
      <c r="A6" s="45"/>
      <c r="B6" s="171"/>
      <c r="C6" s="171"/>
      <c r="D6" s="164"/>
      <c r="E6" s="164"/>
      <c r="F6" s="130">
        <f>D6-E6</f>
        <v>0</v>
      </c>
      <c r="G6" s="130" t="e">
        <f>F6/D6*100</f>
        <v>#DIV/0!</v>
      </c>
      <c r="H6" s="45"/>
      <c r="I6" s="45"/>
      <c r="J6" s="79"/>
      <c r="K6" s="79"/>
      <c r="L6" s="45"/>
    </row>
    <row r="7" spans="1:12" ht="15.5" x14ac:dyDescent="0.35">
      <c r="A7" s="45"/>
      <c r="B7" s="171"/>
      <c r="C7" s="171"/>
      <c r="D7" s="164"/>
      <c r="E7" s="164"/>
      <c r="F7" s="130">
        <f>D7-E7</f>
        <v>0</v>
      </c>
      <c r="G7" s="130" t="e">
        <f>F7/D7*100</f>
        <v>#DIV/0!</v>
      </c>
      <c r="H7" s="45"/>
      <c r="I7" s="45"/>
      <c r="J7" s="79"/>
      <c r="K7" s="79"/>
      <c r="L7" s="45"/>
    </row>
    <row r="8" spans="1:12" ht="15.5" x14ac:dyDescent="0.35">
      <c r="A8" s="45"/>
      <c r="B8" s="171"/>
      <c r="C8" s="171"/>
      <c r="D8" s="164"/>
      <c r="E8" s="164"/>
      <c r="F8" s="130">
        <f>D8-E8</f>
        <v>0</v>
      </c>
      <c r="G8" s="130" t="e">
        <f>F8/D8*100</f>
        <v>#DIV/0!</v>
      </c>
      <c r="H8" s="45"/>
      <c r="I8" s="45"/>
      <c r="J8" s="79"/>
      <c r="K8" s="79"/>
      <c r="L8" s="45"/>
    </row>
    <row r="9" spans="1:12" ht="15.5" x14ac:dyDescent="0.35">
      <c r="A9" s="164"/>
      <c r="B9" s="172"/>
      <c r="C9" s="172"/>
      <c r="D9" s="164"/>
      <c r="E9" s="164"/>
      <c r="F9" s="130">
        <f>D9-E9</f>
        <v>0</v>
      </c>
      <c r="G9" s="130" t="e">
        <f>F9/D9*100</f>
        <v>#DIV/0!</v>
      </c>
      <c r="H9" s="45"/>
      <c r="I9" s="130"/>
      <c r="J9" s="181"/>
      <c r="K9" s="79"/>
      <c r="L9" s="130"/>
    </row>
    <row r="10" spans="1:12" ht="15.5" x14ac:dyDescent="0.35">
      <c r="A10" s="164"/>
      <c r="B10" s="173"/>
      <c r="C10" s="173"/>
      <c r="D10" s="164"/>
      <c r="E10" s="164"/>
      <c r="F10" s="130">
        <f t="shared" ref="F10:F70" si="0">D10-E10</f>
        <v>0</v>
      </c>
      <c r="G10" s="130" t="e">
        <f t="shared" ref="G10:G70" si="1">F10/D10*100</f>
        <v>#DIV/0!</v>
      </c>
      <c r="H10" s="130"/>
      <c r="I10" s="130"/>
      <c r="J10" s="181"/>
      <c r="K10" s="79"/>
      <c r="L10" s="130"/>
    </row>
    <row r="11" spans="1:12" ht="15.5" x14ac:dyDescent="0.35">
      <c r="A11" s="164"/>
      <c r="B11" s="173"/>
      <c r="C11" s="173"/>
      <c r="D11" s="164"/>
      <c r="E11" s="164"/>
      <c r="F11" s="130">
        <f t="shared" si="0"/>
        <v>0</v>
      </c>
      <c r="G11" s="130" t="e">
        <f t="shared" si="1"/>
        <v>#DIV/0!</v>
      </c>
      <c r="H11" s="130"/>
      <c r="I11" s="130"/>
      <c r="J11" s="181"/>
      <c r="K11" s="79"/>
      <c r="L11" s="130"/>
    </row>
    <row r="12" spans="1:12" ht="15.5" x14ac:dyDescent="0.35">
      <c r="A12" s="164"/>
      <c r="B12" s="173"/>
      <c r="C12" s="173"/>
      <c r="D12" s="164"/>
      <c r="E12" s="164"/>
      <c r="F12" s="130">
        <f t="shared" si="0"/>
        <v>0</v>
      </c>
      <c r="G12" s="130" t="e">
        <f t="shared" si="1"/>
        <v>#DIV/0!</v>
      </c>
      <c r="H12" s="130"/>
      <c r="I12" s="130"/>
      <c r="J12" s="181"/>
      <c r="K12" s="79"/>
      <c r="L12" s="130"/>
    </row>
    <row r="13" spans="1:12" ht="15.5" x14ac:dyDescent="0.35">
      <c r="A13" s="164"/>
      <c r="B13" s="173"/>
      <c r="C13" s="173"/>
      <c r="D13" s="164"/>
      <c r="E13" s="164"/>
      <c r="F13" s="130">
        <f t="shared" si="0"/>
        <v>0</v>
      </c>
      <c r="G13" s="130" t="e">
        <f t="shared" si="1"/>
        <v>#DIV/0!</v>
      </c>
      <c r="H13" s="130"/>
      <c r="I13" s="130"/>
      <c r="J13" s="181"/>
      <c r="K13" s="79"/>
      <c r="L13" s="130"/>
    </row>
    <row r="14" spans="1:12" ht="15.5" x14ac:dyDescent="0.35">
      <c r="A14" s="164"/>
      <c r="B14" s="173"/>
      <c r="C14" s="173"/>
      <c r="D14" s="164"/>
      <c r="E14" s="164"/>
      <c r="F14" s="130">
        <f t="shared" si="0"/>
        <v>0</v>
      </c>
      <c r="G14" s="130" t="e">
        <f t="shared" si="1"/>
        <v>#DIV/0!</v>
      </c>
      <c r="H14" s="130"/>
      <c r="I14" s="130"/>
      <c r="J14" s="181"/>
      <c r="K14" s="79"/>
      <c r="L14" s="130"/>
    </row>
    <row r="15" spans="1:12" ht="15.5" x14ac:dyDescent="0.35">
      <c r="A15" s="164"/>
      <c r="B15" s="173"/>
      <c r="C15" s="173"/>
      <c r="D15" s="164"/>
      <c r="E15" s="164"/>
      <c r="F15" s="130">
        <f t="shared" si="0"/>
        <v>0</v>
      </c>
      <c r="G15" s="130" t="e">
        <f t="shared" si="1"/>
        <v>#DIV/0!</v>
      </c>
      <c r="H15" s="130"/>
      <c r="I15" s="130"/>
      <c r="J15" s="181"/>
      <c r="K15" s="79"/>
      <c r="L15" s="130"/>
    </row>
    <row r="16" spans="1:12" ht="15.5" x14ac:dyDescent="0.35">
      <c r="A16" s="164"/>
      <c r="B16" s="173"/>
      <c r="C16" s="173"/>
      <c r="D16" s="164"/>
      <c r="E16" s="164"/>
      <c r="F16" s="130">
        <f t="shared" si="0"/>
        <v>0</v>
      </c>
      <c r="G16" s="130" t="e">
        <f t="shared" si="1"/>
        <v>#DIV/0!</v>
      </c>
      <c r="H16" s="130"/>
      <c r="I16" s="130"/>
      <c r="J16" s="181"/>
      <c r="K16" s="79"/>
      <c r="L16" s="130"/>
    </row>
    <row r="17" spans="1:12" ht="15.5" x14ac:dyDescent="0.35">
      <c r="A17" s="164"/>
      <c r="B17" s="173"/>
      <c r="C17" s="173"/>
      <c r="D17" s="164"/>
      <c r="E17" s="164"/>
      <c r="F17" s="130">
        <f t="shared" si="0"/>
        <v>0</v>
      </c>
      <c r="G17" s="130" t="e">
        <f t="shared" si="1"/>
        <v>#DIV/0!</v>
      </c>
      <c r="H17" s="130"/>
      <c r="I17" s="130"/>
      <c r="J17" s="181"/>
      <c r="K17" s="79"/>
      <c r="L17" s="130"/>
    </row>
    <row r="18" spans="1:12" ht="15.5" x14ac:dyDescent="0.35">
      <c r="A18" s="164"/>
      <c r="B18" s="173"/>
      <c r="C18" s="173"/>
      <c r="D18" s="164"/>
      <c r="E18" s="164"/>
      <c r="F18" s="130">
        <f t="shared" si="0"/>
        <v>0</v>
      </c>
      <c r="G18" s="130" t="e">
        <f t="shared" si="1"/>
        <v>#DIV/0!</v>
      </c>
      <c r="H18" s="130"/>
      <c r="I18" s="130"/>
      <c r="J18" s="181"/>
      <c r="K18" s="79"/>
      <c r="L18" s="130"/>
    </row>
    <row r="19" spans="1:12" ht="15.5" x14ac:dyDescent="0.35">
      <c r="A19" s="164"/>
      <c r="B19" s="173"/>
      <c r="C19" s="173"/>
      <c r="D19" s="164"/>
      <c r="E19" s="164"/>
      <c r="F19" s="130">
        <f t="shared" si="0"/>
        <v>0</v>
      </c>
      <c r="G19" s="130" t="e">
        <f t="shared" si="1"/>
        <v>#DIV/0!</v>
      </c>
      <c r="H19" s="130"/>
      <c r="I19" s="130"/>
      <c r="J19" s="181"/>
      <c r="K19" s="79"/>
      <c r="L19" s="130"/>
    </row>
    <row r="20" spans="1:12" ht="15.5" x14ac:dyDescent="0.35">
      <c r="A20" s="164"/>
      <c r="B20" s="173"/>
      <c r="C20" s="173"/>
      <c r="D20" s="164"/>
      <c r="E20" s="164"/>
      <c r="F20" s="130">
        <f t="shared" si="0"/>
        <v>0</v>
      </c>
      <c r="G20" s="130" t="e">
        <f t="shared" si="1"/>
        <v>#DIV/0!</v>
      </c>
      <c r="H20" s="130"/>
      <c r="I20" s="130"/>
      <c r="J20" s="181"/>
      <c r="K20" s="79"/>
      <c r="L20" s="130"/>
    </row>
    <row r="21" spans="1:12" ht="15.5" x14ac:dyDescent="0.35">
      <c r="A21" s="164"/>
      <c r="B21" s="173"/>
      <c r="C21" s="173"/>
      <c r="D21" s="164"/>
      <c r="E21" s="164"/>
      <c r="F21" s="130">
        <f t="shared" si="0"/>
        <v>0</v>
      </c>
      <c r="G21" s="130" t="e">
        <f t="shared" si="1"/>
        <v>#DIV/0!</v>
      </c>
      <c r="H21" s="130"/>
      <c r="I21" s="130"/>
      <c r="J21" s="181"/>
      <c r="K21" s="79"/>
      <c r="L21" s="130"/>
    </row>
    <row r="22" spans="1:12" ht="15.5" x14ac:dyDescent="0.35">
      <c r="A22" s="164"/>
      <c r="B22" s="173"/>
      <c r="C22" s="173"/>
      <c r="D22" s="164"/>
      <c r="E22" s="164"/>
      <c r="F22" s="130">
        <f t="shared" si="0"/>
        <v>0</v>
      </c>
      <c r="G22" s="130" t="e">
        <f t="shared" si="1"/>
        <v>#DIV/0!</v>
      </c>
      <c r="H22" s="130"/>
      <c r="I22" s="130"/>
      <c r="J22" s="181"/>
      <c r="K22" s="79"/>
      <c r="L22" s="130"/>
    </row>
    <row r="23" spans="1:12" ht="15.5" x14ac:dyDescent="0.35">
      <c r="A23" s="164"/>
      <c r="B23" s="173"/>
      <c r="C23" s="173"/>
      <c r="D23" s="164"/>
      <c r="E23" s="164"/>
      <c r="F23" s="130">
        <f t="shared" si="0"/>
        <v>0</v>
      </c>
      <c r="G23" s="130" t="e">
        <f t="shared" si="1"/>
        <v>#DIV/0!</v>
      </c>
      <c r="H23" s="130"/>
      <c r="I23" s="130"/>
      <c r="J23" s="181"/>
      <c r="K23" s="79"/>
      <c r="L23" s="130"/>
    </row>
    <row r="24" spans="1:12" ht="15.5" x14ac:dyDescent="0.35">
      <c r="A24" s="164"/>
      <c r="B24" s="173"/>
      <c r="C24" s="173"/>
      <c r="D24" s="164"/>
      <c r="E24" s="164"/>
      <c r="F24" s="130">
        <f t="shared" si="0"/>
        <v>0</v>
      </c>
      <c r="G24" s="130" t="e">
        <f t="shared" si="1"/>
        <v>#DIV/0!</v>
      </c>
      <c r="H24" s="130"/>
      <c r="I24" s="130"/>
      <c r="J24" s="181"/>
      <c r="K24" s="79"/>
      <c r="L24" s="130"/>
    </row>
    <row r="25" spans="1:12" ht="15.5" x14ac:dyDescent="0.35">
      <c r="A25" s="164"/>
      <c r="B25" s="173"/>
      <c r="C25" s="173"/>
      <c r="D25" s="164"/>
      <c r="E25" s="164"/>
      <c r="F25" s="130">
        <f t="shared" si="0"/>
        <v>0</v>
      </c>
      <c r="G25" s="130" t="e">
        <f t="shared" si="1"/>
        <v>#DIV/0!</v>
      </c>
      <c r="H25" s="130"/>
      <c r="I25" s="130"/>
      <c r="J25" s="181"/>
      <c r="K25" s="79"/>
      <c r="L25" s="130"/>
    </row>
    <row r="26" spans="1:12" ht="15.5" x14ac:dyDescent="0.35">
      <c r="A26" s="164"/>
      <c r="B26" s="173"/>
      <c r="C26" s="173"/>
      <c r="D26" s="164"/>
      <c r="E26" s="164"/>
      <c r="F26" s="130">
        <f t="shared" si="0"/>
        <v>0</v>
      </c>
      <c r="G26" s="130" t="e">
        <f t="shared" si="1"/>
        <v>#DIV/0!</v>
      </c>
      <c r="H26" s="130"/>
      <c r="I26" s="130"/>
      <c r="J26" s="181"/>
      <c r="K26" s="79"/>
      <c r="L26" s="130"/>
    </row>
    <row r="27" spans="1:12" ht="15.5" x14ac:dyDescent="0.35">
      <c r="A27" s="164"/>
      <c r="B27" s="173"/>
      <c r="C27" s="173"/>
      <c r="D27" s="164"/>
      <c r="E27" s="164"/>
      <c r="F27" s="130">
        <f t="shared" si="0"/>
        <v>0</v>
      </c>
      <c r="G27" s="130" t="e">
        <f t="shared" si="1"/>
        <v>#DIV/0!</v>
      </c>
      <c r="H27" s="130"/>
      <c r="I27" s="130"/>
      <c r="J27" s="181"/>
      <c r="K27" s="79"/>
      <c r="L27" s="130"/>
    </row>
    <row r="28" spans="1:12" ht="15.5" x14ac:dyDescent="0.35">
      <c r="A28" s="164"/>
      <c r="B28" s="173"/>
      <c r="C28" s="173"/>
      <c r="D28" s="164"/>
      <c r="E28" s="164"/>
      <c r="F28" s="130">
        <f t="shared" si="0"/>
        <v>0</v>
      </c>
      <c r="G28" s="130" t="e">
        <f t="shared" si="1"/>
        <v>#DIV/0!</v>
      </c>
      <c r="H28" s="130"/>
      <c r="I28" s="130"/>
      <c r="J28" s="181"/>
      <c r="K28" s="79"/>
      <c r="L28" s="130"/>
    </row>
    <row r="29" spans="1:12" ht="15.5" x14ac:dyDescent="0.35">
      <c r="A29" s="164"/>
      <c r="B29" s="173"/>
      <c r="C29" s="173"/>
      <c r="D29" s="164"/>
      <c r="E29" s="164"/>
      <c r="F29" s="130">
        <f t="shared" si="0"/>
        <v>0</v>
      </c>
      <c r="G29" s="130" t="e">
        <f t="shared" si="1"/>
        <v>#DIV/0!</v>
      </c>
      <c r="H29" s="130"/>
      <c r="I29" s="130"/>
      <c r="J29" s="181"/>
      <c r="K29" s="79"/>
      <c r="L29" s="130"/>
    </row>
    <row r="30" spans="1:12" ht="15.5" x14ac:dyDescent="0.35">
      <c r="A30" s="164"/>
      <c r="B30" s="173"/>
      <c r="C30" s="173"/>
      <c r="D30" s="164"/>
      <c r="E30" s="164"/>
      <c r="F30" s="130">
        <f t="shared" si="0"/>
        <v>0</v>
      </c>
      <c r="G30" s="130" t="e">
        <f t="shared" si="1"/>
        <v>#DIV/0!</v>
      </c>
      <c r="H30" s="130"/>
      <c r="I30" s="130"/>
      <c r="J30" s="181"/>
      <c r="K30" s="79"/>
      <c r="L30" s="130"/>
    </row>
    <row r="31" spans="1:12" ht="15.5" x14ac:dyDescent="0.35">
      <c r="A31" s="164"/>
      <c r="B31" s="173"/>
      <c r="C31" s="173"/>
      <c r="D31" s="164"/>
      <c r="E31" s="164"/>
      <c r="F31" s="130">
        <f t="shared" si="0"/>
        <v>0</v>
      </c>
      <c r="G31" s="130" t="e">
        <f t="shared" si="1"/>
        <v>#DIV/0!</v>
      </c>
      <c r="H31" s="130"/>
      <c r="I31" s="130"/>
      <c r="J31" s="181"/>
      <c r="K31" s="79"/>
      <c r="L31" s="130"/>
    </row>
    <row r="32" spans="1:12" ht="15.5" x14ac:dyDescent="0.35">
      <c r="A32" s="164"/>
      <c r="B32" s="173"/>
      <c r="C32" s="173"/>
      <c r="D32" s="164"/>
      <c r="E32" s="164"/>
      <c r="F32" s="130">
        <f t="shared" si="0"/>
        <v>0</v>
      </c>
      <c r="G32" s="130" t="e">
        <f t="shared" si="1"/>
        <v>#DIV/0!</v>
      </c>
      <c r="H32" s="130"/>
      <c r="I32" s="130"/>
      <c r="J32" s="181"/>
      <c r="K32" s="79"/>
      <c r="L32" s="130"/>
    </row>
    <row r="33" spans="1:12" ht="15.5" x14ac:dyDescent="0.35">
      <c r="A33" s="164"/>
      <c r="B33" s="173"/>
      <c r="C33" s="173"/>
      <c r="D33" s="164"/>
      <c r="E33" s="164"/>
      <c r="F33" s="130">
        <f t="shared" si="0"/>
        <v>0</v>
      </c>
      <c r="G33" s="130" t="e">
        <f t="shared" si="1"/>
        <v>#DIV/0!</v>
      </c>
      <c r="H33" s="130"/>
      <c r="I33" s="130"/>
      <c r="J33" s="181"/>
      <c r="K33" s="79"/>
      <c r="L33" s="130"/>
    </row>
    <row r="34" spans="1:12" ht="15.5" x14ac:dyDescent="0.35">
      <c r="A34" s="164"/>
      <c r="B34" s="173"/>
      <c r="C34" s="173"/>
      <c r="D34" s="164"/>
      <c r="E34" s="164"/>
      <c r="F34" s="130">
        <f t="shared" si="0"/>
        <v>0</v>
      </c>
      <c r="G34" s="130" t="e">
        <f t="shared" si="1"/>
        <v>#DIV/0!</v>
      </c>
      <c r="H34" s="130"/>
      <c r="I34" s="130"/>
      <c r="J34" s="181"/>
      <c r="K34" s="79"/>
      <c r="L34" s="130"/>
    </row>
    <row r="35" spans="1:12" ht="15.5" x14ac:dyDescent="0.35">
      <c r="A35" s="164"/>
      <c r="B35" s="173"/>
      <c r="C35" s="173"/>
      <c r="D35" s="164"/>
      <c r="E35" s="164"/>
      <c r="F35" s="130">
        <f t="shared" si="0"/>
        <v>0</v>
      </c>
      <c r="G35" s="130" t="e">
        <f t="shared" si="1"/>
        <v>#DIV/0!</v>
      </c>
      <c r="H35" s="130"/>
      <c r="I35" s="130"/>
      <c r="J35" s="181"/>
      <c r="K35" s="79"/>
      <c r="L35" s="130"/>
    </row>
    <row r="36" spans="1:12" ht="15.5" x14ac:dyDescent="0.35">
      <c r="A36" s="164"/>
      <c r="B36" s="173"/>
      <c r="C36" s="173"/>
      <c r="D36" s="164"/>
      <c r="E36" s="164"/>
      <c r="F36" s="130">
        <f t="shared" si="0"/>
        <v>0</v>
      </c>
      <c r="G36" s="130" t="e">
        <f t="shared" si="1"/>
        <v>#DIV/0!</v>
      </c>
      <c r="H36" s="130"/>
      <c r="I36" s="130"/>
      <c r="J36" s="181"/>
      <c r="K36" s="79"/>
      <c r="L36" s="130"/>
    </row>
    <row r="37" spans="1:12" ht="15.5" x14ac:dyDescent="0.35">
      <c r="A37" s="164"/>
      <c r="B37" s="173"/>
      <c r="C37" s="173"/>
      <c r="D37" s="164"/>
      <c r="E37" s="164"/>
      <c r="F37" s="130">
        <f t="shared" si="0"/>
        <v>0</v>
      </c>
      <c r="G37" s="130" t="e">
        <f t="shared" si="1"/>
        <v>#DIV/0!</v>
      </c>
      <c r="H37" s="130"/>
      <c r="I37" s="130"/>
      <c r="J37" s="181"/>
      <c r="K37" s="79"/>
      <c r="L37" s="130"/>
    </row>
    <row r="38" spans="1:12" ht="15.5" x14ac:dyDescent="0.35">
      <c r="A38" s="164"/>
      <c r="B38" s="173"/>
      <c r="C38" s="173"/>
      <c r="D38" s="164"/>
      <c r="E38" s="164"/>
      <c r="F38" s="130">
        <f t="shared" si="0"/>
        <v>0</v>
      </c>
      <c r="G38" s="130" t="e">
        <f t="shared" si="1"/>
        <v>#DIV/0!</v>
      </c>
      <c r="H38" s="130"/>
      <c r="I38" s="130"/>
      <c r="J38" s="181"/>
      <c r="K38" s="79"/>
      <c r="L38" s="130"/>
    </row>
    <row r="39" spans="1:12" ht="15.5" x14ac:dyDescent="0.35">
      <c r="A39" s="164"/>
      <c r="B39" s="173"/>
      <c r="C39" s="173"/>
      <c r="D39" s="164"/>
      <c r="E39" s="164"/>
      <c r="F39" s="130">
        <f t="shared" si="0"/>
        <v>0</v>
      </c>
      <c r="G39" s="130" t="e">
        <f t="shared" si="1"/>
        <v>#DIV/0!</v>
      </c>
      <c r="H39" s="130"/>
      <c r="I39" s="130"/>
      <c r="J39" s="181"/>
      <c r="K39" s="79"/>
      <c r="L39" s="130"/>
    </row>
    <row r="40" spans="1:12" ht="15.5" x14ac:dyDescent="0.35">
      <c r="A40" s="164"/>
      <c r="B40" s="173"/>
      <c r="C40" s="173"/>
      <c r="D40" s="164"/>
      <c r="E40" s="164"/>
      <c r="F40" s="130">
        <f t="shared" si="0"/>
        <v>0</v>
      </c>
      <c r="G40" s="130" t="e">
        <f t="shared" si="1"/>
        <v>#DIV/0!</v>
      </c>
      <c r="H40" s="130"/>
      <c r="I40" s="130"/>
      <c r="J40" s="181"/>
      <c r="K40" s="79"/>
      <c r="L40" s="130"/>
    </row>
    <row r="41" spans="1:12" ht="15.5" x14ac:dyDescent="0.35">
      <c r="A41" s="164"/>
      <c r="B41" s="173"/>
      <c r="C41" s="173"/>
      <c r="D41" s="164"/>
      <c r="E41" s="164"/>
      <c r="F41" s="130">
        <f t="shared" si="0"/>
        <v>0</v>
      </c>
      <c r="G41" s="130" t="e">
        <f t="shared" si="1"/>
        <v>#DIV/0!</v>
      </c>
      <c r="H41" s="130"/>
      <c r="I41" s="130"/>
      <c r="J41" s="181"/>
      <c r="K41" s="79"/>
      <c r="L41" s="130"/>
    </row>
    <row r="42" spans="1:12" ht="15.5" x14ac:dyDescent="0.35">
      <c r="A42" s="164"/>
      <c r="B42" s="173"/>
      <c r="C42" s="173"/>
      <c r="D42" s="164"/>
      <c r="E42" s="164"/>
      <c r="F42" s="130">
        <f t="shared" si="0"/>
        <v>0</v>
      </c>
      <c r="G42" s="130" t="e">
        <f t="shared" si="1"/>
        <v>#DIV/0!</v>
      </c>
      <c r="H42" s="130"/>
      <c r="I42" s="130"/>
      <c r="J42" s="181"/>
      <c r="K42" s="79"/>
      <c r="L42" s="130"/>
    </row>
    <row r="43" spans="1:12" ht="15.5" x14ac:dyDescent="0.35">
      <c r="A43" s="164"/>
      <c r="B43" s="173"/>
      <c r="C43" s="173"/>
      <c r="D43" s="164"/>
      <c r="E43" s="164"/>
      <c r="F43" s="130">
        <f t="shared" si="0"/>
        <v>0</v>
      </c>
      <c r="G43" s="130" t="e">
        <f t="shared" si="1"/>
        <v>#DIV/0!</v>
      </c>
      <c r="H43" s="130"/>
      <c r="I43" s="130"/>
      <c r="J43" s="181"/>
      <c r="K43" s="79"/>
      <c r="L43" s="130"/>
    </row>
    <row r="44" spans="1:12" ht="15.5" x14ac:dyDescent="0.35">
      <c r="A44" s="164"/>
      <c r="B44" s="173"/>
      <c r="C44" s="173"/>
      <c r="D44" s="164"/>
      <c r="E44" s="164"/>
      <c r="F44" s="130">
        <f t="shared" si="0"/>
        <v>0</v>
      </c>
      <c r="G44" s="130" t="e">
        <f t="shared" si="1"/>
        <v>#DIV/0!</v>
      </c>
      <c r="H44" s="130"/>
      <c r="I44" s="130"/>
      <c r="J44" s="181"/>
      <c r="K44" s="79"/>
      <c r="L44" s="130"/>
    </row>
    <row r="45" spans="1:12" ht="15.5" x14ac:dyDescent="0.35">
      <c r="A45" s="164"/>
      <c r="B45" s="173"/>
      <c r="C45" s="173"/>
      <c r="D45" s="164"/>
      <c r="E45" s="164"/>
      <c r="F45" s="130">
        <f t="shared" si="0"/>
        <v>0</v>
      </c>
      <c r="G45" s="130" t="e">
        <f t="shared" si="1"/>
        <v>#DIV/0!</v>
      </c>
      <c r="H45" s="130"/>
      <c r="I45" s="130"/>
      <c r="J45" s="181"/>
      <c r="K45" s="79"/>
      <c r="L45" s="130"/>
    </row>
    <row r="46" spans="1:12" ht="15.5" x14ac:dyDescent="0.35">
      <c r="A46" s="164"/>
      <c r="B46" s="173"/>
      <c r="C46" s="173"/>
      <c r="D46" s="164"/>
      <c r="E46" s="164"/>
      <c r="F46" s="130">
        <f t="shared" si="0"/>
        <v>0</v>
      </c>
      <c r="G46" s="130" t="e">
        <f t="shared" si="1"/>
        <v>#DIV/0!</v>
      </c>
      <c r="H46" s="130"/>
      <c r="I46" s="130"/>
      <c r="J46" s="181"/>
      <c r="K46" s="79"/>
      <c r="L46" s="130"/>
    </row>
    <row r="47" spans="1:12" ht="15.5" x14ac:dyDescent="0.35">
      <c r="A47" s="164"/>
      <c r="B47" s="173"/>
      <c r="C47" s="173"/>
      <c r="D47" s="164"/>
      <c r="E47" s="164"/>
      <c r="F47" s="130">
        <f t="shared" si="0"/>
        <v>0</v>
      </c>
      <c r="G47" s="130" t="e">
        <f t="shared" si="1"/>
        <v>#DIV/0!</v>
      </c>
      <c r="H47" s="130"/>
      <c r="I47" s="130"/>
      <c r="J47" s="181"/>
      <c r="K47" s="79"/>
      <c r="L47" s="130"/>
    </row>
    <row r="48" spans="1:12" ht="15.5" x14ac:dyDescent="0.35">
      <c r="A48" s="164"/>
      <c r="B48" s="173"/>
      <c r="C48" s="173"/>
      <c r="D48" s="164"/>
      <c r="E48" s="164"/>
      <c r="F48" s="130">
        <f t="shared" si="0"/>
        <v>0</v>
      </c>
      <c r="G48" s="130" t="e">
        <f t="shared" si="1"/>
        <v>#DIV/0!</v>
      </c>
      <c r="H48" s="130"/>
      <c r="I48" s="130"/>
      <c r="J48" s="181"/>
      <c r="K48" s="79"/>
      <c r="L48" s="130"/>
    </row>
    <row r="49" spans="1:12" ht="15.5" x14ac:dyDescent="0.35">
      <c r="A49" s="164"/>
      <c r="B49" s="173"/>
      <c r="C49" s="173"/>
      <c r="D49" s="164"/>
      <c r="E49" s="164"/>
      <c r="F49" s="130">
        <f t="shared" si="0"/>
        <v>0</v>
      </c>
      <c r="G49" s="130" t="e">
        <f t="shared" si="1"/>
        <v>#DIV/0!</v>
      </c>
      <c r="H49" s="130"/>
      <c r="I49" s="130"/>
      <c r="J49" s="181"/>
      <c r="K49" s="79"/>
      <c r="L49" s="130"/>
    </row>
    <row r="50" spans="1:12" ht="15.5" x14ac:dyDescent="0.35">
      <c r="A50" s="164"/>
      <c r="B50" s="173"/>
      <c r="C50" s="173"/>
      <c r="D50" s="164"/>
      <c r="E50" s="164"/>
      <c r="F50" s="130">
        <f t="shared" si="0"/>
        <v>0</v>
      </c>
      <c r="G50" s="130" t="e">
        <f t="shared" si="1"/>
        <v>#DIV/0!</v>
      </c>
      <c r="H50" s="130"/>
      <c r="I50" s="130"/>
      <c r="J50" s="181"/>
      <c r="K50" s="79"/>
      <c r="L50" s="130"/>
    </row>
    <row r="51" spans="1:12" ht="15.5" x14ac:dyDescent="0.35">
      <c r="A51" s="164"/>
      <c r="B51" s="173"/>
      <c r="C51" s="173"/>
      <c r="D51" s="164"/>
      <c r="E51" s="164"/>
      <c r="F51" s="130">
        <f t="shared" si="0"/>
        <v>0</v>
      </c>
      <c r="G51" s="130" t="e">
        <f t="shared" si="1"/>
        <v>#DIV/0!</v>
      </c>
      <c r="H51" s="130"/>
      <c r="I51" s="130"/>
      <c r="J51" s="181"/>
      <c r="K51" s="79"/>
      <c r="L51" s="130"/>
    </row>
    <row r="52" spans="1:12" ht="15.5" x14ac:dyDescent="0.35">
      <c r="A52" s="164"/>
      <c r="B52" s="173"/>
      <c r="C52" s="173"/>
      <c r="D52" s="164"/>
      <c r="E52" s="164"/>
      <c r="F52" s="130">
        <f t="shared" si="0"/>
        <v>0</v>
      </c>
      <c r="G52" s="130" t="e">
        <f t="shared" si="1"/>
        <v>#DIV/0!</v>
      </c>
      <c r="H52" s="130"/>
      <c r="I52" s="130"/>
      <c r="J52" s="181"/>
      <c r="K52" s="79"/>
      <c r="L52" s="130"/>
    </row>
    <row r="53" spans="1:12" ht="15.5" x14ac:dyDescent="0.35">
      <c r="A53" s="164"/>
      <c r="B53" s="173"/>
      <c r="C53" s="173"/>
      <c r="D53" s="164"/>
      <c r="E53" s="164"/>
      <c r="F53" s="130">
        <f t="shared" si="0"/>
        <v>0</v>
      </c>
      <c r="G53" s="130" t="e">
        <f t="shared" si="1"/>
        <v>#DIV/0!</v>
      </c>
      <c r="H53" s="130"/>
      <c r="I53" s="130"/>
      <c r="J53" s="181"/>
      <c r="K53" s="79"/>
      <c r="L53" s="130"/>
    </row>
    <row r="54" spans="1:12" ht="15.5" x14ac:dyDescent="0.35">
      <c r="A54" s="164"/>
      <c r="B54" s="173"/>
      <c r="C54" s="173"/>
      <c r="D54" s="164"/>
      <c r="E54" s="164"/>
      <c r="F54" s="130">
        <f t="shared" si="0"/>
        <v>0</v>
      </c>
      <c r="G54" s="130" t="e">
        <f t="shared" si="1"/>
        <v>#DIV/0!</v>
      </c>
      <c r="H54" s="130"/>
      <c r="I54" s="130"/>
      <c r="J54" s="181"/>
      <c r="K54" s="79"/>
      <c r="L54" s="130"/>
    </row>
    <row r="55" spans="1:12" ht="15.5" x14ac:dyDescent="0.35">
      <c r="A55" s="164"/>
      <c r="B55" s="173"/>
      <c r="C55" s="173"/>
      <c r="D55" s="164"/>
      <c r="E55" s="164"/>
      <c r="F55" s="130">
        <f t="shared" si="0"/>
        <v>0</v>
      </c>
      <c r="G55" s="130" t="e">
        <f t="shared" si="1"/>
        <v>#DIV/0!</v>
      </c>
      <c r="H55" s="130"/>
      <c r="I55" s="130"/>
      <c r="J55" s="181"/>
      <c r="K55" s="79"/>
      <c r="L55" s="130"/>
    </row>
    <row r="56" spans="1:12" ht="15.5" x14ac:dyDescent="0.35">
      <c r="A56" s="164"/>
      <c r="B56" s="173"/>
      <c r="C56" s="173"/>
      <c r="D56" s="164"/>
      <c r="E56" s="164"/>
      <c r="F56" s="130">
        <f t="shared" si="0"/>
        <v>0</v>
      </c>
      <c r="G56" s="130" t="e">
        <f t="shared" si="1"/>
        <v>#DIV/0!</v>
      </c>
      <c r="H56" s="130"/>
      <c r="I56" s="130"/>
      <c r="J56" s="181"/>
      <c r="K56" s="79"/>
      <c r="L56" s="130"/>
    </row>
    <row r="57" spans="1:12" ht="15.5" x14ac:dyDescent="0.35">
      <c r="A57" s="164"/>
      <c r="B57" s="173"/>
      <c r="C57" s="173"/>
      <c r="D57" s="164"/>
      <c r="E57" s="164"/>
      <c r="F57" s="130">
        <f t="shared" si="0"/>
        <v>0</v>
      </c>
      <c r="G57" s="130" t="e">
        <f t="shared" si="1"/>
        <v>#DIV/0!</v>
      </c>
      <c r="H57" s="130"/>
      <c r="I57" s="130"/>
      <c r="J57" s="181"/>
      <c r="K57" s="79"/>
      <c r="L57" s="130"/>
    </row>
    <row r="58" spans="1:12" ht="15.5" x14ac:dyDescent="0.35">
      <c r="A58" s="164"/>
      <c r="B58" s="173"/>
      <c r="C58" s="173"/>
      <c r="D58" s="164"/>
      <c r="E58" s="164"/>
      <c r="F58" s="130">
        <f t="shared" si="0"/>
        <v>0</v>
      </c>
      <c r="G58" s="130" t="e">
        <f t="shared" si="1"/>
        <v>#DIV/0!</v>
      </c>
      <c r="H58" s="130"/>
      <c r="I58" s="130"/>
      <c r="J58" s="181"/>
      <c r="K58" s="79"/>
      <c r="L58" s="130"/>
    </row>
    <row r="59" spans="1:12" ht="15.5" x14ac:dyDescent="0.35">
      <c r="A59" s="164"/>
      <c r="B59" s="173"/>
      <c r="C59" s="173"/>
      <c r="D59" s="164"/>
      <c r="E59" s="164"/>
      <c r="F59" s="130">
        <f t="shared" si="0"/>
        <v>0</v>
      </c>
      <c r="G59" s="130" t="e">
        <f t="shared" si="1"/>
        <v>#DIV/0!</v>
      </c>
      <c r="H59" s="130"/>
      <c r="I59" s="130"/>
      <c r="J59" s="181"/>
      <c r="K59" s="79"/>
      <c r="L59" s="130"/>
    </row>
    <row r="60" spans="1:12" ht="15.5" x14ac:dyDescent="0.35">
      <c r="A60" s="164"/>
      <c r="B60" s="173"/>
      <c r="C60" s="173"/>
      <c r="D60" s="164"/>
      <c r="E60" s="164"/>
      <c r="F60" s="130">
        <f t="shared" si="0"/>
        <v>0</v>
      </c>
      <c r="G60" s="130" t="e">
        <f t="shared" si="1"/>
        <v>#DIV/0!</v>
      </c>
      <c r="H60" s="130"/>
      <c r="I60" s="130"/>
      <c r="J60" s="181"/>
      <c r="K60" s="79"/>
      <c r="L60" s="130"/>
    </row>
    <row r="61" spans="1:12" ht="15.5" x14ac:dyDescent="0.35">
      <c r="A61" s="164"/>
      <c r="B61" s="173"/>
      <c r="C61" s="173"/>
      <c r="D61" s="164"/>
      <c r="E61" s="164"/>
      <c r="F61" s="130">
        <f t="shared" si="0"/>
        <v>0</v>
      </c>
      <c r="G61" s="130" t="e">
        <f t="shared" si="1"/>
        <v>#DIV/0!</v>
      </c>
      <c r="H61" s="130"/>
      <c r="I61" s="130"/>
      <c r="J61" s="181"/>
      <c r="K61" s="79"/>
      <c r="L61" s="130"/>
    </row>
    <row r="62" spans="1:12" ht="15.5" x14ac:dyDescent="0.35">
      <c r="A62" s="164"/>
      <c r="B62" s="173"/>
      <c r="C62" s="173"/>
      <c r="D62" s="164"/>
      <c r="E62" s="164"/>
      <c r="F62" s="130">
        <f t="shared" si="0"/>
        <v>0</v>
      </c>
      <c r="G62" s="130" t="e">
        <f t="shared" si="1"/>
        <v>#DIV/0!</v>
      </c>
      <c r="H62" s="130"/>
      <c r="I62" s="130"/>
      <c r="J62" s="181"/>
      <c r="K62" s="79"/>
      <c r="L62" s="130"/>
    </row>
    <row r="63" spans="1:12" ht="15.5" x14ac:dyDescent="0.35">
      <c r="A63" s="164"/>
      <c r="B63" s="173"/>
      <c r="C63" s="173"/>
      <c r="D63" s="164"/>
      <c r="E63" s="164"/>
      <c r="F63" s="130">
        <f t="shared" si="0"/>
        <v>0</v>
      </c>
      <c r="G63" s="130" t="e">
        <f t="shared" si="1"/>
        <v>#DIV/0!</v>
      </c>
      <c r="H63" s="130"/>
      <c r="I63" s="130"/>
      <c r="J63" s="181"/>
      <c r="K63" s="79"/>
      <c r="L63" s="130"/>
    </row>
    <row r="64" spans="1:12" ht="15.5" x14ac:dyDescent="0.35">
      <c r="A64" s="164"/>
      <c r="B64" s="173"/>
      <c r="C64" s="173"/>
      <c r="D64" s="164"/>
      <c r="E64" s="164"/>
      <c r="F64" s="130">
        <f t="shared" si="0"/>
        <v>0</v>
      </c>
      <c r="G64" s="130" t="e">
        <f t="shared" si="1"/>
        <v>#DIV/0!</v>
      </c>
      <c r="H64" s="130"/>
      <c r="I64" s="130"/>
      <c r="J64" s="181"/>
      <c r="K64" s="79"/>
      <c r="L64" s="130"/>
    </row>
    <row r="65" spans="1:12" ht="15.5" x14ac:dyDescent="0.35">
      <c r="A65" s="164"/>
      <c r="B65" s="173"/>
      <c r="C65" s="173"/>
      <c r="D65" s="164"/>
      <c r="E65" s="164"/>
      <c r="F65" s="130">
        <f t="shared" si="0"/>
        <v>0</v>
      </c>
      <c r="G65" s="130" t="e">
        <f t="shared" si="1"/>
        <v>#DIV/0!</v>
      </c>
      <c r="H65" s="130"/>
      <c r="I65" s="130"/>
      <c r="J65" s="181"/>
      <c r="K65" s="79"/>
      <c r="L65" s="130"/>
    </row>
    <row r="66" spans="1:12" ht="15.5" x14ac:dyDescent="0.35">
      <c r="A66" s="164"/>
      <c r="B66" s="173"/>
      <c r="C66" s="173"/>
      <c r="D66" s="164"/>
      <c r="E66" s="164"/>
      <c r="F66" s="130">
        <f t="shared" si="0"/>
        <v>0</v>
      </c>
      <c r="G66" s="130" t="e">
        <f t="shared" si="1"/>
        <v>#DIV/0!</v>
      </c>
      <c r="H66" s="130"/>
      <c r="I66" s="130"/>
      <c r="J66" s="181"/>
      <c r="K66" s="79"/>
      <c r="L66" s="130"/>
    </row>
    <row r="67" spans="1:12" ht="15.5" x14ac:dyDescent="0.35">
      <c r="A67" s="164"/>
      <c r="B67" s="173"/>
      <c r="C67" s="173"/>
      <c r="D67" s="164"/>
      <c r="E67" s="164"/>
      <c r="F67" s="130">
        <f t="shared" si="0"/>
        <v>0</v>
      </c>
      <c r="G67" s="130" t="e">
        <f t="shared" si="1"/>
        <v>#DIV/0!</v>
      </c>
      <c r="H67" s="130"/>
      <c r="I67" s="130"/>
      <c r="J67" s="181"/>
      <c r="K67" s="79"/>
      <c r="L67" s="130"/>
    </row>
    <row r="68" spans="1:12" ht="15.5" x14ac:dyDescent="0.35">
      <c r="A68" s="164"/>
      <c r="B68" s="173"/>
      <c r="C68" s="173"/>
      <c r="D68" s="164"/>
      <c r="E68" s="164"/>
      <c r="F68" s="130">
        <f t="shared" si="0"/>
        <v>0</v>
      </c>
      <c r="G68" s="130" t="e">
        <f t="shared" si="1"/>
        <v>#DIV/0!</v>
      </c>
      <c r="H68" s="130"/>
      <c r="I68" s="130"/>
      <c r="J68" s="181"/>
      <c r="K68" s="79"/>
      <c r="L68" s="130"/>
    </row>
    <row r="69" spans="1:12" ht="15.5" x14ac:dyDescent="0.35">
      <c r="A69" s="164"/>
      <c r="B69" s="173"/>
      <c r="C69" s="173"/>
      <c r="D69" s="164"/>
      <c r="E69" s="164"/>
      <c r="F69" s="130">
        <f t="shared" si="0"/>
        <v>0</v>
      </c>
      <c r="G69" s="130" t="e">
        <f t="shared" si="1"/>
        <v>#DIV/0!</v>
      </c>
      <c r="H69" s="130"/>
      <c r="I69" s="130"/>
      <c r="J69" s="181"/>
      <c r="K69" s="79"/>
      <c r="L69" s="130"/>
    </row>
    <row r="70" spans="1:12" ht="15.5" x14ac:dyDescent="0.35">
      <c r="A70" s="164"/>
      <c r="B70" s="173"/>
      <c r="C70" s="173"/>
      <c r="D70" s="164"/>
      <c r="E70" s="164"/>
      <c r="F70" s="130">
        <f t="shared" si="0"/>
        <v>0</v>
      </c>
      <c r="G70" s="130" t="e">
        <f t="shared" si="1"/>
        <v>#DIV/0!</v>
      </c>
      <c r="H70" s="130"/>
      <c r="I70" s="130"/>
      <c r="J70" s="181"/>
      <c r="K70" s="79"/>
      <c r="L70" s="130"/>
    </row>
    <row r="71" spans="1:12" ht="15.5" x14ac:dyDescent="0.35">
      <c r="A71" s="164"/>
      <c r="B71" s="173"/>
      <c r="C71" s="173"/>
      <c r="D71" s="164"/>
      <c r="E71" s="164"/>
      <c r="F71" s="130">
        <f t="shared" ref="F71:F134" si="2">D71-E71</f>
        <v>0</v>
      </c>
      <c r="G71" s="130" t="e">
        <f t="shared" ref="G71:G134" si="3">F71/D71*100</f>
        <v>#DIV/0!</v>
      </c>
      <c r="H71" s="130"/>
      <c r="I71" s="130"/>
      <c r="J71" s="181"/>
      <c r="K71" s="79"/>
      <c r="L71" s="130"/>
    </row>
    <row r="72" spans="1:12" ht="15.5" x14ac:dyDescent="0.35">
      <c r="A72" s="164"/>
      <c r="B72" s="173"/>
      <c r="C72" s="173"/>
      <c r="D72" s="164"/>
      <c r="E72" s="164"/>
      <c r="F72" s="130">
        <f t="shared" si="2"/>
        <v>0</v>
      </c>
      <c r="G72" s="130" t="e">
        <f t="shared" si="3"/>
        <v>#DIV/0!</v>
      </c>
      <c r="H72" s="130"/>
      <c r="I72" s="130"/>
      <c r="J72" s="181"/>
      <c r="K72" s="79"/>
      <c r="L72" s="130"/>
    </row>
    <row r="73" spans="1:12" ht="15.5" x14ac:dyDescent="0.35">
      <c r="A73" s="164"/>
      <c r="B73" s="173"/>
      <c r="C73" s="173"/>
      <c r="D73" s="164"/>
      <c r="E73" s="164"/>
      <c r="F73" s="130">
        <f t="shared" si="2"/>
        <v>0</v>
      </c>
      <c r="G73" s="130" t="e">
        <f t="shared" si="3"/>
        <v>#DIV/0!</v>
      </c>
      <c r="H73" s="130"/>
      <c r="I73" s="130"/>
      <c r="J73" s="181"/>
      <c r="K73" s="79"/>
      <c r="L73" s="130"/>
    </row>
    <row r="74" spans="1:12" ht="15.5" x14ac:dyDescent="0.35">
      <c r="A74" s="164"/>
      <c r="B74" s="173"/>
      <c r="C74" s="173"/>
      <c r="D74" s="164"/>
      <c r="E74" s="164"/>
      <c r="F74" s="130">
        <f t="shared" si="2"/>
        <v>0</v>
      </c>
      <c r="G74" s="130" t="e">
        <f t="shared" si="3"/>
        <v>#DIV/0!</v>
      </c>
      <c r="H74" s="130"/>
      <c r="I74" s="130"/>
      <c r="J74" s="181"/>
      <c r="K74" s="79"/>
      <c r="L74" s="130"/>
    </row>
    <row r="75" spans="1:12" ht="15.5" x14ac:dyDescent="0.35">
      <c r="A75" s="164"/>
      <c r="B75" s="173"/>
      <c r="C75" s="173"/>
      <c r="D75" s="164"/>
      <c r="E75" s="164"/>
      <c r="F75" s="130">
        <f t="shared" si="2"/>
        <v>0</v>
      </c>
      <c r="G75" s="130" t="e">
        <f t="shared" si="3"/>
        <v>#DIV/0!</v>
      </c>
      <c r="H75" s="130"/>
      <c r="I75" s="130"/>
      <c r="J75" s="181"/>
      <c r="K75" s="79"/>
      <c r="L75" s="130"/>
    </row>
    <row r="76" spans="1:12" ht="15.5" x14ac:dyDescent="0.35">
      <c r="A76" s="164"/>
      <c r="B76" s="173"/>
      <c r="C76" s="173"/>
      <c r="D76" s="164"/>
      <c r="E76" s="164"/>
      <c r="F76" s="130">
        <f t="shared" si="2"/>
        <v>0</v>
      </c>
      <c r="G76" s="130" t="e">
        <f t="shared" si="3"/>
        <v>#DIV/0!</v>
      </c>
      <c r="H76" s="130"/>
      <c r="I76" s="130"/>
      <c r="J76" s="181"/>
      <c r="K76" s="79"/>
      <c r="L76" s="130"/>
    </row>
    <row r="77" spans="1:12" ht="15.5" x14ac:dyDescent="0.35">
      <c r="A77" s="164"/>
      <c r="B77" s="173"/>
      <c r="C77" s="173"/>
      <c r="D77" s="164"/>
      <c r="E77" s="164"/>
      <c r="F77" s="130">
        <f t="shared" si="2"/>
        <v>0</v>
      </c>
      <c r="G77" s="130" t="e">
        <f t="shared" si="3"/>
        <v>#DIV/0!</v>
      </c>
      <c r="H77" s="130"/>
      <c r="I77" s="130"/>
      <c r="J77" s="181"/>
      <c r="K77" s="79"/>
      <c r="L77" s="130"/>
    </row>
    <row r="78" spans="1:12" ht="15.5" x14ac:dyDescent="0.35">
      <c r="A78" s="164"/>
      <c r="B78" s="173"/>
      <c r="C78" s="173"/>
      <c r="D78" s="164"/>
      <c r="E78" s="164"/>
      <c r="F78" s="130">
        <f t="shared" si="2"/>
        <v>0</v>
      </c>
      <c r="G78" s="130" t="e">
        <f t="shared" si="3"/>
        <v>#DIV/0!</v>
      </c>
      <c r="H78" s="130"/>
      <c r="I78" s="130"/>
      <c r="J78" s="181"/>
      <c r="K78" s="79"/>
      <c r="L78" s="130"/>
    </row>
    <row r="79" spans="1:12" ht="15.5" x14ac:dyDescent="0.35">
      <c r="A79" s="164"/>
      <c r="B79" s="173"/>
      <c r="C79" s="173"/>
      <c r="D79" s="164"/>
      <c r="E79" s="164"/>
      <c r="F79" s="130">
        <f t="shared" si="2"/>
        <v>0</v>
      </c>
      <c r="G79" s="130" t="e">
        <f t="shared" si="3"/>
        <v>#DIV/0!</v>
      </c>
      <c r="H79" s="130"/>
      <c r="I79" s="130"/>
      <c r="J79" s="181"/>
      <c r="K79" s="79"/>
      <c r="L79" s="130"/>
    </row>
    <row r="80" spans="1:12" ht="15.5" x14ac:dyDescent="0.35">
      <c r="A80" s="164"/>
      <c r="B80" s="173"/>
      <c r="C80" s="173"/>
      <c r="D80" s="164"/>
      <c r="E80" s="164"/>
      <c r="F80" s="130">
        <f t="shared" si="2"/>
        <v>0</v>
      </c>
      <c r="G80" s="130" t="e">
        <f t="shared" si="3"/>
        <v>#DIV/0!</v>
      </c>
      <c r="H80" s="130"/>
      <c r="I80" s="130"/>
      <c r="J80" s="181"/>
      <c r="K80" s="79"/>
      <c r="L80" s="130"/>
    </row>
    <row r="81" spans="1:12" ht="15.5" x14ac:dyDescent="0.35">
      <c r="A81" s="164"/>
      <c r="B81" s="173"/>
      <c r="C81" s="173"/>
      <c r="D81" s="164"/>
      <c r="E81" s="164"/>
      <c r="F81" s="130">
        <f t="shared" si="2"/>
        <v>0</v>
      </c>
      <c r="G81" s="130" t="e">
        <f t="shared" si="3"/>
        <v>#DIV/0!</v>
      </c>
      <c r="H81" s="130"/>
      <c r="I81" s="130"/>
      <c r="J81" s="181"/>
      <c r="K81" s="79"/>
      <c r="L81" s="130"/>
    </row>
    <row r="82" spans="1:12" ht="15.5" x14ac:dyDescent="0.35">
      <c r="A82" s="164"/>
      <c r="B82" s="173"/>
      <c r="C82" s="173"/>
      <c r="D82" s="164"/>
      <c r="E82" s="164"/>
      <c r="F82" s="130">
        <f t="shared" si="2"/>
        <v>0</v>
      </c>
      <c r="G82" s="130" t="e">
        <f t="shared" si="3"/>
        <v>#DIV/0!</v>
      </c>
      <c r="H82" s="130"/>
      <c r="I82" s="130"/>
      <c r="J82" s="181"/>
      <c r="K82" s="79"/>
      <c r="L82" s="130"/>
    </row>
    <row r="83" spans="1:12" ht="15.5" x14ac:dyDescent="0.35">
      <c r="A83" s="164"/>
      <c r="B83" s="173"/>
      <c r="C83" s="173"/>
      <c r="D83" s="164"/>
      <c r="E83" s="164"/>
      <c r="F83" s="130">
        <f t="shared" si="2"/>
        <v>0</v>
      </c>
      <c r="G83" s="130" t="e">
        <f t="shared" si="3"/>
        <v>#DIV/0!</v>
      </c>
      <c r="H83" s="130"/>
      <c r="I83" s="130"/>
      <c r="J83" s="181"/>
      <c r="K83" s="79"/>
      <c r="L83" s="130"/>
    </row>
    <row r="84" spans="1:12" ht="15.5" x14ac:dyDescent="0.35">
      <c r="A84" s="164"/>
      <c r="B84" s="173"/>
      <c r="C84" s="173"/>
      <c r="D84" s="164"/>
      <c r="E84" s="164"/>
      <c r="F84" s="130">
        <f t="shared" si="2"/>
        <v>0</v>
      </c>
      <c r="G84" s="130" t="e">
        <f t="shared" si="3"/>
        <v>#DIV/0!</v>
      </c>
      <c r="H84" s="130"/>
      <c r="I84" s="130"/>
      <c r="J84" s="181"/>
      <c r="K84" s="79"/>
      <c r="L84" s="130"/>
    </row>
    <row r="85" spans="1:12" ht="15.5" x14ac:dyDescent="0.35">
      <c r="A85" s="164"/>
      <c r="B85" s="173"/>
      <c r="C85" s="173"/>
      <c r="D85" s="164"/>
      <c r="E85" s="164"/>
      <c r="F85" s="130">
        <f t="shared" si="2"/>
        <v>0</v>
      </c>
      <c r="G85" s="130" t="e">
        <f t="shared" si="3"/>
        <v>#DIV/0!</v>
      </c>
      <c r="H85" s="130"/>
      <c r="I85" s="130"/>
      <c r="J85" s="181"/>
      <c r="K85" s="79"/>
      <c r="L85" s="130"/>
    </row>
    <row r="86" spans="1:12" ht="15.5" x14ac:dyDescent="0.35">
      <c r="A86" s="164"/>
      <c r="B86" s="173"/>
      <c r="C86" s="173"/>
      <c r="D86" s="164"/>
      <c r="E86" s="164"/>
      <c r="F86" s="130">
        <f t="shared" si="2"/>
        <v>0</v>
      </c>
      <c r="G86" s="130" t="e">
        <f t="shared" si="3"/>
        <v>#DIV/0!</v>
      </c>
      <c r="H86" s="130"/>
      <c r="I86" s="130"/>
      <c r="J86" s="181"/>
      <c r="K86" s="79"/>
      <c r="L86" s="130"/>
    </row>
    <row r="87" spans="1:12" ht="15.5" x14ac:dyDescent="0.35">
      <c r="A87" s="164"/>
      <c r="B87" s="173"/>
      <c r="C87" s="173"/>
      <c r="D87" s="164"/>
      <c r="E87" s="164"/>
      <c r="F87" s="130">
        <f t="shared" si="2"/>
        <v>0</v>
      </c>
      <c r="G87" s="130" t="e">
        <f t="shared" si="3"/>
        <v>#DIV/0!</v>
      </c>
      <c r="H87" s="130"/>
      <c r="I87" s="130"/>
      <c r="J87" s="181"/>
      <c r="K87" s="79"/>
      <c r="L87" s="130"/>
    </row>
    <row r="88" spans="1:12" ht="15.5" x14ac:dyDescent="0.35">
      <c r="A88" s="164"/>
      <c r="B88" s="173"/>
      <c r="C88" s="173"/>
      <c r="D88" s="164"/>
      <c r="E88" s="164"/>
      <c r="F88" s="130">
        <f t="shared" si="2"/>
        <v>0</v>
      </c>
      <c r="G88" s="130" t="e">
        <f t="shared" si="3"/>
        <v>#DIV/0!</v>
      </c>
      <c r="H88" s="130"/>
      <c r="I88" s="130"/>
      <c r="J88" s="181"/>
      <c r="K88" s="79"/>
      <c r="L88" s="130"/>
    </row>
    <row r="89" spans="1:12" ht="15.5" x14ac:dyDescent="0.35">
      <c r="A89" s="164"/>
      <c r="B89" s="173"/>
      <c r="C89" s="173"/>
      <c r="D89" s="164"/>
      <c r="E89" s="164"/>
      <c r="F89" s="130">
        <f t="shared" si="2"/>
        <v>0</v>
      </c>
      <c r="G89" s="130" t="e">
        <f t="shared" si="3"/>
        <v>#DIV/0!</v>
      </c>
      <c r="H89" s="130"/>
      <c r="I89" s="130"/>
      <c r="J89" s="181"/>
      <c r="K89" s="79"/>
      <c r="L89" s="130"/>
    </row>
    <row r="90" spans="1:12" ht="15.5" x14ac:dyDescent="0.35">
      <c r="A90" s="164"/>
      <c r="B90" s="173"/>
      <c r="C90" s="173"/>
      <c r="D90" s="164"/>
      <c r="E90" s="164"/>
      <c r="F90" s="130">
        <f t="shared" si="2"/>
        <v>0</v>
      </c>
      <c r="G90" s="130" t="e">
        <f t="shared" si="3"/>
        <v>#DIV/0!</v>
      </c>
      <c r="H90" s="130"/>
      <c r="I90" s="130"/>
      <c r="J90" s="181"/>
      <c r="K90" s="79"/>
      <c r="L90" s="130"/>
    </row>
    <row r="91" spans="1:12" ht="15.5" x14ac:dyDescent="0.35">
      <c r="A91" s="164"/>
      <c r="B91" s="173"/>
      <c r="C91" s="173"/>
      <c r="D91" s="164"/>
      <c r="E91" s="164"/>
      <c r="F91" s="130">
        <f t="shared" si="2"/>
        <v>0</v>
      </c>
      <c r="G91" s="130" t="e">
        <f t="shared" si="3"/>
        <v>#DIV/0!</v>
      </c>
      <c r="H91" s="130"/>
      <c r="I91" s="130"/>
      <c r="J91" s="181"/>
      <c r="K91" s="79"/>
      <c r="L91" s="130"/>
    </row>
    <row r="92" spans="1:12" ht="15.5" x14ac:dyDescent="0.35">
      <c r="A92" s="164"/>
      <c r="B92" s="173"/>
      <c r="C92" s="173"/>
      <c r="D92" s="164"/>
      <c r="E92" s="164"/>
      <c r="F92" s="130">
        <f t="shared" si="2"/>
        <v>0</v>
      </c>
      <c r="G92" s="130" t="e">
        <f t="shared" si="3"/>
        <v>#DIV/0!</v>
      </c>
      <c r="H92" s="130"/>
      <c r="I92" s="130"/>
      <c r="J92" s="181"/>
      <c r="K92" s="79"/>
      <c r="L92" s="130"/>
    </row>
    <row r="93" spans="1:12" ht="15.5" x14ac:dyDescent="0.35">
      <c r="A93" s="164"/>
      <c r="B93" s="173"/>
      <c r="C93" s="173"/>
      <c r="D93" s="164"/>
      <c r="E93" s="164"/>
      <c r="F93" s="130">
        <f t="shared" si="2"/>
        <v>0</v>
      </c>
      <c r="G93" s="130" t="e">
        <f t="shared" si="3"/>
        <v>#DIV/0!</v>
      </c>
      <c r="H93" s="130"/>
      <c r="I93" s="130"/>
      <c r="J93" s="181"/>
      <c r="K93" s="79"/>
      <c r="L93" s="130"/>
    </row>
    <row r="94" spans="1:12" ht="15.5" x14ac:dyDescent="0.35">
      <c r="A94" s="164"/>
      <c r="B94" s="173"/>
      <c r="C94" s="173"/>
      <c r="D94" s="164"/>
      <c r="E94" s="164"/>
      <c r="F94" s="130">
        <f t="shared" si="2"/>
        <v>0</v>
      </c>
      <c r="G94" s="130" t="e">
        <f t="shared" si="3"/>
        <v>#DIV/0!</v>
      </c>
      <c r="H94" s="130"/>
      <c r="I94" s="130"/>
      <c r="J94" s="181"/>
      <c r="K94" s="79"/>
      <c r="L94" s="130"/>
    </row>
    <row r="95" spans="1:12" ht="15.5" x14ac:dyDescent="0.35">
      <c r="A95" s="164"/>
      <c r="B95" s="173"/>
      <c r="C95" s="173"/>
      <c r="D95" s="164"/>
      <c r="E95" s="164"/>
      <c r="F95" s="130">
        <f t="shared" si="2"/>
        <v>0</v>
      </c>
      <c r="G95" s="130" t="e">
        <f t="shared" si="3"/>
        <v>#DIV/0!</v>
      </c>
      <c r="H95" s="130"/>
      <c r="I95" s="130"/>
      <c r="J95" s="181"/>
      <c r="K95" s="79"/>
      <c r="L95" s="130"/>
    </row>
    <row r="96" spans="1:12" ht="15.5" x14ac:dyDescent="0.35">
      <c r="A96" s="164"/>
      <c r="B96" s="173"/>
      <c r="C96" s="173"/>
      <c r="D96" s="164"/>
      <c r="E96" s="164"/>
      <c r="F96" s="130">
        <f t="shared" si="2"/>
        <v>0</v>
      </c>
      <c r="G96" s="130" t="e">
        <f t="shared" si="3"/>
        <v>#DIV/0!</v>
      </c>
      <c r="H96" s="130"/>
      <c r="I96" s="130"/>
      <c r="J96" s="181"/>
      <c r="K96" s="79"/>
      <c r="L96" s="130"/>
    </row>
    <row r="97" spans="1:12" ht="15.5" x14ac:dyDescent="0.35">
      <c r="A97" s="164"/>
      <c r="B97" s="173"/>
      <c r="C97" s="173"/>
      <c r="D97" s="164"/>
      <c r="E97" s="164"/>
      <c r="F97" s="130">
        <f t="shared" si="2"/>
        <v>0</v>
      </c>
      <c r="G97" s="130" t="e">
        <f t="shared" si="3"/>
        <v>#DIV/0!</v>
      </c>
      <c r="H97" s="130"/>
      <c r="I97" s="130"/>
      <c r="J97" s="181"/>
      <c r="K97" s="79"/>
      <c r="L97" s="130"/>
    </row>
    <row r="98" spans="1:12" ht="15.5" x14ac:dyDescent="0.35">
      <c r="A98" s="164"/>
      <c r="B98" s="173"/>
      <c r="C98" s="173"/>
      <c r="D98" s="164"/>
      <c r="E98" s="164"/>
      <c r="F98" s="130">
        <f t="shared" si="2"/>
        <v>0</v>
      </c>
      <c r="G98" s="130" t="e">
        <f t="shared" si="3"/>
        <v>#DIV/0!</v>
      </c>
      <c r="H98" s="130"/>
      <c r="I98" s="130"/>
      <c r="J98" s="181"/>
      <c r="K98" s="79"/>
      <c r="L98" s="130"/>
    </row>
    <row r="99" spans="1:12" ht="15.5" x14ac:dyDescent="0.35">
      <c r="A99" s="164"/>
      <c r="B99" s="173"/>
      <c r="C99" s="173"/>
      <c r="D99" s="164"/>
      <c r="E99" s="164"/>
      <c r="F99" s="130">
        <f t="shared" si="2"/>
        <v>0</v>
      </c>
      <c r="G99" s="130" t="e">
        <f t="shared" si="3"/>
        <v>#DIV/0!</v>
      </c>
      <c r="H99" s="130"/>
      <c r="I99" s="130"/>
      <c r="J99" s="181"/>
      <c r="K99" s="79"/>
      <c r="L99" s="130"/>
    </row>
    <row r="100" spans="1:12" ht="15.5" x14ac:dyDescent="0.35">
      <c r="A100" s="164"/>
      <c r="B100" s="173"/>
      <c r="C100" s="173"/>
      <c r="D100" s="164"/>
      <c r="E100" s="164"/>
      <c r="F100" s="130">
        <f t="shared" si="2"/>
        <v>0</v>
      </c>
      <c r="G100" s="130" t="e">
        <f t="shared" si="3"/>
        <v>#DIV/0!</v>
      </c>
      <c r="H100" s="130"/>
      <c r="I100" s="130"/>
      <c r="J100" s="181"/>
      <c r="K100" s="79"/>
      <c r="L100" s="130"/>
    </row>
    <row r="101" spans="1:12" ht="15.5" x14ac:dyDescent="0.35">
      <c r="A101" s="164"/>
      <c r="B101" s="173"/>
      <c r="C101" s="173"/>
      <c r="D101" s="164"/>
      <c r="E101" s="164"/>
      <c r="F101" s="130">
        <f t="shared" si="2"/>
        <v>0</v>
      </c>
      <c r="G101" s="130" t="e">
        <f t="shared" si="3"/>
        <v>#DIV/0!</v>
      </c>
      <c r="H101" s="130"/>
      <c r="I101" s="130"/>
      <c r="J101" s="181"/>
      <c r="K101" s="79"/>
      <c r="L101" s="130"/>
    </row>
    <row r="102" spans="1:12" ht="15.5" x14ac:dyDescent="0.35">
      <c r="A102" s="164"/>
      <c r="B102" s="173"/>
      <c r="C102" s="173"/>
      <c r="D102" s="164"/>
      <c r="E102" s="164"/>
      <c r="F102" s="130">
        <f t="shared" si="2"/>
        <v>0</v>
      </c>
      <c r="G102" s="130" t="e">
        <f t="shared" si="3"/>
        <v>#DIV/0!</v>
      </c>
      <c r="H102" s="130"/>
      <c r="I102" s="130"/>
      <c r="J102" s="181"/>
      <c r="K102" s="79"/>
      <c r="L102" s="130"/>
    </row>
    <row r="103" spans="1:12" ht="15.5" x14ac:dyDescent="0.35">
      <c r="A103" s="164"/>
      <c r="B103" s="173"/>
      <c r="C103" s="173"/>
      <c r="D103" s="164"/>
      <c r="E103" s="164"/>
      <c r="F103" s="130">
        <f t="shared" si="2"/>
        <v>0</v>
      </c>
      <c r="G103" s="130" t="e">
        <f t="shared" si="3"/>
        <v>#DIV/0!</v>
      </c>
      <c r="H103" s="130"/>
      <c r="I103" s="130"/>
      <c r="J103" s="181"/>
      <c r="K103" s="79"/>
      <c r="L103" s="130"/>
    </row>
    <row r="104" spans="1:12" ht="15.5" x14ac:dyDescent="0.35">
      <c r="A104" s="164"/>
      <c r="B104" s="173"/>
      <c r="C104" s="173"/>
      <c r="D104" s="164"/>
      <c r="E104" s="164"/>
      <c r="F104" s="130">
        <f t="shared" si="2"/>
        <v>0</v>
      </c>
      <c r="G104" s="130" t="e">
        <f t="shared" si="3"/>
        <v>#DIV/0!</v>
      </c>
      <c r="H104" s="130"/>
      <c r="I104" s="130"/>
      <c r="J104" s="181"/>
      <c r="K104" s="79"/>
      <c r="L104" s="130"/>
    </row>
    <row r="105" spans="1:12" ht="15.5" x14ac:dyDescent="0.35">
      <c r="A105" s="164"/>
      <c r="B105" s="173"/>
      <c r="C105" s="173"/>
      <c r="D105" s="164"/>
      <c r="E105" s="164"/>
      <c r="F105" s="130">
        <f t="shared" si="2"/>
        <v>0</v>
      </c>
      <c r="G105" s="130" t="e">
        <f t="shared" si="3"/>
        <v>#DIV/0!</v>
      </c>
      <c r="H105" s="130"/>
      <c r="I105" s="130"/>
      <c r="J105" s="181"/>
      <c r="K105" s="79"/>
      <c r="L105" s="130"/>
    </row>
    <row r="106" spans="1:12" ht="15.5" x14ac:dyDescent="0.35">
      <c r="A106" s="164"/>
      <c r="B106" s="173"/>
      <c r="C106" s="173"/>
      <c r="D106" s="164"/>
      <c r="E106" s="164"/>
      <c r="F106" s="130">
        <f t="shared" si="2"/>
        <v>0</v>
      </c>
      <c r="G106" s="130" t="e">
        <f t="shared" si="3"/>
        <v>#DIV/0!</v>
      </c>
      <c r="H106" s="130"/>
      <c r="I106" s="130"/>
      <c r="J106" s="181"/>
      <c r="K106" s="79"/>
      <c r="L106" s="130"/>
    </row>
    <row r="107" spans="1:12" ht="15.5" x14ac:dyDescent="0.35">
      <c r="A107" s="164"/>
      <c r="B107" s="173"/>
      <c r="C107" s="173"/>
      <c r="D107" s="164"/>
      <c r="E107" s="164"/>
      <c r="F107" s="130">
        <f t="shared" si="2"/>
        <v>0</v>
      </c>
      <c r="G107" s="130" t="e">
        <f t="shared" si="3"/>
        <v>#DIV/0!</v>
      </c>
      <c r="H107" s="130"/>
      <c r="I107" s="130"/>
      <c r="J107" s="181"/>
      <c r="K107" s="79"/>
      <c r="L107" s="130"/>
    </row>
    <row r="108" spans="1:12" ht="15.5" x14ac:dyDescent="0.35">
      <c r="A108" s="164"/>
      <c r="B108" s="173"/>
      <c r="C108" s="173"/>
      <c r="D108" s="164"/>
      <c r="E108" s="164"/>
      <c r="F108" s="130">
        <f t="shared" si="2"/>
        <v>0</v>
      </c>
      <c r="G108" s="130" t="e">
        <f t="shared" si="3"/>
        <v>#DIV/0!</v>
      </c>
      <c r="H108" s="130"/>
      <c r="I108" s="130"/>
      <c r="J108" s="181"/>
      <c r="K108" s="79"/>
      <c r="L108" s="130"/>
    </row>
    <row r="109" spans="1:12" ht="15.5" x14ac:dyDescent="0.35">
      <c r="A109" s="164"/>
      <c r="B109" s="173"/>
      <c r="C109" s="173"/>
      <c r="D109" s="164"/>
      <c r="E109" s="164"/>
      <c r="F109" s="130">
        <f t="shared" si="2"/>
        <v>0</v>
      </c>
      <c r="G109" s="130" t="e">
        <f t="shared" si="3"/>
        <v>#DIV/0!</v>
      </c>
      <c r="H109" s="130"/>
      <c r="I109" s="130"/>
      <c r="J109" s="181"/>
      <c r="K109" s="79"/>
      <c r="L109" s="130"/>
    </row>
    <row r="110" spans="1:12" ht="15.5" x14ac:dyDescent="0.35">
      <c r="A110" s="164"/>
      <c r="B110" s="173"/>
      <c r="C110" s="173"/>
      <c r="D110" s="164"/>
      <c r="E110" s="164"/>
      <c r="F110" s="130">
        <f t="shared" si="2"/>
        <v>0</v>
      </c>
      <c r="G110" s="130" t="e">
        <f t="shared" si="3"/>
        <v>#DIV/0!</v>
      </c>
      <c r="H110" s="130"/>
      <c r="I110" s="130"/>
      <c r="J110" s="181"/>
      <c r="K110" s="79"/>
      <c r="L110" s="130"/>
    </row>
    <row r="111" spans="1:12" ht="15.5" x14ac:dyDescent="0.35">
      <c r="A111" s="164"/>
      <c r="B111" s="173"/>
      <c r="C111" s="173"/>
      <c r="D111" s="164"/>
      <c r="E111" s="164"/>
      <c r="F111" s="130">
        <f t="shared" si="2"/>
        <v>0</v>
      </c>
      <c r="G111" s="130" t="e">
        <f t="shared" si="3"/>
        <v>#DIV/0!</v>
      </c>
      <c r="H111" s="130"/>
      <c r="I111" s="130"/>
      <c r="J111" s="181"/>
      <c r="K111" s="79"/>
      <c r="L111" s="130"/>
    </row>
    <row r="112" spans="1:12" ht="15.5" x14ac:dyDescent="0.35">
      <c r="A112" s="164"/>
      <c r="B112" s="173"/>
      <c r="C112" s="173"/>
      <c r="D112" s="164"/>
      <c r="E112" s="164"/>
      <c r="F112" s="130">
        <f t="shared" si="2"/>
        <v>0</v>
      </c>
      <c r="G112" s="130" t="e">
        <f t="shared" si="3"/>
        <v>#DIV/0!</v>
      </c>
      <c r="H112" s="130"/>
      <c r="I112" s="130"/>
      <c r="J112" s="181"/>
      <c r="K112" s="79"/>
      <c r="L112" s="130"/>
    </row>
    <row r="113" spans="1:12" ht="15.5" x14ac:dyDescent="0.35">
      <c r="A113" s="164"/>
      <c r="B113" s="173"/>
      <c r="C113" s="173"/>
      <c r="D113" s="164"/>
      <c r="E113" s="164"/>
      <c r="F113" s="130">
        <f t="shared" si="2"/>
        <v>0</v>
      </c>
      <c r="G113" s="130" t="e">
        <f t="shared" si="3"/>
        <v>#DIV/0!</v>
      </c>
      <c r="H113" s="130"/>
      <c r="I113" s="130"/>
      <c r="J113" s="181"/>
      <c r="K113" s="79"/>
      <c r="L113" s="130"/>
    </row>
    <row r="114" spans="1:12" ht="15.5" x14ac:dyDescent="0.35">
      <c r="A114" s="164"/>
      <c r="B114" s="173"/>
      <c r="C114" s="173"/>
      <c r="D114" s="164"/>
      <c r="E114" s="164"/>
      <c r="F114" s="130">
        <f t="shared" si="2"/>
        <v>0</v>
      </c>
      <c r="G114" s="130" t="e">
        <f t="shared" si="3"/>
        <v>#DIV/0!</v>
      </c>
      <c r="H114" s="130"/>
      <c r="I114" s="130"/>
      <c r="J114" s="181"/>
      <c r="K114" s="79"/>
      <c r="L114" s="130"/>
    </row>
    <row r="115" spans="1:12" ht="15.5" x14ac:dyDescent="0.35">
      <c r="A115" s="164"/>
      <c r="B115" s="173"/>
      <c r="C115" s="173"/>
      <c r="D115" s="164"/>
      <c r="E115" s="164"/>
      <c r="F115" s="130">
        <f t="shared" si="2"/>
        <v>0</v>
      </c>
      <c r="G115" s="130" t="e">
        <f t="shared" si="3"/>
        <v>#DIV/0!</v>
      </c>
      <c r="H115" s="130"/>
      <c r="I115" s="130"/>
      <c r="J115" s="181"/>
      <c r="K115" s="79"/>
      <c r="L115" s="130"/>
    </row>
    <row r="116" spans="1:12" ht="15.5" x14ac:dyDescent="0.35">
      <c r="A116" s="164"/>
      <c r="B116" s="173"/>
      <c r="C116" s="173"/>
      <c r="D116" s="164"/>
      <c r="E116" s="164"/>
      <c r="F116" s="130">
        <f t="shared" si="2"/>
        <v>0</v>
      </c>
      <c r="G116" s="130" t="e">
        <f t="shared" si="3"/>
        <v>#DIV/0!</v>
      </c>
      <c r="H116" s="130"/>
      <c r="I116" s="130"/>
      <c r="J116" s="181"/>
      <c r="K116" s="79"/>
      <c r="L116" s="130"/>
    </row>
    <row r="117" spans="1:12" ht="15.5" x14ac:dyDescent="0.35">
      <c r="A117" s="164"/>
      <c r="B117" s="173"/>
      <c r="C117" s="173"/>
      <c r="D117" s="164"/>
      <c r="E117" s="164"/>
      <c r="F117" s="130">
        <f t="shared" si="2"/>
        <v>0</v>
      </c>
      <c r="G117" s="130" t="e">
        <f t="shared" si="3"/>
        <v>#DIV/0!</v>
      </c>
      <c r="H117" s="130"/>
      <c r="I117" s="130"/>
      <c r="J117" s="181"/>
      <c r="K117" s="79"/>
      <c r="L117" s="130"/>
    </row>
    <row r="118" spans="1:12" ht="15.5" x14ac:dyDescent="0.35">
      <c r="A118" s="164"/>
      <c r="B118" s="173"/>
      <c r="C118" s="173"/>
      <c r="D118" s="164"/>
      <c r="E118" s="164"/>
      <c r="F118" s="130">
        <f t="shared" si="2"/>
        <v>0</v>
      </c>
      <c r="G118" s="130" t="e">
        <f t="shared" si="3"/>
        <v>#DIV/0!</v>
      </c>
      <c r="H118" s="130"/>
      <c r="I118" s="130"/>
      <c r="J118" s="181"/>
      <c r="K118" s="79"/>
      <c r="L118" s="130"/>
    </row>
    <row r="119" spans="1:12" ht="15.5" x14ac:dyDescent="0.35">
      <c r="A119" s="164"/>
      <c r="B119" s="173"/>
      <c r="C119" s="173"/>
      <c r="D119" s="164"/>
      <c r="E119" s="164"/>
      <c r="F119" s="130">
        <f t="shared" si="2"/>
        <v>0</v>
      </c>
      <c r="G119" s="130" t="e">
        <f t="shared" si="3"/>
        <v>#DIV/0!</v>
      </c>
      <c r="H119" s="130"/>
      <c r="I119" s="130"/>
      <c r="J119" s="181"/>
      <c r="K119" s="79"/>
      <c r="L119" s="130"/>
    </row>
    <row r="120" spans="1:12" ht="15.5" x14ac:dyDescent="0.35">
      <c r="A120" s="164"/>
      <c r="B120" s="173"/>
      <c r="C120" s="173"/>
      <c r="D120" s="164"/>
      <c r="E120" s="164"/>
      <c r="F120" s="130">
        <f t="shared" si="2"/>
        <v>0</v>
      </c>
      <c r="G120" s="130" t="e">
        <f t="shared" si="3"/>
        <v>#DIV/0!</v>
      </c>
      <c r="H120" s="130"/>
      <c r="I120" s="130"/>
      <c r="J120" s="181"/>
      <c r="K120" s="79"/>
      <c r="L120" s="130"/>
    </row>
    <row r="121" spans="1:12" ht="15.5" x14ac:dyDescent="0.35">
      <c r="A121" s="164"/>
      <c r="B121" s="173"/>
      <c r="C121" s="173"/>
      <c r="D121" s="164"/>
      <c r="E121" s="164"/>
      <c r="F121" s="130">
        <f t="shared" si="2"/>
        <v>0</v>
      </c>
      <c r="G121" s="130" t="e">
        <f t="shared" si="3"/>
        <v>#DIV/0!</v>
      </c>
      <c r="H121" s="130"/>
      <c r="I121" s="130"/>
      <c r="J121" s="181"/>
      <c r="K121" s="79"/>
      <c r="L121" s="130"/>
    </row>
    <row r="122" spans="1:12" ht="15.5" x14ac:dyDescent="0.35">
      <c r="A122" s="164"/>
      <c r="B122" s="173"/>
      <c r="C122" s="173"/>
      <c r="D122" s="164"/>
      <c r="E122" s="164"/>
      <c r="F122" s="130">
        <f t="shared" si="2"/>
        <v>0</v>
      </c>
      <c r="G122" s="130" t="e">
        <f t="shared" si="3"/>
        <v>#DIV/0!</v>
      </c>
      <c r="H122" s="130"/>
      <c r="I122" s="130"/>
      <c r="J122" s="181"/>
      <c r="K122" s="79"/>
      <c r="L122" s="130"/>
    </row>
    <row r="123" spans="1:12" ht="15.5" x14ac:dyDescent="0.35">
      <c r="A123" s="164"/>
      <c r="B123" s="173"/>
      <c r="C123" s="173"/>
      <c r="D123" s="164"/>
      <c r="E123" s="164"/>
      <c r="F123" s="130">
        <f t="shared" si="2"/>
        <v>0</v>
      </c>
      <c r="G123" s="130" t="e">
        <f t="shared" si="3"/>
        <v>#DIV/0!</v>
      </c>
      <c r="H123" s="130"/>
      <c r="I123" s="130"/>
      <c r="J123" s="181"/>
      <c r="K123" s="79"/>
      <c r="L123" s="130"/>
    </row>
    <row r="124" spans="1:12" ht="15.5" x14ac:dyDescent="0.35">
      <c r="A124" s="164"/>
      <c r="B124" s="173"/>
      <c r="C124" s="173"/>
      <c r="D124" s="164"/>
      <c r="E124" s="164"/>
      <c r="F124" s="130">
        <f t="shared" si="2"/>
        <v>0</v>
      </c>
      <c r="G124" s="130" t="e">
        <f t="shared" si="3"/>
        <v>#DIV/0!</v>
      </c>
      <c r="H124" s="130"/>
      <c r="I124" s="130"/>
      <c r="J124" s="181"/>
      <c r="K124" s="79"/>
      <c r="L124" s="130"/>
    </row>
    <row r="125" spans="1:12" ht="15.5" x14ac:dyDescent="0.35">
      <c r="A125" s="164"/>
      <c r="B125" s="173"/>
      <c r="C125" s="173"/>
      <c r="D125" s="164"/>
      <c r="E125" s="164"/>
      <c r="F125" s="130">
        <f t="shared" si="2"/>
        <v>0</v>
      </c>
      <c r="G125" s="130" t="e">
        <f t="shared" si="3"/>
        <v>#DIV/0!</v>
      </c>
      <c r="H125" s="130"/>
      <c r="I125" s="130"/>
      <c r="J125" s="181"/>
      <c r="K125" s="79"/>
      <c r="L125" s="130"/>
    </row>
    <row r="126" spans="1:12" ht="15.5" x14ac:dyDescent="0.35">
      <c r="A126" s="164"/>
      <c r="B126" s="173"/>
      <c r="C126" s="173"/>
      <c r="D126" s="164"/>
      <c r="E126" s="164"/>
      <c r="F126" s="130">
        <f t="shared" si="2"/>
        <v>0</v>
      </c>
      <c r="G126" s="130" t="e">
        <f t="shared" si="3"/>
        <v>#DIV/0!</v>
      </c>
      <c r="H126" s="130"/>
      <c r="I126" s="130"/>
      <c r="J126" s="181"/>
      <c r="K126" s="79"/>
      <c r="L126" s="130"/>
    </row>
    <row r="127" spans="1:12" ht="15.5" x14ac:dyDescent="0.35">
      <c r="A127" s="164"/>
      <c r="B127" s="173"/>
      <c r="C127" s="173"/>
      <c r="D127" s="164"/>
      <c r="E127" s="164"/>
      <c r="F127" s="130">
        <f t="shared" si="2"/>
        <v>0</v>
      </c>
      <c r="G127" s="130" t="e">
        <f t="shared" si="3"/>
        <v>#DIV/0!</v>
      </c>
      <c r="H127" s="130"/>
      <c r="I127" s="130"/>
      <c r="J127" s="181"/>
      <c r="K127" s="79"/>
      <c r="L127" s="130"/>
    </row>
    <row r="128" spans="1:12" ht="15.5" x14ac:dyDescent="0.35">
      <c r="A128" s="164"/>
      <c r="B128" s="173"/>
      <c r="C128" s="173"/>
      <c r="D128" s="164"/>
      <c r="E128" s="164"/>
      <c r="F128" s="130">
        <f t="shared" si="2"/>
        <v>0</v>
      </c>
      <c r="G128" s="130" t="e">
        <f t="shared" si="3"/>
        <v>#DIV/0!</v>
      </c>
      <c r="H128" s="130"/>
      <c r="I128" s="130"/>
      <c r="J128" s="181"/>
      <c r="K128" s="79"/>
      <c r="L128" s="130"/>
    </row>
    <row r="129" spans="1:12" ht="15.5" x14ac:dyDescent="0.35">
      <c r="A129" s="164"/>
      <c r="B129" s="173"/>
      <c r="C129" s="173"/>
      <c r="D129" s="164"/>
      <c r="E129" s="164"/>
      <c r="F129" s="130">
        <f t="shared" si="2"/>
        <v>0</v>
      </c>
      <c r="G129" s="130" t="e">
        <f t="shared" si="3"/>
        <v>#DIV/0!</v>
      </c>
      <c r="H129" s="130"/>
      <c r="I129" s="130"/>
      <c r="J129" s="181"/>
      <c r="K129" s="79"/>
      <c r="L129" s="130"/>
    </row>
    <row r="130" spans="1:12" ht="15.5" x14ac:dyDescent="0.35">
      <c r="A130" s="164"/>
      <c r="B130" s="173"/>
      <c r="C130" s="173"/>
      <c r="D130" s="164"/>
      <c r="E130" s="164"/>
      <c r="F130" s="130">
        <f t="shared" si="2"/>
        <v>0</v>
      </c>
      <c r="G130" s="130" t="e">
        <f t="shared" si="3"/>
        <v>#DIV/0!</v>
      </c>
      <c r="H130" s="130"/>
      <c r="I130" s="130"/>
      <c r="J130" s="181"/>
      <c r="K130" s="79"/>
      <c r="L130" s="130"/>
    </row>
    <row r="131" spans="1:12" ht="15.5" x14ac:dyDescent="0.35">
      <c r="A131" s="164"/>
      <c r="B131" s="173"/>
      <c r="C131" s="173"/>
      <c r="D131" s="164"/>
      <c r="E131" s="164"/>
      <c r="F131" s="130">
        <f t="shared" si="2"/>
        <v>0</v>
      </c>
      <c r="G131" s="130" t="e">
        <f t="shared" si="3"/>
        <v>#DIV/0!</v>
      </c>
      <c r="H131" s="130"/>
      <c r="I131" s="130"/>
      <c r="J131" s="181"/>
      <c r="K131" s="79"/>
      <c r="L131" s="130"/>
    </row>
    <row r="132" spans="1:12" ht="15.5" x14ac:dyDescent="0.35">
      <c r="A132" s="164"/>
      <c r="B132" s="173"/>
      <c r="C132" s="173"/>
      <c r="D132" s="164"/>
      <c r="E132" s="164"/>
      <c r="F132" s="130">
        <f t="shared" si="2"/>
        <v>0</v>
      </c>
      <c r="G132" s="130" t="e">
        <f t="shared" si="3"/>
        <v>#DIV/0!</v>
      </c>
      <c r="H132" s="130"/>
      <c r="I132" s="130"/>
      <c r="J132" s="181"/>
      <c r="K132" s="79"/>
      <c r="L132" s="130"/>
    </row>
    <row r="133" spans="1:12" ht="15.5" x14ac:dyDescent="0.35">
      <c r="A133" s="164"/>
      <c r="B133" s="173"/>
      <c r="C133" s="173"/>
      <c r="D133" s="164"/>
      <c r="E133" s="164"/>
      <c r="F133" s="130">
        <f t="shared" si="2"/>
        <v>0</v>
      </c>
      <c r="G133" s="130" t="e">
        <f t="shared" si="3"/>
        <v>#DIV/0!</v>
      </c>
      <c r="H133" s="130"/>
      <c r="I133" s="130"/>
      <c r="J133" s="181"/>
      <c r="K133" s="79"/>
      <c r="L133" s="130"/>
    </row>
    <row r="134" spans="1:12" ht="15.5" x14ac:dyDescent="0.35">
      <c r="A134" s="164"/>
      <c r="B134" s="173"/>
      <c r="C134" s="173"/>
      <c r="D134" s="164"/>
      <c r="E134" s="164"/>
      <c r="F134" s="130">
        <f t="shared" si="2"/>
        <v>0</v>
      </c>
      <c r="G134" s="130" t="e">
        <f t="shared" si="3"/>
        <v>#DIV/0!</v>
      </c>
      <c r="H134" s="130"/>
      <c r="I134" s="130"/>
      <c r="J134" s="181"/>
      <c r="K134" s="79"/>
      <c r="L134" s="130"/>
    </row>
    <row r="135" spans="1:12" ht="15.5" x14ac:dyDescent="0.35">
      <c r="A135" s="164"/>
      <c r="B135" s="173"/>
      <c r="C135" s="173"/>
      <c r="D135" s="164"/>
      <c r="E135" s="164"/>
      <c r="F135" s="130">
        <f t="shared" ref="F135:F198" si="4">D135-E135</f>
        <v>0</v>
      </c>
      <c r="G135" s="130" t="e">
        <f t="shared" ref="G135:G198" si="5">F135/D135*100</f>
        <v>#DIV/0!</v>
      </c>
      <c r="H135" s="130"/>
      <c r="I135" s="130"/>
      <c r="J135" s="181"/>
      <c r="K135" s="79"/>
      <c r="L135" s="130"/>
    </row>
    <row r="136" spans="1:12" ht="15.5" x14ac:dyDescent="0.35">
      <c r="A136" s="164"/>
      <c r="B136" s="173"/>
      <c r="C136" s="173"/>
      <c r="D136" s="164"/>
      <c r="E136" s="164"/>
      <c r="F136" s="130">
        <f t="shared" si="4"/>
        <v>0</v>
      </c>
      <c r="G136" s="130" t="e">
        <f t="shared" si="5"/>
        <v>#DIV/0!</v>
      </c>
      <c r="H136" s="130"/>
      <c r="I136" s="130"/>
      <c r="J136" s="181"/>
      <c r="K136" s="79"/>
      <c r="L136" s="130"/>
    </row>
    <row r="137" spans="1:12" ht="15.5" x14ac:dyDescent="0.35">
      <c r="A137" s="164"/>
      <c r="B137" s="173"/>
      <c r="C137" s="173"/>
      <c r="D137" s="164"/>
      <c r="E137" s="164"/>
      <c r="F137" s="130">
        <f t="shared" si="4"/>
        <v>0</v>
      </c>
      <c r="G137" s="130" t="e">
        <f t="shared" si="5"/>
        <v>#DIV/0!</v>
      </c>
      <c r="H137" s="130"/>
      <c r="I137" s="130"/>
      <c r="J137" s="181"/>
      <c r="K137" s="79"/>
      <c r="L137" s="130"/>
    </row>
    <row r="138" spans="1:12" ht="15.5" x14ac:dyDescent="0.35">
      <c r="A138" s="164"/>
      <c r="B138" s="173"/>
      <c r="C138" s="173"/>
      <c r="D138" s="164"/>
      <c r="E138" s="164"/>
      <c r="F138" s="130">
        <f t="shared" si="4"/>
        <v>0</v>
      </c>
      <c r="G138" s="130" t="e">
        <f t="shared" si="5"/>
        <v>#DIV/0!</v>
      </c>
      <c r="H138" s="130"/>
      <c r="I138" s="130"/>
      <c r="J138" s="181"/>
      <c r="K138" s="79"/>
      <c r="L138" s="130"/>
    </row>
    <row r="139" spans="1:12" ht="15.5" x14ac:dyDescent="0.35">
      <c r="A139" s="164"/>
      <c r="B139" s="173"/>
      <c r="C139" s="173"/>
      <c r="D139" s="164"/>
      <c r="E139" s="164"/>
      <c r="F139" s="130">
        <f t="shared" si="4"/>
        <v>0</v>
      </c>
      <c r="G139" s="130" t="e">
        <f t="shared" si="5"/>
        <v>#DIV/0!</v>
      </c>
      <c r="H139" s="130"/>
      <c r="I139" s="130"/>
      <c r="J139" s="181"/>
      <c r="K139" s="79"/>
      <c r="L139" s="130"/>
    </row>
    <row r="140" spans="1:12" ht="15.5" x14ac:dyDescent="0.35">
      <c r="A140" s="164"/>
      <c r="B140" s="173"/>
      <c r="C140" s="173"/>
      <c r="D140" s="164"/>
      <c r="E140" s="164"/>
      <c r="F140" s="130">
        <f t="shared" si="4"/>
        <v>0</v>
      </c>
      <c r="G140" s="130" t="e">
        <f t="shared" si="5"/>
        <v>#DIV/0!</v>
      </c>
      <c r="H140" s="130"/>
      <c r="I140" s="130"/>
      <c r="J140" s="181"/>
      <c r="K140" s="79"/>
      <c r="L140" s="130"/>
    </row>
    <row r="141" spans="1:12" ht="15.5" x14ac:dyDescent="0.35">
      <c r="A141" s="164"/>
      <c r="B141" s="173"/>
      <c r="C141" s="173"/>
      <c r="D141" s="164"/>
      <c r="E141" s="164"/>
      <c r="F141" s="130">
        <f t="shared" si="4"/>
        <v>0</v>
      </c>
      <c r="G141" s="130" t="e">
        <f t="shared" si="5"/>
        <v>#DIV/0!</v>
      </c>
      <c r="H141" s="130"/>
      <c r="I141" s="130"/>
      <c r="J141" s="181"/>
      <c r="K141" s="79"/>
      <c r="L141" s="130"/>
    </row>
    <row r="142" spans="1:12" ht="15.5" x14ac:dyDescent="0.35">
      <c r="A142" s="164"/>
      <c r="B142" s="173"/>
      <c r="C142" s="173"/>
      <c r="D142" s="164"/>
      <c r="E142" s="164"/>
      <c r="F142" s="130">
        <f t="shared" si="4"/>
        <v>0</v>
      </c>
      <c r="G142" s="130" t="e">
        <f t="shared" si="5"/>
        <v>#DIV/0!</v>
      </c>
      <c r="H142" s="130"/>
      <c r="I142" s="130"/>
      <c r="J142" s="181"/>
      <c r="K142" s="79"/>
      <c r="L142" s="130"/>
    </row>
    <row r="143" spans="1:12" ht="15.5" x14ac:dyDescent="0.35">
      <c r="A143" s="164"/>
      <c r="B143" s="173"/>
      <c r="C143" s="173"/>
      <c r="D143" s="164"/>
      <c r="E143" s="164"/>
      <c r="F143" s="130">
        <f t="shared" si="4"/>
        <v>0</v>
      </c>
      <c r="G143" s="130" t="e">
        <f t="shared" si="5"/>
        <v>#DIV/0!</v>
      </c>
      <c r="H143" s="130"/>
      <c r="I143" s="130"/>
      <c r="J143" s="181"/>
      <c r="K143" s="79"/>
      <c r="L143" s="130"/>
    </row>
    <row r="144" spans="1:12" ht="15.5" x14ac:dyDescent="0.35">
      <c r="A144" s="164"/>
      <c r="B144" s="173"/>
      <c r="C144" s="173"/>
      <c r="D144" s="164"/>
      <c r="E144" s="164"/>
      <c r="F144" s="130">
        <f t="shared" si="4"/>
        <v>0</v>
      </c>
      <c r="G144" s="130" t="e">
        <f t="shared" si="5"/>
        <v>#DIV/0!</v>
      </c>
      <c r="H144" s="130"/>
      <c r="I144" s="130"/>
      <c r="J144" s="181"/>
      <c r="K144" s="79"/>
      <c r="L144" s="130"/>
    </row>
    <row r="145" spans="1:12" ht="15.5" x14ac:dyDescent="0.35">
      <c r="A145" s="164"/>
      <c r="B145" s="173"/>
      <c r="C145" s="173"/>
      <c r="D145" s="164"/>
      <c r="E145" s="164"/>
      <c r="F145" s="130">
        <f t="shared" si="4"/>
        <v>0</v>
      </c>
      <c r="G145" s="130" t="e">
        <f t="shared" si="5"/>
        <v>#DIV/0!</v>
      </c>
      <c r="H145" s="130"/>
      <c r="I145" s="130"/>
      <c r="J145" s="181"/>
      <c r="K145" s="79"/>
      <c r="L145" s="130"/>
    </row>
    <row r="146" spans="1:12" ht="15.5" x14ac:dyDescent="0.35">
      <c r="A146" s="164"/>
      <c r="B146" s="173"/>
      <c r="C146" s="173"/>
      <c r="D146" s="164"/>
      <c r="E146" s="164"/>
      <c r="F146" s="130">
        <f t="shared" si="4"/>
        <v>0</v>
      </c>
      <c r="G146" s="130" t="e">
        <f t="shared" si="5"/>
        <v>#DIV/0!</v>
      </c>
      <c r="H146" s="130"/>
      <c r="I146" s="130"/>
      <c r="J146" s="181"/>
      <c r="K146" s="79"/>
      <c r="L146" s="130"/>
    </row>
    <row r="147" spans="1:12" ht="15.5" x14ac:dyDescent="0.35">
      <c r="A147" s="164"/>
      <c r="B147" s="173"/>
      <c r="C147" s="173"/>
      <c r="D147" s="164"/>
      <c r="E147" s="164"/>
      <c r="F147" s="130">
        <f t="shared" si="4"/>
        <v>0</v>
      </c>
      <c r="G147" s="130" t="e">
        <f t="shared" si="5"/>
        <v>#DIV/0!</v>
      </c>
      <c r="H147" s="130"/>
      <c r="I147" s="130"/>
      <c r="J147" s="181"/>
      <c r="K147" s="79"/>
      <c r="L147" s="130"/>
    </row>
    <row r="148" spans="1:12" ht="15.5" x14ac:dyDescent="0.35">
      <c r="A148" s="164"/>
      <c r="B148" s="173"/>
      <c r="C148" s="173"/>
      <c r="D148" s="164"/>
      <c r="E148" s="164"/>
      <c r="F148" s="130">
        <f t="shared" si="4"/>
        <v>0</v>
      </c>
      <c r="G148" s="130" t="e">
        <f t="shared" si="5"/>
        <v>#DIV/0!</v>
      </c>
      <c r="H148" s="130"/>
      <c r="I148" s="130"/>
      <c r="J148" s="181"/>
      <c r="K148" s="79"/>
      <c r="L148" s="130"/>
    </row>
    <row r="149" spans="1:12" ht="15.5" x14ac:dyDescent="0.35">
      <c r="A149" s="164"/>
      <c r="B149" s="173"/>
      <c r="C149" s="173"/>
      <c r="D149" s="164"/>
      <c r="E149" s="164"/>
      <c r="F149" s="130">
        <f t="shared" si="4"/>
        <v>0</v>
      </c>
      <c r="G149" s="130" t="e">
        <f t="shared" si="5"/>
        <v>#DIV/0!</v>
      </c>
      <c r="H149" s="130"/>
      <c r="I149" s="130"/>
      <c r="J149" s="181"/>
      <c r="K149" s="79"/>
      <c r="L149" s="130"/>
    </row>
    <row r="150" spans="1:12" ht="15.5" x14ac:dyDescent="0.35">
      <c r="A150" s="164"/>
      <c r="B150" s="173"/>
      <c r="C150" s="173"/>
      <c r="D150" s="164"/>
      <c r="E150" s="164"/>
      <c r="F150" s="130">
        <f t="shared" si="4"/>
        <v>0</v>
      </c>
      <c r="G150" s="130" t="e">
        <f t="shared" si="5"/>
        <v>#DIV/0!</v>
      </c>
      <c r="H150" s="130"/>
      <c r="I150" s="130"/>
      <c r="J150" s="181"/>
      <c r="K150" s="79"/>
      <c r="L150" s="130"/>
    </row>
    <row r="151" spans="1:12" ht="15.5" x14ac:dyDescent="0.35">
      <c r="A151" s="164"/>
      <c r="B151" s="173"/>
      <c r="C151" s="173"/>
      <c r="D151" s="164"/>
      <c r="E151" s="164"/>
      <c r="F151" s="130">
        <f t="shared" si="4"/>
        <v>0</v>
      </c>
      <c r="G151" s="130" t="e">
        <f t="shared" si="5"/>
        <v>#DIV/0!</v>
      </c>
      <c r="H151" s="130"/>
      <c r="I151" s="130"/>
      <c r="J151" s="181"/>
      <c r="K151" s="79"/>
      <c r="L151" s="130"/>
    </row>
    <row r="152" spans="1:12" ht="15.5" x14ac:dyDescent="0.35">
      <c r="A152" s="164"/>
      <c r="B152" s="173"/>
      <c r="C152" s="173"/>
      <c r="D152" s="164"/>
      <c r="E152" s="164"/>
      <c r="F152" s="130">
        <f t="shared" si="4"/>
        <v>0</v>
      </c>
      <c r="G152" s="130" t="e">
        <f t="shared" si="5"/>
        <v>#DIV/0!</v>
      </c>
      <c r="H152" s="130"/>
      <c r="I152" s="130"/>
      <c r="J152" s="181"/>
      <c r="K152" s="79"/>
      <c r="L152" s="130"/>
    </row>
    <row r="153" spans="1:12" ht="15.5" x14ac:dyDescent="0.35">
      <c r="A153" s="164"/>
      <c r="B153" s="173"/>
      <c r="C153" s="173"/>
      <c r="D153" s="164"/>
      <c r="E153" s="164"/>
      <c r="F153" s="130">
        <f t="shared" si="4"/>
        <v>0</v>
      </c>
      <c r="G153" s="130" t="e">
        <f t="shared" si="5"/>
        <v>#DIV/0!</v>
      </c>
      <c r="H153" s="130"/>
      <c r="I153" s="130"/>
      <c r="J153" s="181"/>
      <c r="K153" s="79"/>
      <c r="L153" s="130"/>
    </row>
    <row r="154" spans="1:12" ht="15.5" x14ac:dyDescent="0.35">
      <c r="A154" s="164"/>
      <c r="B154" s="173"/>
      <c r="C154" s="173"/>
      <c r="D154" s="164"/>
      <c r="E154" s="164"/>
      <c r="F154" s="130">
        <f t="shared" si="4"/>
        <v>0</v>
      </c>
      <c r="G154" s="130" t="e">
        <f t="shared" si="5"/>
        <v>#DIV/0!</v>
      </c>
      <c r="H154" s="130"/>
      <c r="I154" s="130"/>
      <c r="J154" s="181"/>
      <c r="K154" s="79"/>
      <c r="L154" s="130"/>
    </row>
    <row r="155" spans="1:12" ht="15.5" x14ac:dyDescent="0.35">
      <c r="A155" s="164"/>
      <c r="B155" s="173"/>
      <c r="C155" s="173"/>
      <c r="D155" s="164"/>
      <c r="E155" s="164"/>
      <c r="F155" s="130">
        <f t="shared" si="4"/>
        <v>0</v>
      </c>
      <c r="G155" s="130" t="e">
        <f t="shared" si="5"/>
        <v>#DIV/0!</v>
      </c>
      <c r="H155" s="130"/>
      <c r="I155" s="130"/>
      <c r="J155" s="181"/>
      <c r="K155" s="79"/>
      <c r="L155" s="130"/>
    </row>
    <row r="156" spans="1:12" ht="15.5" x14ac:dyDescent="0.35">
      <c r="A156" s="164"/>
      <c r="B156" s="173"/>
      <c r="C156" s="173"/>
      <c r="D156" s="164"/>
      <c r="E156" s="164"/>
      <c r="F156" s="130">
        <f t="shared" si="4"/>
        <v>0</v>
      </c>
      <c r="G156" s="130" t="e">
        <f t="shared" si="5"/>
        <v>#DIV/0!</v>
      </c>
      <c r="H156" s="130"/>
      <c r="I156" s="130"/>
      <c r="J156" s="181"/>
      <c r="K156" s="79"/>
      <c r="L156" s="130"/>
    </row>
    <row r="157" spans="1:12" ht="15.5" x14ac:dyDescent="0.35">
      <c r="A157" s="164"/>
      <c r="B157" s="173"/>
      <c r="C157" s="173"/>
      <c r="D157" s="164"/>
      <c r="E157" s="164"/>
      <c r="F157" s="130">
        <f t="shared" si="4"/>
        <v>0</v>
      </c>
      <c r="G157" s="130" t="e">
        <f t="shared" si="5"/>
        <v>#DIV/0!</v>
      </c>
      <c r="H157" s="130"/>
      <c r="I157" s="130"/>
      <c r="J157" s="181"/>
      <c r="K157" s="79"/>
      <c r="L157" s="130"/>
    </row>
    <row r="158" spans="1:12" ht="15.5" x14ac:dyDescent="0.35">
      <c r="A158" s="164"/>
      <c r="B158" s="173"/>
      <c r="C158" s="173"/>
      <c r="D158" s="164"/>
      <c r="E158" s="164"/>
      <c r="F158" s="130">
        <f t="shared" si="4"/>
        <v>0</v>
      </c>
      <c r="G158" s="130" t="e">
        <f t="shared" si="5"/>
        <v>#DIV/0!</v>
      </c>
      <c r="H158" s="130"/>
      <c r="I158" s="130"/>
      <c r="J158" s="181"/>
      <c r="K158" s="79"/>
      <c r="L158" s="130"/>
    </row>
    <row r="159" spans="1:12" ht="15.5" x14ac:dyDescent="0.35">
      <c r="A159" s="164"/>
      <c r="B159" s="173"/>
      <c r="C159" s="173"/>
      <c r="D159" s="164"/>
      <c r="E159" s="164"/>
      <c r="F159" s="130">
        <f t="shared" si="4"/>
        <v>0</v>
      </c>
      <c r="G159" s="130" t="e">
        <f t="shared" si="5"/>
        <v>#DIV/0!</v>
      </c>
      <c r="H159" s="130"/>
      <c r="I159" s="130"/>
      <c r="J159" s="181"/>
      <c r="K159" s="79"/>
      <c r="L159" s="130"/>
    </row>
    <row r="160" spans="1:12" ht="15.5" x14ac:dyDescent="0.35">
      <c r="A160" s="164"/>
      <c r="B160" s="173"/>
      <c r="C160" s="173"/>
      <c r="D160" s="164"/>
      <c r="E160" s="164"/>
      <c r="F160" s="130">
        <f t="shared" si="4"/>
        <v>0</v>
      </c>
      <c r="G160" s="130" t="e">
        <f t="shared" si="5"/>
        <v>#DIV/0!</v>
      </c>
      <c r="H160" s="130"/>
      <c r="I160" s="130"/>
      <c r="J160" s="181"/>
      <c r="K160" s="79"/>
      <c r="L160" s="130"/>
    </row>
    <row r="161" spans="1:12" ht="15.5" x14ac:dyDescent="0.35">
      <c r="A161" s="164"/>
      <c r="B161" s="173"/>
      <c r="C161" s="173"/>
      <c r="D161" s="164"/>
      <c r="E161" s="164"/>
      <c r="F161" s="130">
        <f t="shared" si="4"/>
        <v>0</v>
      </c>
      <c r="G161" s="130" t="e">
        <f t="shared" si="5"/>
        <v>#DIV/0!</v>
      </c>
      <c r="H161" s="130"/>
      <c r="I161" s="130"/>
      <c r="J161" s="181"/>
      <c r="K161" s="79"/>
      <c r="L161" s="130"/>
    </row>
    <row r="162" spans="1:12" ht="15.5" x14ac:dyDescent="0.35">
      <c r="A162" s="164"/>
      <c r="B162" s="173"/>
      <c r="C162" s="173"/>
      <c r="D162" s="164"/>
      <c r="E162" s="164"/>
      <c r="F162" s="130">
        <f t="shared" si="4"/>
        <v>0</v>
      </c>
      <c r="G162" s="130" t="e">
        <f t="shared" si="5"/>
        <v>#DIV/0!</v>
      </c>
      <c r="H162" s="130"/>
      <c r="I162" s="130"/>
      <c r="J162" s="181"/>
      <c r="K162" s="79"/>
      <c r="L162" s="130"/>
    </row>
    <row r="163" spans="1:12" ht="15.5" x14ac:dyDescent="0.35">
      <c r="A163" s="164"/>
      <c r="B163" s="173"/>
      <c r="C163" s="173"/>
      <c r="D163" s="164"/>
      <c r="E163" s="164"/>
      <c r="F163" s="130">
        <f t="shared" si="4"/>
        <v>0</v>
      </c>
      <c r="G163" s="130" t="e">
        <f t="shared" si="5"/>
        <v>#DIV/0!</v>
      </c>
      <c r="H163" s="130"/>
      <c r="I163" s="130"/>
      <c r="J163" s="181"/>
      <c r="K163" s="79"/>
      <c r="L163" s="130"/>
    </row>
    <row r="164" spans="1:12" ht="15.5" x14ac:dyDescent="0.35">
      <c r="A164" s="164"/>
      <c r="B164" s="173"/>
      <c r="C164" s="173"/>
      <c r="D164" s="164"/>
      <c r="E164" s="164"/>
      <c r="F164" s="130">
        <f t="shared" si="4"/>
        <v>0</v>
      </c>
      <c r="G164" s="130" t="e">
        <f t="shared" si="5"/>
        <v>#DIV/0!</v>
      </c>
      <c r="H164" s="130"/>
      <c r="I164" s="130"/>
      <c r="J164" s="181"/>
      <c r="K164" s="79"/>
      <c r="L164" s="130"/>
    </row>
    <row r="165" spans="1:12" ht="15.5" x14ac:dyDescent="0.35">
      <c r="A165" s="164"/>
      <c r="B165" s="173"/>
      <c r="C165" s="173"/>
      <c r="D165" s="164"/>
      <c r="E165" s="164"/>
      <c r="F165" s="130">
        <f t="shared" si="4"/>
        <v>0</v>
      </c>
      <c r="G165" s="130" t="e">
        <f t="shared" si="5"/>
        <v>#DIV/0!</v>
      </c>
      <c r="H165" s="130"/>
      <c r="I165" s="130"/>
      <c r="J165" s="181"/>
      <c r="K165" s="79"/>
      <c r="L165" s="130"/>
    </row>
    <row r="166" spans="1:12" ht="15.5" x14ac:dyDescent="0.35">
      <c r="A166" s="164"/>
      <c r="B166" s="173"/>
      <c r="C166" s="173"/>
      <c r="D166" s="164"/>
      <c r="E166" s="164"/>
      <c r="F166" s="130">
        <f t="shared" si="4"/>
        <v>0</v>
      </c>
      <c r="G166" s="130" t="e">
        <f t="shared" si="5"/>
        <v>#DIV/0!</v>
      </c>
      <c r="H166" s="130"/>
      <c r="I166" s="130"/>
      <c r="J166" s="181"/>
      <c r="K166" s="79"/>
      <c r="L166" s="130"/>
    </row>
    <row r="167" spans="1:12" ht="15.5" x14ac:dyDescent="0.35">
      <c r="A167" s="164"/>
      <c r="B167" s="173"/>
      <c r="C167" s="173"/>
      <c r="D167" s="164"/>
      <c r="E167" s="164"/>
      <c r="F167" s="130">
        <f t="shared" si="4"/>
        <v>0</v>
      </c>
      <c r="G167" s="130" t="e">
        <f t="shared" si="5"/>
        <v>#DIV/0!</v>
      </c>
      <c r="H167" s="130"/>
      <c r="I167" s="130"/>
      <c r="J167" s="181"/>
      <c r="K167" s="79"/>
      <c r="L167" s="130"/>
    </row>
    <row r="168" spans="1:12" ht="15.5" x14ac:dyDescent="0.35">
      <c r="A168" s="164"/>
      <c r="B168" s="173"/>
      <c r="C168" s="173"/>
      <c r="D168" s="164"/>
      <c r="E168" s="164"/>
      <c r="F168" s="130">
        <f t="shared" si="4"/>
        <v>0</v>
      </c>
      <c r="G168" s="130" t="e">
        <f t="shared" si="5"/>
        <v>#DIV/0!</v>
      </c>
      <c r="H168" s="130"/>
      <c r="I168" s="130"/>
      <c r="J168" s="181"/>
      <c r="K168" s="79"/>
      <c r="L168" s="130"/>
    </row>
    <row r="169" spans="1:12" ht="15.5" x14ac:dyDescent="0.35">
      <c r="A169" s="164"/>
      <c r="B169" s="173"/>
      <c r="C169" s="173"/>
      <c r="D169" s="164"/>
      <c r="E169" s="164"/>
      <c r="F169" s="130">
        <f t="shared" si="4"/>
        <v>0</v>
      </c>
      <c r="G169" s="130" t="e">
        <f t="shared" si="5"/>
        <v>#DIV/0!</v>
      </c>
      <c r="H169" s="130"/>
      <c r="I169" s="130"/>
      <c r="J169" s="181"/>
      <c r="K169" s="79"/>
      <c r="L169" s="130"/>
    </row>
    <row r="170" spans="1:12" ht="15.5" x14ac:dyDescent="0.35">
      <c r="A170" s="164"/>
      <c r="B170" s="173"/>
      <c r="C170" s="173"/>
      <c r="D170" s="164"/>
      <c r="E170" s="164"/>
      <c r="F170" s="130">
        <f t="shared" si="4"/>
        <v>0</v>
      </c>
      <c r="G170" s="130" t="e">
        <f t="shared" si="5"/>
        <v>#DIV/0!</v>
      </c>
      <c r="H170" s="130"/>
      <c r="I170" s="130"/>
      <c r="J170" s="181"/>
      <c r="K170" s="79"/>
      <c r="L170" s="130"/>
    </row>
    <row r="171" spans="1:12" ht="15.5" x14ac:dyDescent="0.35">
      <c r="A171" s="164"/>
      <c r="B171" s="173"/>
      <c r="C171" s="173"/>
      <c r="D171" s="164"/>
      <c r="E171" s="164"/>
      <c r="F171" s="130">
        <f t="shared" si="4"/>
        <v>0</v>
      </c>
      <c r="G171" s="130" t="e">
        <f t="shared" si="5"/>
        <v>#DIV/0!</v>
      </c>
      <c r="H171" s="130"/>
      <c r="I171" s="130"/>
      <c r="J171" s="181"/>
      <c r="K171" s="79"/>
      <c r="L171" s="130"/>
    </row>
    <row r="172" spans="1:12" ht="15.5" x14ac:dyDescent="0.35">
      <c r="A172" s="164"/>
      <c r="B172" s="173"/>
      <c r="C172" s="173"/>
      <c r="D172" s="164"/>
      <c r="E172" s="164"/>
      <c r="F172" s="130">
        <f t="shared" si="4"/>
        <v>0</v>
      </c>
      <c r="G172" s="130" t="e">
        <f t="shared" si="5"/>
        <v>#DIV/0!</v>
      </c>
      <c r="H172" s="130"/>
      <c r="I172" s="130"/>
      <c r="J172" s="181"/>
      <c r="K172" s="79"/>
      <c r="L172" s="130"/>
    </row>
    <row r="173" spans="1:12" ht="15.5" x14ac:dyDescent="0.35">
      <c r="A173" s="164"/>
      <c r="B173" s="173"/>
      <c r="C173" s="173"/>
      <c r="D173" s="164"/>
      <c r="E173" s="164"/>
      <c r="F173" s="130">
        <f t="shared" si="4"/>
        <v>0</v>
      </c>
      <c r="G173" s="130" t="e">
        <f t="shared" si="5"/>
        <v>#DIV/0!</v>
      </c>
      <c r="H173" s="130"/>
      <c r="I173" s="130"/>
      <c r="J173" s="181"/>
      <c r="K173" s="79"/>
      <c r="L173" s="130"/>
    </row>
    <row r="174" spans="1:12" ht="15.5" x14ac:dyDescent="0.35">
      <c r="A174" s="164"/>
      <c r="B174" s="173"/>
      <c r="C174" s="173"/>
      <c r="D174" s="164"/>
      <c r="E174" s="164"/>
      <c r="F174" s="130">
        <f t="shared" si="4"/>
        <v>0</v>
      </c>
      <c r="G174" s="130" t="e">
        <f t="shared" si="5"/>
        <v>#DIV/0!</v>
      </c>
      <c r="H174" s="130"/>
      <c r="I174" s="130"/>
      <c r="J174" s="181"/>
      <c r="K174" s="79"/>
      <c r="L174" s="130"/>
    </row>
    <row r="175" spans="1:12" ht="15.5" x14ac:dyDescent="0.35">
      <c r="A175" s="164"/>
      <c r="B175" s="173"/>
      <c r="C175" s="173"/>
      <c r="D175" s="164"/>
      <c r="E175" s="164"/>
      <c r="F175" s="130">
        <f t="shared" si="4"/>
        <v>0</v>
      </c>
      <c r="G175" s="130" t="e">
        <f t="shared" si="5"/>
        <v>#DIV/0!</v>
      </c>
      <c r="H175" s="130"/>
      <c r="I175" s="130"/>
      <c r="J175" s="181"/>
      <c r="K175" s="79"/>
      <c r="L175" s="130"/>
    </row>
    <row r="176" spans="1:12" ht="15.5" x14ac:dyDescent="0.35">
      <c r="A176" s="164"/>
      <c r="B176" s="173"/>
      <c r="C176" s="173"/>
      <c r="D176" s="164"/>
      <c r="E176" s="164"/>
      <c r="F176" s="130">
        <f t="shared" si="4"/>
        <v>0</v>
      </c>
      <c r="G176" s="130" t="e">
        <f t="shared" si="5"/>
        <v>#DIV/0!</v>
      </c>
      <c r="H176" s="130"/>
      <c r="I176" s="130"/>
      <c r="J176" s="181"/>
      <c r="K176" s="79"/>
      <c r="L176" s="130"/>
    </row>
    <row r="177" spans="1:12" ht="15.5" x14ac:dyDescent="0.35">
      <c r="A177" s="164"/>
      <c r="B177" s="173"/>
      <c r="C177" s="173"/>
      <c r="D177" s="164"/>
      <c r="E177" s="164"/>
      <c r="F177" s="130">
        <f t="shared" si="4"/>
        <v>0</v>
      </c>
      <c r="G177" s="130" t="e">
        <f t="shared" si="5"/>
        <v>#DIV/0!</v>
      </c>
      <c r="H177" s="130"/>
      <c r="I177" s="130"/>
      <c r="J177" s="181"/>
      <c r="K177" s="79"/>
      <c r="L177" s="130"/>
    </row>
    <row r="178" spans="1:12" ht="15.5" x14ac:dyDescent="0.35">
      <c r="A178" s="164"/>
      <c r="B178" s="173"/>
      <c r="C178" s="173"/>
      <c r="D178" s="164"/>
      <c r="E178" s="164"/>
      <c r="F178" s="130">
        <f t="shared" si="4"/>
        <v>0</v>
      </c>
      <c r="G178" s="130" t="e">
        <f t="shared" si="5"/>
        <v>#DIV/0!</v>
      </c>
      <c r="H178" s="130"/>
      <c r="I178" s="130"/>
      <c r="J178" s="181"/>
      <c r="K178" s="79"/>
      <c r="L178" s="130"/>
    </row>
    <row r="179" spans="1:12" ht="15.5" x14ac:dyDescent="0.35">
      <c r="A179" s="164"/>
      <c r="B179" s="173"/>
      <c r="C179" s="173"/>
      <c r="D179" s="164"/>
      <c r="E179" s="164"/>
      <c r="F179" s="130">
        <f t="shared" si="4"/>
        <v>0</v>
      </c>
      <c r="G179" s="130" t="e">
        <f t="shared" si="5"/>
        <v>#DIV/0!</v>
      </c>
      <c r="H179" s="130"/>
      <c r="I179" s="130"/>
      <c r="J179" s="181"/>
      <c r="K179" s="79"/>
      <c r="L179" s="130"/>
    </row>
    <row r="180" spans="1:12" ht="15.5" x14ac:dyDescent="0.35">
      <c r="A180" s="164"/>
      <c r="B180" s="173"/>
      <c r="C180" s="173"/>
      <c r="D180" s="164"/>
      <c r="E180" s="164"/>
      <c r="F180" s="130">
        <f t="shared" si="4"/>
        <v>0</v>
      </c>
      <c r="G180" s="130" t="e">
        <f t="shared" si="5"/>
        <v>#DIV/0!</v>
      </c>
      <c r="H180" s="130"/>
      <c r="I180" s="130"/>
      <c r="J180" s="181"/>
      <c r="K180" s="79"/>
      <c r="L180" s="130"/>
    </row>
    <row r="181" spans="1:12" ht="15.5" x14ac:dyDescent="0.35">
      <c r="A181" s="164"/>
      <c r="B181" s="173"/>
      <c r="C181" s="173"/>
      <c r="D181" s="164"/>
      <c r="E181" s="164"/>
      <c r="F181" s="130">
        <f t="shared" si="4"/>
        <v>0</v>
      </c>
      <c r="G181" s="130" t="e">
        <f t="shared" si="5"/>
        <v>#DIV/0!</v>
      </c>
      <c r="H181" s="130"/>
      <c r="I181" s="130"/>
      <c r="J181" s="181"/>
      <c r="K181" s="79"/>
      <c r="L181" s="130"/>
    </row>
    <row r="182" spans="1:12" ht="15.5" x14ac:dyDescent="0.35">
      <c r="A182" s="164"/>
      <c r="B182" s="173"/>
      <c r="C182" s="173"/>
      <c r="D182" s="164"/>
      <c r="E182" s="164"/>
      <c r="F182" s="130">
        <f t="shared" si="4"/>
        <v>0</v>
      </c>
      <c r="G182" s="130" t="e">
        <f t="shared" si="5"/>
        <v>#DIV/0!</v>
      </c>
      <c r="H182" s="130"/>
      <c r="I182" s="130"/>
      <c r="J182" s="181"/>
      <c r="K182" s="79"/>
      <c r="L182" s="130"/>
    </row>
    <row r="183" spans="1:12" ht="15.5" x14ac:dyDescent="0.35">
      <c r="A183" s="164"/>
      <c r="B183" s="173"/>
      <c r="C183" s="173"/>
      <c r="D183" s="164"/>
      <c r="E183" s="164"/>
      <c r="F183" s="130">
        <f t="shared" si="4"/>
        <v>0</v>
      </c>
      <c r="G183" s="130" t="e">
        <f t="shared" si="5"/>
        <v>#DIV/0!</v>
      </c>
      <c r="H183" s="130"/>
      <c r="I183" s="130"/>
      <c r="J183" s="181"/>
      <c r="K183" s="79"/>
      <c r="L183" s="130"/>
    </row>
    <row r="184" spans="1:12" ht="15.5" x14ac:dyDescent="0.35">
      <c r="A184" s="164"/>
      <c r="B184" s="173"/>
      <c r="C184" s="173"/>
      <c r="D184" s="164"/>
      <c r="E184" s="164"/>
      <c r="F184" s="130">
        <f t="shared" si="4"/>
        <v>0</v>
      </c>
      <c r="G184" s="130" t="e">
        <f t="shared" si="5"/>
        <v>#DIV/0!</v>
      </c>
      <c r="H184" s="130"/>
      <c r="I184" s="130"/>
      <c r="J184" s="181"/>
      <c r="K184" s="79"/>
      <c r="L184" s="130"/>
    </row>
    <row r="185" spans="1:12" ht="15.5" x14ac:dyDescent="0.35">
      <c r="A185" s="164"/>
      <c r="B185" s="173"/>
      <c r="C185" s="173"/>
      <c r="D185" s="164"/>
      <c r="E185" s="164"/>
      <c r="F185" s="130">
        <f t="shared" si="4"/>
        <v>0</v>
      </c>
      <c r="G185" s="130" t="e">
        <f t="shared" si="5"/>
        <v>#DIV/0!</v>
      </c>
      <c r="H185" s="130"/>
      <c r="I185" s="130"/>
      <c r="J185" s="181"/>
      <c r="K185" s="79"/>
      <c r="L185" s="130"/>
    </row>
    <row r="186" spans="1:12" ht="15.5" x14ac:dyDescent="0.35">
      <c r="A186" s="164"/>
      <c r="B186" s="173"/>
      <c r="C186" s="173"/>
      <c r="D186" s="164"/>
      <c r="E186" s="164"/>
      <c r="F186" s="130">
        <f t="shared" si="4"/>
        <v>0</v>
      </c>
      <c r="G186" s="130" t="e">
        <f t="shared" si="5"/>
        <v>#DIV/0!</v>
      </c>
      <c r="H186" s="130"/>
      <c r="I186" s="130"/>
      <c r="J186" s="181"/>
      <c r="K186" s="79"/>
      <c r="L186" s="130"/>
    </row>
    <row r="187" spans="1:12" ht="15.5" x14ac:dyDescent="0.35">
      <c r="A187" s="164"/>
      <c r="B187" s="173"/>
      <c r="C187" s="173"/>
      <c r="D187" s="164"/>
      <c r="E187" s="164"/>
      <c r="F187" s="130">
        <f t="shared" si="4"/>
        <v>0</v>
      </c>
      <c r="G187" s="130" t="e">
        <f t="shared" si="5"/>
        <v>#DIV/0!</v>
      </c>
      <c r="H187" s="130"/>
      <c r="I187" s="130"/>
      <c r="J187" s="181"/>
      <c r="K187" s="79"/>
      <c r="L187" s="130"/>
    </row>
    <row r="188" spans="1:12" ht="15.5" x14ac:dyDescent="0.35">
      <c r="A188" s="164"/>
      <c r="B188" s="173"/>
      <c r="C188" s="173"/>
      <c r="D188" s="164"/>
      <c r="E188" s="164"/>
      <c r="F188" s="130">
        <f t="shared" si="4"/>
        <v>0</v>
      </c>
      <c r="G188" s="130" t="e">
        <f t="shared" si="5"/>
        <v>#DIV/0!</v>
      </c>
      <c r="H188" s="130"/>
      <c r="I188" s="130"/>
      <c r="J188" s="181"/>
      <c r="K188" s="79"/>
      <c r="L188" s="130"/>
    </row>
    <row r="189" spans="1:12" ht="15.5" x14ac:dyDescent="0.35">
      <c r="A189" s="164"/>
      <c r="B189" s="173"/>
      <c r="C189" s="173"/>
      <c r="D189" s="164"/>
      <c r="E189" s="164"/>
      <c r="F189" s="130">
        <f t="shared" si="4"/>
        <v>0</v>
      </c>
      <c r="G189" s="130" t="e">
        <f t="shared" si="5"/>
        <v>#DIV/0!</v>
      </c>
      <c r="H189" s="130"/>
      <c r="I189" s="130"/>
      <c r="J189" s="181"/>
      <c r="K189" s="79"/>
      <c r="L189" s="130"/>
    </row>
    <row r="190" spans="1:12" ht="15.5" x14ac:dyDescent="0.35">
      <c r="A190" s="164"/>
      <c r="B190" s="173"/>
      <c r="C190" s="173"/>
      <c r="D190" s="164"/>
      <c r="E190" s="164"/>
      <c r="F190" s="130">
        <f t="shared" si="4"/>
        <v>0</v>
      </c>
      <c r="G190" s="130" t="e">
        <f t="shared" si="5"/>
        <v>#DIV/0!</v>
      </c>
      <c r="H190" s="130"/>
      <c r="I190" s="130"/>
      <c r="J190" s="181"/>
      <c r="K190" s="79"/>
      <c r="L190" s="130"/>
    </row>
    <row r="191" spans="1:12" ht="15.5" x14ac:dyDescent="0.35">
      <c r="A191" s="164"/>
      <c r="B191" s="173"/>
      <c r="C191" s="173"/>
      <c r="D191" s="164"/>
      <c r="E191" s="164"/>
      <c r="F191" s="130">
        <f t="shared" si="4"/>
        <v>0</v>
      </c>
      <c r="G191" s="130" t="e">
        <f t="shared" si="5"/>
        <v>#DIV/0!</v>
      </c>
      <c r="H191" s="130"/>
      <c r="I191" s="130"/>
      <c r="J191" s="181"/>
      <c r="K191" s="79"/>
      <c r="L191" s="130"/>
    </row>
    <row r="192" spans="1:12" ht="15.5" x14ac:dyDescent="0.35">
      <c r="A192" s="164"/>
      <c r="B192" s="173"/>
      <c r="C192" s="173"/>
      <c r="D192" s="164"/>
      <c r="E192" s="164"/>
      <c r="F192" s="130">
        <f t="shared" si="4"/>
        <v>0</v>
      </c>
      <c r="G192" s="130" t="e">
        <f t="shared" si="5"/>
        <v>#DIV/0!</v>
      </c>
      <c r="H192" s="130"/>
      <c r="I192" s="130"/>
      <c r="J192" s="181"/>
      <c r="K192" s="79"/>
      <c r="L192" s="130"/>
    </row>
    <row r="193" spans="1:12" ht="15.5" x14ac:dyDescent="0.35">
      <c r="A193" s="164"/>
      <c r="B193" s="173"/>
      <c r="C193" s="173"/>
      <c r="D193" s="164"/>
      <c r="E193" s="164"/>
      <c r="F193" s="130">
        <f t="shared" si="4"/>
        <v>0</v>
      </c>
      <c r="G193" s="130" t="e">
        <f t="shared" si="5"/>
        <v>#DIV/0!</v>
      </c>
      <c r="H193" s="130"/>
      <c r="I193" s="130"/>
      <c r="J193" s="181"/>
      <c r="K193" s="79"/>
      <c r="L193" s="130"/>
    </row>
    <row r="194" spans="1:12" ht="15.5" x14ac:dyDescent="0.35">
      <c r="A194" s="164"/>
      <c r="B194" s="173"/>
      <c r="C194" s="173"/>
      <c r="D194" s="164"/>
      <c r="E194" s="164"/>
      <c r="F194" s="130">
        <f t="shared" si="4"/>
        <v>0</v>
      </c>
      <c r="G194" s="130" t="e">
        <f t="shared" si="5"/>
        <v>#DIV/0!</v>
      </c>
      <c r="H194" s="130"/>
      <c r="I194" s="130"/>
      <c r="J194" s="181"/>
      <c r="K194" s="79"/>
      <c r="L194" s="130"/>
    </row>
    <row r="195" spans="1:12" ht="15.5" x14ac:dyDescent="0.35">
      <c r="A195" s="164"/>
      <c r="B195" s="173"/>
      <c r="C195" s="173"/>
      <c r="D195" s="164"/>
      <c r="E195" s="164"/>
      <c r="F195" s="130">
        <f t="shared" si="4"/>
        <v>0</v>
      </c>
      <c r="G195" s="130" t="e">
        <f t="shared" si="5"/>
        <v>#DIV/0!</v>
      </c>
      <c r="H195" s="130"/>
      <c r="I195" s="130"/>
      <c r="J195" s="181"/>
      <c r="K195" s="79"/>
      <c r="L195" s="130"/>
    </row>
    <row r="196" spans="1:12" ht="15.5" x14ac:dyDescent="0.35">
      <c r="A196" s="164"/>
      <c r="B196" s="173"/>
      <c r="C196" s="173"/>
      <c r="D196" s="164"/>
      <c r="E196" s="164"/>
      <c r="F196" s="130">
        <f t="shared" si="4"/>
        <v>0</v>
      </c>
      <c r="G196" s="130" t="e">
        <f t="shared" si="5"/>
        <v>#DIV/0!</v>
      </c>
      <c r="H196" s="130"/>
      <c r="I196" s="130"/>
      <c r="J196" s="181"/>
      <c r="K196" s="79"/>
      <c r="L196" s="130"/>
    </row>
    <row r="197" spans="1:12" ht="15.5" x14ac:dyDescent="0.35">
      <c r="A197" s="164"/>
      <c r="B197" s="173"/>
      <c r="C197" s="173"/>
      <c r="D197" s="164"/>
      <c r="E197" s="164"/>
      <c r="F197" s="130">
        <f t="shared" si="4"/>
        <v>0</v>
      </c>
      <c r="G197" s="130" t="e">
        <f t="shared" si="5"/>
        <v>#DIV/0!</v>
      </c>
      <c r="H197" s="130"/>
      <c r="I197" s="130"/>
      <c r="J197" s="181"/>
      <c r="K197" s="79"/>
      <c r="L197" s="130"/>
    </row>
    <row r="198" spans="1:12" ht="15.5" x14ac:dyDescent="0.35">
      <c r="A198" s="164"/>
      <c r="B198" s="173"/>
      <c r="C198" s="173"/>
      <c r="D198" s="164"/>
      <c r="E198" s="164"/>
      <c r="F198" s="130">
        <f t="shared" si="4"/>
        <v>0</v>
      </c>
      <c r="G198" s="130" t="e">
        <f t="shared" si="5"/>
        <v>#DIV/0!</v>
      </c>
      <c r="H198" s="130"/>
      <c r="I198" s="130"/>
      <c r="J198" s="181"/>
      <c r="K198" s="79"/>
      <c r="L198" s="130"/>
    </row>
    <row r="199" spans="1:12" ht="15.5" x14ac:dyDescent="0.35">
      <c r="A199" s="164"/>
      <c r="B199" s="173"/>
      <c r="C199" s="173"/>
      <c r="D199" s="164"/>
      <c r="E199" s="164"/>
      <c r="F199" s="130">
        <f t="shared" ref="F199:F262" si="6">D199-E199</f>
        <v>0</v>
      </c>
      <c r="G199" s="130" t="e">
        <f t="shared" ref="G199:G262" si="7">F199/D199*100</f>
        <v>#DIV/0!</v>
      </c>
      <c r="H199" s="130"/>
      <c r="I199" s="130"/>
      <c r="J199" s="181"/>
      <c r="K199" s="79"/>
      <c r="L199" s="130"/>
    </row>
    <row r="200" spans="1:12" ht="15.5" x14ac:dyDescent="0.35">
      <c r="A200" s="164"/>
      <c r="B200" s="173"/>
      <c r="C200" s="173"/>
      <c r="D200" s="164"/>
      <c r="E200" s="164"/>
      <c r="F200" s="130">
        <f t="shared" si="6"/>
        <v>0</v>
      </c>
      <c r="G200" s="130" t="e">
        <f t="shared" si="7"/>
        <v>#DIV/0!</v>
      </c>
      <c r="H200" s="130"/>
      <c r="I200" s="130"/>
      <c r="J200" s="181"/>
      <c r="K200" s="79"/>
      <c r="L200" s="130"/>
    </row>
    <row r="201" spans="1:12" ht="15.5" x14ac:dyDescent="0.35">
      <c r="A201" s="164"/>
      <c r="B201" s="173"/>
      <c r="C201" s="173"/>
      <c r="D201" s="164"/>
      <c r="E201" s="164"/>
      <c r="F201" s="130">
        <f t="shared" si="6"/>
        <v>0</v>
      </c>
      <c r="G201" s="130" t="e">
        <f t="shared" si="7"/>
        <v>#DIV/0!</v>
      </c>
      <c r="H201" s="130"/>
      <c r="I201" s="130"/>
      <c r="J201" s="181"/>
      <c r="K201" s="79"/>
      <c r="L201" s="130"/>
    </row>
    <row r="202" spans="1:12" ht="15.5" x14ac:dyDescent="0.35">
      <c r="A202" s="164"/>
      <c r="B202" s="173"/>
      <c r="C202" s="173"/>
      <c r="D202" s="164"/>
      <c r="E202" s="164"/>
      <c r="F202" s="130">
        <f t="shared" si="6"/>
        <v>0</v>
      </c>
      <c r="G202" s="130" t="e">
        <f t="shared" si="7"/>
        <v>#DIV/0!</v>
      </c>
      <c r="H202" s="130"/>
      <c r="I202" s="130"/>
      <c r="J202" s="181"/>
      <c r="K202" s="79"/>
      <c r="L202" s="130"/>
    </row>
    <row r="203" spans="1:12" ht="15.5" x14ac:dyDescent="0.35">
      <c r="A203" s="164"/>
      <c r="B203" s="173"/>
      <c r="C203" s="173"/>
      <c r="D203" s="164"/>
      <c r="E203" s="164"/>
      <c r="F203" s="130">
        <f t="shared" si="6"/>
        <v>0</v>
      </c>
      <c r="G203" s="130" t="e">
        <f t="shared" si="7"/>
        <v>#DIV/0!</v>
      </c>
      <c r="H203" s="130"/>
      <c r="I203" s="130"/>
      <c r="J203" s="181"/>
      <c r="K203" s="79"/>
      <c r="L203" s="130"/>
    </row>
    <row r="204" spans="1:12" ht="15.5" x14ac:dyDescent="0.35">
      <c r="A204" s="164"/>
      <c r="B204" s="173"/>
      <c r="C204" s="173"/>
      <c r="D204" s="164"/>
      <c r="E204" s="164"/>
      <c r="F204" s="130">
        <f t="shared" si="6"/>
        <v>0</v>
      </c>
      <c r="G204" s="130" t="e">
        <f t="shared" si="7"/>
        <v>#DIV/0!</v>
      </c>
      <c r="H204" s="130"/>
      <c r="I204" s="130"/>
      <c r="J204" s="181"/>
      <c r="K204" s="79"/>
      <c r="L204" s="130"/>
    </row>
    <row r="205" spans="1:12" ht="15.5" x14ac:dyDescent="0.35">
      <c r="A205" s="164"/>
      <c r="B205" s="173"/>
      <c r="C205" s="173"/>
      <c r="D205" s="164"/>
      <c r="E205" s="164"/>
      <c r="F205" s="130">
        <f t="shared" si="6"/>
        <v>0</v>
      </c>
      <c r="G205" s="130" t="e">
        <f t="shared" si="7"/>
        <v>#DIV/0!</v>
      </c>
      <c r="H205" s="130"/>
      <c r="I205" s="130"/>
      <c r="J205" s="181"/>
      <c r="K205" s="79"/>
      <c r="L205" s="130"/>
    </row>
    <row r="206" spans="1:12" ht="15.5" x14ac:dyDescent="0.35">
      <c r="A206" s="164"/>
      <c r="B206" s="173"/>
      <c r="C206" s="173"/>
      <c r="D206" s="164"/>
      <c r="E206" s="164"/>
      <c r="F206" s="130">
        <f t="shared" si="6"/>
        <v>0</v>
      </c>
      <c r="G206" s="130" t="e">
        <f t="shared" si="7"/>
        <v>#DIV/0!</v>
      </c>
      <c r="H206" s="130"/>
      <c r="I206" s="130"/>
      <c r="J206" s="181"/>
      <c r="K206" s="79"/>
      <c r="L206" s="130"/>
    </row>
    <row r="207" spans="1:12" ht="15.5" x14ac:dyDescent="0.35">
      <c r="A207" s="164"/>
      <c r="B207" s="173"/>
      <c r="C207" s="173"/>
      <c r="D207" s="164"/>
      <c r="E207" s="164"/>
      <c r="F207" s="130">
        <f t="shared" si="6"/>
        <v>0</v>
      </c>
      <c r="G207" s="130" t="e">
        <f t="shared" si="7"/>
        <v>#DIV/0!</v>
      </c>
      <c r="H207" s="130"/>
      <c r="I207" s="130"/>
      <c r="J207" s="181"/>
      <c r="K207" s="79"/>
      <c r="L207" s="130"/>
    </row>
    <row r="208" spans="1:12" ht="15.5" x14ac:dyDescent="0.35">
      <c r="A208" s="164"/>
      <c r="B208" s="173"/>
      <c r="C208" s="173"/>
      <c r="D208" s="164"/>
      <c r="E208" s="164"/>
      <c r="F208" s="130">
        <f t="shared" si="6"/>
        <v>0</v>
      </c>
      <c r="G208" s="130" t="e">
        <f t="shared" si="7"/>
        <v>#DIV/0!</v>
      </c>
      <c r="H208" s="130"/>
      <c r="I208" s="130"/>
      <c r="J208" s="181"/>
      <c r="K208" s="79"/>
      <c r="L208" s="130"/>
    </row>
    <row r="209" spans="1:12" ht="15.5" x14ac:dyDescent="0.35">
      <c r="A209" s="164"/>
      <c r="B209" s="173"/>
      <c r="C209" s="173"/>
      <c r="D209" s="164"/>
      <c r="E209" s="164"/>
      <c r="F209" s="130">
        <f t="shared" si="6"/>
        <v>0</v>
      </c>
      <c r="G209" s="130" t="e">
        <f t="shared" si="7"/>
        <v>#DIV/0!</v>
      </c>
      <c r="H209" s="130"/>
      <c r="I209" s="130"/>
      <c r="J209" s="181"/>
      <c r="K209" s="79"/>
      <c r="L209" s="130"/>
    </row>
    <row r="210" spans="1:12" ht="15.5" x14ac:dyDescent="0.35">
      <c r="A210" s="164"/>
      <c r="B210" s="173"/>
      <c r="C210" s="173"/>
      <c r="D210" s="164"/>
      <c r="E210" s="164"/>
      <c r="F210" s="130">
        <f t="shared" si="6"/>
        <v>0</v>
      </c>
      <c r="G210" s="130" t="e">
        <f t="shared" si="7"/>
        <v>#DIV/0!</v>
      </c>
      <c r="H210" s="130"/>
      <c r="I210" s="130"/>
      <c r="J210" s="181"/>
      <c r="K210" s="79"/>
      <c r="L210" s="130"/>
    </row>
    <row r="211" spans="1:12" ht="15.5" x14ac:dyDescent="0.35">
      <c r="A211" s="164"/>
      <c r="B211" s="173"/>
      <c r="C211" s="173"/>
      <c r="D211" s="164"/>
      <c r="E211" s="164"/>
      <c r="F211" s="130">
        <f t="shared" si="6"/>
        <v>0</v>
      </c>
      <c r="G211" s="130" t="e">
        <f t="shared" si="7"/>
        <v>#DIV/0!</v>
      </c>
      <c r="H211" s="130"/>
      <c r="I211" s="130"/>
      <c r="J211" s="181"/>
      <c r="K211" s="79"/>
      <c r="L211" s="130"/>
    </row>
    <row r="212" spans="1:12" ht="15.5" x14ac:dyDescent="0.35">
      <c r="A212" s="164"/>
      <c r="B212" s="173"/>
      <c r="C212" s="173"/>
      <c r="D212" s="164"/>
      <c r="E212" s="164"/>
      <c r="F212" s="130">
        <f t="shared" si="6"/>
        <v>0</v>
      </c>
      <c r="G212" s="130" t="e">
        <f t="shared" si="7"/>
        <v>#DIV/0!</v>
      </c>
      <c r="H212" s="130"/>
      <c r="I212" s="130"/>
      <c r="J212" s="181"/>
      <c r="K212" s="79"/>
      <c r="L212" s="130"/>
    </row>
    <row r="213" spans="1:12" ht="15.5" x14ac:dyDescent="0.35">
      <c r="A213" s="164"/>
      <c r="B213" s="173"/>
      <c r="C213" s="173"/>
      <c r="D213" s="164"/>
      <c r="E213" s="164"/>
      <c r="F213" s="130">
        <f t="shared" si="6"/>
        <v>0</v>
      </c>
      <c r="G213" s="130" t="e">
        <f t="shared" si="7"/>
        <v>#DIV/0!</v>
      </c>
      <c r="H213" s="130"/>
      <c r="I213" s="130"/>
      <c r="J213" s="181"/>
      <c r="K213" s="79"/>
      <c r="L213" s="130"/>
    </row>
    <row r="214" spans="1:12" ht="15.5" x14ac:dyDescent="0.35">
      <c r="A214" s="164"/>
      <c r="B214" s="173"/>
      <c r="C214" s="173"/>
      <c r="D214" s="164"/>
      <c r="E214" s="164"/>
      <c r="F214" s="130">
        <f t="shared" si="6"/>
        <v>0</v>
      </c>
      <c r="G214" s="130" t="e">
        <f t="shared" si="7"/>
        <v>#DIV/0!</v>
      </c>
      <c r="H214" s="130"/>
      <c r="I214" s="130"/>
      <c r="J214" s="181"/>
      <c r="K214" s="79"/>
      <c r="L214" s="130"/>
    </row>
    <row r="215" spans="1:12" ht="15.5" x14ac:dyDescent="0.35">
      <c r="A215" s="164"/>
      <c r="B215" s="173"/>
      <c r="C215" s="173"/>
      <c r="D215" s="164"/>
      <c r="E215" s="164"/>
      <c r="F215" s="130">
        <f t="shared" si="6"/>
        <v>0</v>
      </c>
      <c r="G215" s="130" t="e">
        <f t="shared" si="7"/>
        <v>#DIV/0!</v>
      </c>
      <c r="H215" s="130"/>
      <c r="I215" s="130"/>
      <c r="J215" s="181"/>
      <c r="K215" s="79"/>
      <c r="L215" s="130"/>
    </row>
    <row r="216" spans="1:12" ht="15.5" x14ac:dyDescent="0.35">
      <c r="A216" s="164"/>
      <c r="B216" s="173"/>
      <c r="C216" s="173"/>
      <c r="D216" s="164"/>
      <c r="E216" s="164"/>
      <c r="F216" s="130">
        <f t="shared" si="6"/>
        <v>0</v>
      </c>
      <c r="G216" s="130" t="e">
        <f t="shared" si="7"/>
        <v>#DIV/0!</v>
      </c>
      <c r="H216" s="130"/>
      <c r="I216" s="130"/>
      <c r="J216" s="181"/>
      <c r="K216" s="79"/>
      <c r="L216" s="130"/>
    </row>
    <row r="217" spans="1:12" ht="15.5" x14ac:dyDescent="0.35">
      <c r="A217" s="164"/>
      <c r="B217" s="173"/>
      <c r="C217" s="173"/>
      <c r="D217" s="164"/>
      <c r="E217" s="164"/>
      <c r="F217" s="130">
        <f t="shared" si="6"/>
        <v>0</v>
      </c>
      <c r="G217" s="130" t="e">
        <f t="shared" si="7"/>
        <v>#DIV/0!</v>
      </c>
      <c r="H217" s="130"/>
      <c r="I217" s="130"/>
      <c r="J217" s="181"/>
      <c r="K217" s="79"/>
      <c r="L217" s="130"/>
    </row>
    <row r="218" spans="1:12" ht="15.5" x14ac:dyDescent="0.35">
      <c r="A218" s="164"/>
      <c r="B218" s="173"/>
      <c r="C218" s="173"/>
      <c r="D218" s="164"/>
      <c r="E218" s="164"/>
      <c r="F218" s="130">
        <f t="shared" si="6"/>
        <v>0</v>
      </c>
      <c r="G218" s="130" t="e">
        <f t="shared" si="7"/>
        <v>#DIV/0!</v>
      </c>
      <c r="H218" s="130"/>
      <c r="I218" s="130"/>
      <c r="J218" s="181"/>
      <c r="K218" s="79"/>
      <c r="L218" s="130"/>
    </row>
    <row r="219" spans="1:12" ht="15.5" x14ac:dyDescent="0.35">
      <c r="A219" s="164"/>
      <c r="B219" s="173"/>
      <c r="C219" s="173"/>
      <c r="D219" s="164"/>
      <c r="E219" s="164"/>
      <c r="F219" s="130">
        <f t="shared" si="6"/>
        <v>0</v>
      </c>
      <c r="G219" s="130" t="e">
        <f t="shared" si="7"/>
        <v>#DIV/0!</v>
      </c>
      <c r="H219" s="130"/>
      <c r="I219" s="130"/>
      <c r="J219" s="181"/>
      <c r="K219" s="79"/>
      <c r="L219" s="130"/>
    </row>
    <row r="220" spans="1:12" ht="15.5" x14ac:dyDescent="0.35">
      <c r="A220" s="164"/>
      <c r="B220" s="173"/>
      <c r="C220" s="173"/>
      <c r="D220" s="164"/>
      <c r="E220" s="164"/>
      <c r="F220" s="130">
        <f t="shared" si="6"/>
        <v>0</v>
      </c>
      <c r="G220" s="130" t="e">
        <f t="shared" si="7"/>
        <v>#DIV/0!</v>
      </c>
      <c r="H220" s="130"/>
      <c r="I220" s="130"/>
      <c r="J220" s="181"/>
      <c r="K220" s="79"/>
      <c r="L220" s="130"/>
    </row>
    <row r="221" spans="1:12" ht="15.5" x14ac:dyDescent="0.35">
      <c r="A221" s="164"/>
      <c r="B221" s="173"/>
      <c r="C221" s="173"/>
      <c r="D221" s="164"/>
      <c r="E221" s="164"/>
      <c r="F221" s="130">
        <f t="shared" si="6"/>
        <v>0</v>
      </c>
      <c r="G221" s="130" t="e">
        <f t="shared" si="7"/>
        <v>#DIV/0!</v>
      </c>
      <c r="H221" s="130"/>
      <c r="I221" s="130"/>
      <c r="J221" s="181"/>
      <c r="K221" s="79"/>
      <c r="L221" s="130"/>
    </row>
    <row r="222" spans="1:12" ht="15.5" x14ac:dyDescent="0.35">
      <c r="A222" s="164"/>
      <c r="B222" s="173"/>
      <c r="C222" s="173"/>
      <c r="D222" s="164"/>
      <c r="E222" s="164"/>
      <c r="F222" s="130">
        <f t="shared" si="6"/>
        <v>0</v>
      </c>
      <c r="G222" s="130" t="e">
        <f t="shared" si="7"/>
        <v>#DIV/0!</v>
      </c>
      <c r="H222" s="130"/>
      <c r="I222" s="130"/>
      <c r="J222" s="181"/>
      <c r="K222" s="79"/>
      <c r="L222" s="130"/>
    </row>
    <row r="223" spans="1:12" ht="15.5" x14ac:dyDescent="0.35">
      <c r="A223" s="164"/>
      <c r="B223" s="173"/>
      <c r="C223" s="173"/>
      <c r="D223" s="164"/>
      <c r="E223" s="164"/>
      <c r="F223" s="130">
        <f t="shared" si="6"/>
        <v>0</v>
      </c>
      <c r="G223" s="130" t="e">
        <f t="shared" si="7"/>
        <v>#DIV/0!</v>
      </c>
      <c r="H223" s="130"/>
      <c r="I223" s="130"/>
      <c r="J223" s="181"/>
      <c r="K223" s="79"/>
      <c r="L223" s="130"/>
    </row>
    <row r="224" spans="1:12" ht="15.5" x14ac:dyDescent="0.35">
      <c r="A224" s="164"/>
      <c r="B224" s="173"/>
      <c r="C224" s="173"/>
      <c r="D224" s="164"/>
      <c r="E224" s="164"/>
      <c r="F224" s="130">
        <f t="shared" si="6"/>
        <v>0</v>
      </c>
      <c r="G224" s="130" t="e">
        <f t="shared" si="7"/>
        <v>#DIV/0!</v>
      </c>
      <c r="H224" s="130"/>
      <c r="I224" s="130"/>
      <c r="J224" s="181"/>
      <c r="K224" s="79"/>
      <c r="L224" s="130"/>
    </row>
    <row r="225" spans="1:12" ht="15.5" x14ac:dyDescent="0.35">
      <c r="A225" s="164"/>
      <c r="B225" s="173"/>
      <c r="C225" s="173"/>
      <c r="D225" s="164"/>
      <c r="E225" s="164"/>
      <c r="F225" s="130">
        <f t="shared" si="6"/>
        <v>0</v>
      </c>
      <c r="G225" s="130" t="e">
        <f t="shared" si="7"/>
        <v>#DIV/0!</v>
      </c>
      <c r="H225" s="130"/>
      <c r="I225" s="130"/>
      <c r="J225" s="181"/>
      <c r="K225" s="79"/>
      <c r="L225" s="130"/>
    </row>
    <row r="226" spans="1:12" ht="15.5" x14ac:dyDescent="0.35">
      <c r="A226" s="164"/>
      <c r="B226" s="173"/>
      <c r="C226" s="173"/>
      <c r="D226" s="164"/>
      <c r="E226" s="164"/>
      <c r="F226" s="130">
        <f t="shared" si="6"/>
        <v>0</v>
      </c>
      <c r="G226" s="130" t="e">
        <f t="shared" si="7"/>
        <v>#DIV/0!</v>
      </c>
      <c r="H226" s="130"/>
      <c r="I226" s="130"/>
      <c r="J226" s="181"/>
      <c r="K226" s="79"/>
      <c r="L226" s="130"/>
    </row>
    <row r="227" spans="1:12" ht="15.5" x14ac:dyDescent="0.35">
      <c r="A227" s="164"/>
      <c r="B227" s="173"/>
      <c r="C227" s="173"/>
      <c r="D227" s="164"/>
      <c r="E227" s="164"/>
      <c r="F227" s="130">
        <f t="shared" si="6"/>
        <v>0</v>
      </c>
      <c r="G227" s="130" t="e">
        <f t="shared" si="7"/>
        <v>#DIV/0!</v>
      </c>
      <c r="H227" s="130"/>
      <c r="I227" s="130"/>
      <c r="J227" s="181"/>
      <c r="K227" s="79"/>
      <c r="L227" s="130"/>
    </row>
    <row r="228" spans="1:12" ht="15.5" x14ac:dyDescent="0.35">
      <c r="A228" s="164"/>
      <c r="B228" s="173"/>
      <c r="C228" s="173"/>
      <c r="D228" s="164"/>
      <c r="E228" s="164"/>
      <c r="F228" s="130">
        <f t="shared" si="6"/>
        <v>0</v>
      </c>
      <c r="G228" s="130" t="e">
        <f t="shared" si="7"/>
        <v>#DIV/0!</v>
      </c>
      <c r="H228" s="130"/>
      <c r="I228" s="130"/>
      <c r="J228" s="181"/>
      <c r="K228" s="79"/>
      <c r="L228" s="130"/>
    </row>
    <row r="229" spans="1:12" ht="15.5" x14ac:dyDescent="0.35">
      <c r="A229" s="164"/>
      <c r="B229" s="173"/>
      <c r="C229" s="173"/>
      <c r="D229" s="164"/>
      <c r="E229" s="164"/>
      <c r="F229" s="130">
        <f t="shared" si="6"/>
        <v>0</v>
      </c>
      <c r="G229" s="130" t="e">
        <f t="shared" si="7"/>
        <v>#DIV/0!</v>
      </c>
      <c r="H229" s="130"/>
      <c r="I229" s="130"/>
      <c r="J229" s="181"/>
      <c r="K229" s="79"/>
      <c r="L229" s="130"/>
    </row>
    <row r="230" spans="1:12" ht="15.5" x14ac:dyDescent="0.35">
      <c r="A230" s="164"/>
      <c r="B230" s="173"/>
      <c r="C230" s="173"/>
      <c r="D230" s="164"/>
      <c r="E230" s="164"/>
      <c r="F230" s="130">
        <f t="shared" si="6"/>
        <v>0</v>
      </c>
      <c r="G230" s="130" t="e">
        <f t="shared" si="7"/>
        <v>#DIV/0!</v>
      </c>
      <c r="H230" s="130"/>
      <c r="I230" s="130"/>
      <c r="J230" s="181"/>
      <c r="K230" s="79"/>
      <c r="L230" s="130"/>
    </row>
    <row r="231" spans="1:12" ht="15.5" x14ac:dyDescent="0.35">
      <c r="A231" s="164"/>
      <c r="B231" s="173"/>
      <c r="C231" s="173"/>
      <c r="D231" s="164"/>
      <c r="E231" s="164"/>
      <c r="F231" s="130">
        <f t="shared" si="6"/>
        <v>0</v>
      </c>
      <c r="G231" s="130" t="e">
        <f t="shared" si="7"/>
        <v>#DIV/0!</v>
      </c>
      <c r="H231" s="130"/>
      <c r="I231" s="130"/>
      <c r="J231" s="181"/>
      <c r="K231" s="79"/>
      <c r="L231" s="130"/>
    </row>
    <row r="232" spans="1:12" ht="15.5" x14ac:dyDescent="0.35">
      <c r="A232" s="164"/>
      <c r="B232" s="173"/>
      <c r="C232" s="173"/>
      <c r="D232" s="164"/>
      <c r="E232" s="164"/>
      <c r="F232" s="130">
        <f t="shared" si="6"/>
        <v>0</v>
      </c>
      <c r="G232" s="130" t="e">
        <f t="shared" si="7"/>
        <v>#DIV/0!</v>
      </c>
      <c r="H232" s="130"/>
      <c r="I232" s="130"/>
      <c r="J232" s="181"/>
      <c r="K232" s="79"/>
      <c r="L232" s="130"/>
    </row>
    <row r="233" spans="1:12" ht="15.5" x14ac:dyDescent="0.35">
      <c r="A233" s="164"/>
      <c r="B233" s="173"/>
      <c r="C233" s="173"/>
      <c r="D233" s="164"/>
      <c r="E233" s="164"/>
      <c r="F233" s="130">
        <f t="shared" si="6"/>
        <v>0</v>
      </c>
      <c r="G233" s="130" t="e">
        <f t="shared" si="7"/>
        <v>#DIV/0!</v>
      </c>
      <c r="H233" s="130"/>
      <c r="I233" s="130"/>
      <c r="J233" s="181"/>
      <c r="K233" s="79"/>
      <c r="L233" s="130"/>
    </row>
    <row r="234" spans="1:12" ht="15.5" x14ac:dyDescent="0.35">
      <c r="A234" s="164"/>
      <c r="B234" s="173"/>
      <c r="C234" s="173"/>
      <c r="D234" s="164"/>
      <c r="E234" s="164"/>
      <c r="F234" s="130">
        <f t="shared" si="6"/>
        <v>0</v>
      </c>
      <c r="G234" s="130" t="e">
        <f t="shared" si="7"/>
        <v>#DIV/0!</v>
      </c>
      <c r="H234" s="130"/>
      <c r="I234" s="130"/>
      <c r="J234" s="181"/>
      <c r="K234" s="79"/>
      <c r="L234" s="130"/>
    </row>
    <row r="235" spans="1:12" ht="15.5" x14ac:dyDescent="0.35">
      <c r="A235" s="164"/>
      <c r="B235" s="173"/>
      <c r="C235" s="173"/>
      <c r="D235" s="164"/>
      <c r="E235" s="164"/>
      <c r="F235" s="130">
        <f t="shared" si="6"/>
        <v>0</v>
      </c>
      <c r="G235" s="130" t="e">
        <f t="shared" si="7"/>
        <v>#DIV/0!</v>
      </c>
      <c r="H235" s="130"/>
      <c r="I235" s="130"/>
      <c r="J235" s="181"/>
      <c r="K235" s="79"/>
      <c r="L235" s="130"/>
    </row>
    <row r="236" spans="1:12" ht="15.5" x14ac:dyDescent="0.35">
      <c r="A236" s="164"/>
      <c r="B236" s="173"/>
      <c r="C236" s="173"/>
      <c r="D236" s="164"/>
      <c r="E236" s="164"/>
      <c r="F236" s="130">
        <f t="shared" si="6"/>
        <v>0</v>
      </c>
      <c r="G236" s="130" t="e">
        <f t="shared" si="7"/>
        <v>#DIV/0!</v>
      </c>
      <c r="H236" s="130"/>
      <c r="I236" s="130"/>
      <c r="J236" s="181"/>
      <c r="K236" s="79"/>
      <c r="L236" s="130"/>
    </row>
    <row r="237" spans="1:12" ht="15.5" x14ac:dyDescent="0.35">
      <c r="A237" s="164"/>
      <c r="B237" s="173"/>
      <c r="C237" s="173"/>
      <c r="D237" s="164"/>
      <c r="E237" s="164"/>
      <c r="F237" s="130">
        <f t="shared" si="6"/>
        <v>0</v>
      </c>
      <c r="G237" s="130" t="e">
        <f t="shared" si="7"/>
        <v>#DIV/0!</v>
      </c>
      <c r="H237" s="130"/>
      <c r="I237" s="130"/>
      <c r="J237" s="181"/>
      <c r="K237" s="79"/>
      <c r="L237" s="130"/>
    </row>
    <row r="238" spans="1:12" ht="15.5" x14ac:dyDescent="0.35">
      <c r="A238" s="164"/>
      <c r="B238" s="173"/>
      <c r="C238" s="173"/>
      <c r="D238" s="164"/>
      <c r="E238" s="164"/>
      <c r="F238" s="130">
        <f t="shared" si="6"/>
        <v>0</v>
      </c>
      <c r="G238" s="130" t="e">
        <f t="shared" si="7"/>
        <v>#DIV/0!</v>
      </c>
      <c r="H238" s="130"/>
      <c r="I238" s="130"/>
      <c r="J238" s="181"/>
      <c r="K238" s="79"/>
      <c r="L238" s="130"/>
    </row>
    <row r="239" spans="1:12" ht="15.5" x14ac:dyDescent="0.35">
      <c r="A239" s="164"/>
      <c r="B239" s="173"/>
      <c r="C239" s="173"/>
      <c r="D239" s="164"/>
      <c r="E239" s="164"/>
      <c r="F239" s="130">
        <f t="shared" si="6"/>
        <v>0</v>
      </c>
      <c r="G239" s="130" t="e">
        <f t="shared" si="7"/>
        <v>#DIV/0!</v>
      </c>
      <c r="H239" s="130"/>
      <c r="I239" s="130"/>
      <c r="J239" s="181"/>
      <c r="K239" s="79"/>
      <c r="L239" s="130"/>
    </row>
    <row r="240" spans="1:12" ht="15.5" x14ac:dyDescent="0.35">
      <c r="A240" s="164"/>
      <c r="B240" s="173"/>
      <c r="C240" s="173"/>
      <c r="D240" s="164"/>
      <c r="E240" s="164"/>
      <c r="F240" s="130">
        <f t="shared" si="6"/>
        <v>0</v>
      </c>
      <c r="G240" s="130" t="e">
        <f t="shared" si="7"/>
        <v>#DIV/0!</v>
      </c>
      <c r="H240" s="130"/>
      <c r="I240" s="130"/>
      <c r="J240" s="181"/>
      <c r="K240" s="79"/>
      <c r="L240" s="130"/>
    </row>
    <row r="241" spans="1:12" ht="15.5" x14ac:dyDescent="0.35">
      <c r="A241" s="164"/>
      <c r="B241" s="173"/>
      <c r="C241" s="173"/>
      <c r="D241" s="164"/>
      <c r="E241" s="164"/>
      <c r="F241" s="130">
        <f t="shared" si="6"/>
        <v>0</v>
      </c>
      <c r="G241" s="130" t="e">
        <f t="shared" si="7"/>
        <v>#DIV/0!</v>
      </c>
      <c r="H241" s="130"/>
      <c r="I241" s="130"/>
      <c r="J241" s="181"/>
      <c r="K241" s="79"/>
      <c r="L241" s="130"/>
    </row>
    <row r="242" spans="1:12" ht="15.5" x14ac:dyDescent="0.35">
      <c r="A242" s="164"/>
      <c r="B242" s="173"/>
      <c r="C242" s="173"/>
      <c r="D242" s="164"/>
      <c r="E242" s="164"/>
      <c r="F242" s="130">
        <f t="shared" si="6"/>
        <v>0</v>
      </c>
      <c r="G242" s="130" t="e">
        <f t="shared" si="7"/>
        <v>#DIV/0!</v>
      </c>
      <c r="H242" s="130"/>
      <c r="I242" s="130"/>
      <c r="J242" s="181"/>
      <c r="K242" s="79"/>
      <c r="L242" s="130"/>
    </row>
    <row r="243" spans="1:12" ht="15.5" x14ac:dyDescent="0.35">
      <c r="A243" s="164"/>
      <c r="B243" s="173"/>
      <c r="C243" s="173"/>
      <c r="D243" s="164"/>
      <c r="E243" s="164"/>
      <c r="F243" s="130">
        <f t="shared" si="6"/>
        <v>0</v>
      </c>
      <c r="G243" s="130" t="e">
        <f t="shared" si="7"/>
        <v>#DIV/0!</v>
      </c>
      <c r="H243" s="130"/>
      <c r="I243" s="130"/>
      <c r="J243" s="181"/>
      <c r="K243" s="79"/>
      <c r="L243" s="130"/>
    </row>
    <row r="244" spans="1:12" ht="15.5" x14ac:dyDescent="0.35">
      <c r="A244" s="164"/>
      <c r="B244" s="173"/>
      <c r="C244" s="173"/>
      <c r="D244" s="164"/>
      <c r="E244" s="164"/>
      <c r="F244" s="130">
        <f t="shared" si="6"/>
        <v>0</v>
      </c>
      <c r="G244" s="130" t="e">
        <f t="shared" si="7"/>
        <v>#DIV/0!</v>
      </c>
      <c r="H244" s="130"/>
      <c r="I244" s="130"/>
      <c r="J244" s="181"/>
      <c r="K244" s="79"/>
      <c r="L244" s="130"/>
    </row>
    <row r="245" spans="1:12" ht="15.5" x14ac:dyDescent="0.35">
      <c r="A245" s="164"/>
      <c r="B245" s="173"/>
      <c r="C245" s="173"/>
      <c r="D245" s="164"/>
      <c r="E245" s="164"/>
      <c r="F245" s="130">
        <f t="shared" si="6"/>
        <v>0</v>
      </c>
      <c r="G245" s="130" t="e">
        <f t="shared" si="7"/>
        <v>#DIV/0!</v>
      </c>
      <c r="H245" s="130"/>
      <c r="I245" s="130"/>
      <c r="J245" s="181"/>
      <c r="K245" s="79"/>
      <c r="L245" s="130"/>
    </row>
    <row r="246" spans="1:12" ht="15.5" x14ac:dyDescent="0.35">
      <c r="A246" s="164"/>
      <c r="B246" s="173"/>
      <c r="C246" s="173"/>
      <c r="D246" s="164"/>
      <c r="E246" s="164"/>
      <c r="F246" s="130">
        <f t="shared" si="6"/>
        <v>0</v>
      </c>
      <c r="G246" s="130" t="e">
        <f t="shared" si="7"/>
        <v>#DIV/0!</v>
      </c>
      <c r="H246" s="130"/>
      <c r="I246" s="130"/>
      <c r="J246" s="181"/>
      <c r="K246" s="79"/>
      <c r="L246" s="130"/>
    </row>
    <row r="247" spans="1:12" ht="15.5" x14ac:dyDescent="0.35">
      <c r="A247" s="164"/>
      <c r="B247" s="173"/>
      <c r="C247" s="173"/>
      <c r="D247" s="164"/>
      <c r="E247" s="164"/>
      <c r="F247" s="130">
        <f t="shared" si="6"/>
        <v>0</v>
      </c>
      <c r="G247" s="130" t="e">
        <f t="shared" si="7"/>
        <v>#DIV/0!</v>
      </c>
      <c r="H247" s="130"/>
      <c r="I247" s="130"/>
      <c r="J247" s="181"/>
      <c r="K247" s="79"/>
      <c r="L247" s="130"/>
    </row>
    <row r="248" spans="1:12" ht="15.5" x14ac:dyDescent="0.35">
      <c r="A248" s="164"/>
      <c r="B248" s="173"/>
      <c r="C248" s="173"/>
      <c r="D248" s="164"/>
      <c r="E248" s="164"/>
      <c r="F248" s="130">
        <f t="shared" si="6"/>
        <v>0</v>
      </c>
      <c r="G248" s="130" t="e">
        <f t="shared" si="7"/>
        <v>#DIV/0!</v>
      </c>
      <c r="H248" s="130"/>
      <c r="I248" s="130"/>
      <c r="J248" s="181"/>
      <c r="K248" s="79"/>
      <c r="L248" s="130"/>
    </row>
    <row r="249" spans="1:12" ht="15.5" x14ac:dyDescent="0.35">
      <c r="A249" s="164"/>
      <c r="B249" s="173"/>
      <c r="C249" s="173"/>
      <c r="D249" s="164"/>
      <c r="E249" s="164"/>
      <c r="F249" s="130">
        <f t="shared" si="6"/>
        <v>0</v>
      </c>
      <c r="G249" s="130" t="e">
        <f t="shared" si="7"/>
        <v>#DIV/0!</v>
      </c>
      <c r="H249" s="130"/>
      <c r="I249" s="130"/>
      <c r="J249" s="181"/>
      <c r="K249" s="79"/>
      <c r="L249" s="130"/>
    </row>
    <row r="250" spans="1:12" ht="15.5" x14ac:dyDescent="0.35">
      <c r="A250" s="164"/>
      <c r="B250" s="173"/>
      <c r="C250" s="173"/>
      <c r="D250" s="164"/>
      <c r="E250" s="164"/>
      <c r="F250" s="130">
        <f t="shared" si="6"/>
        <v>0</v>
      </c>
      <c r="G250" s="130" t="e">
        <f t="shared" si="7"/>
        <v>#DIV/0!</v>
      </c>
      <c r="H250" s="130"/>
      <c r="I250" s="130"/>
      <c r="J250" s="181"/>
      <c r="K250" s="79"/>
      <c r="L250" s="130"/>
    </row>
    <row r="251" spans="1:12" ht="15.5" x14ac:dyDescent="0.35">
      <c r="A251" s="164"/>
      <c r="B251" s="173"/>
      <c r="C251" s="173"/>
      <c r="D251" s="164"/>
      <c r="E251" s="164"/>
      <c r="F251" s="130">
        <f t="shared" si="6"/>
        <v>0</v>
      </c>
      <c r="G251" s="130" t="e">
        <f t="shared" si="7"/>
        <v>#DIV/0!</v>
      </c>
      <c r="H251" s="130"/>
      <c r="I251" s="130"/>
      <c r="J251" s="181"/>
      <c r="K251" s="79"/>
      <c r="L251" s="130"/>
    </row>
    <row r="252" spans="1:12" ht="15.5" x14ac:dyDescent="0.35">
      <c r="A252" s="164"/>
      <c r="B252" s="173"/>
      <c r="C252" s="173"/>
      <c r="D252" s="164"/>
      <c r="E252" s="164"/>
      <c r="F252" s="130">
        <f t="shared" si="6"/>
        <v>0</v>
      </c>
      <c r="G252" s="130" t="e">
        <f t="shared" si="7"/>
        <v>#DIV/0!</v>
      </c>
      <c r="H252" s="130"/>
      <c r="I252" s="130"/>
      <c r="J252" s="181"/>
      <c r="K252" s="79"/>
      <c r="L252" s="130"/>
    </row>
    <row r="253" spans="1:12" ht="15.5" x14ac:dyDescent="0.35">
      <c r="A253" s="164"/>
      <c r="B253" s="173"/>
      <c r="C253" s="173"/>
      <c r="D253" s="164"/>
      <c r="E253" s="164"/>
      <c r="F253" s="130">
        <f t="shared" si="6"/>
        <v>0</v>
      </c>
      <c r="G253" s="130" t="e">
        <f t="shared" si="7"/>
        <v>#DIV/0!</v>
      </c>
      <c r="H253" s="130"/>
      <c r="I253" s="130"/>
      <c r="J253" s="181"/>
      <c r="K253" s="79"/>
      <c r="L253" s="130"/>
    </row>
    <row r="254" spans="1:12" ht="15.5" x14ac:dyDescent="0.35">
      <c r="A254" s="164"/>
      <c r="B254" s="173"/>
      <c r="C254" s="173"/>
      <c r="D254" s="164"/>
      <c r="E254" s="164"/>
      <c r="F254" s="130">
        <f t="shared" si="6"/>
        <v>0</v>
      </c>
      <c r="G254" s="130" t="e">
        <f t="shared" si="7"/>
        <v>#DIV/0!</v>
      </c>
      <c r="H254" s="130"/>
      <c r="I254" s="130"/>
      <c r="J254" s="181"/>
      <c r="K254" s="79"/>
      <c r="L254" s="130"/>
    </row>
    <row r="255" spans="1:12" ht="15.5" x14ac:dyDescent="0.35">
      <c r="A255" s="164"/>
      <c r="B255" s="173"/>
      <c r="C255" s="173"/>
      <c r="D255" s="164"/>
      <c r="E255" s="164"/>
      <c r="F255" s="130">
        <f t="shared" si="6"/>
        <v>0</v>
      </c>
      <c r="G255" s="130" t="e">
        <f t="shared" si="7"/>
        <v>#DIV/0!</v>
      </c>
      <c r="H255" s="130"/>
      <c r="I255" s="130"/>
      <c r="J255" s="181"/>
      <c r="K255" s="79"/>
      <c r="L255" s="130"/>
    </row>
    <row r="256" spans="1:12" ht="15.5" x14ac:dyDescent="0.35">
      <c r="A256" s="164"/>
      <c r="B256" s="173"/>
      <c r="C256" s="173"/>
      <c r="D256" s="164"/>
      <c r="E256" s="164"/>
      <c r="F256" s="130">
        <f t="shared" si="6"/>
        <v>0</v>
      </c>
      <c r="G256" s="130" t="e">
        <f t="shared" si="7"/>
        <v>#DIV/0!</v>
      </c>
      <c r="H256" s="130"/>
      <c r="I256" s="130"/>
      <c r="J256" s="181"/>
      <c r="K256" s="79"/>
      <c r="L256" s="130"/>
    </row>
    <row r="257" spans="1:12" ht="15.5" x14ac:dyDescent="0.35">
      <c r="A257" s="164"/>
      <c r="B257" s="173"/>
      <c r="C257" s="173"/>
      <c r="D257" s="164"/>
      <c r="E257" s="164"/>
      <c r="F257" s="130">
        <f t="shared" si="6"/>
        <v>0</v>
      </c>
      <c r="G257" s="130" t="e">
        <f t="shared" si="7"/>
        <v>#DIV/0!</v>
      </c>
      <c r="H257" s="130"/>
      <c r="I257" s="130"/>
      <c r="J257" s="181"/>
      <c r="K257" s="79"/>
      <c r="L257" s="130"/>
    </row>
    <row r="258" spans="1:12" ht="15.5" x14ac:dyDescent="0.35">
      <c r="A258" s="164"/>
      <c r="B258" s="173"/>
      <c r="C258" s="173"/>
      <c r="D258" s="164"/>
      <c r="E258" s="164"/>
      <c r="F258" s="130">
        <f t="shared" si="6"/>
        <v>0</v>
      </c>
      <c r="G258" s="130" t="e">
        <f t="shared" si="7"/>
        <v>#DIV/0!</v>
      </c>
      <c r="H258" s="130"/>
      <c r="I258" s="130"/>
      <c r="J258" s="181"/>
      <c r="K258" s="79"/>
      <c r="L258" s="130"/>
    </row>
    <row r="259" spans="1:12" ht="15.5" x14ac:dyDescent="0.35">
      <c r="A259" s="164"/>
      <c r="B259" s="173"/>
      <c r="C259" s="173"/>
      <c r="D259" s="164"/>
      <c r="E259" s="164"/>
      <c r="F259" s="130">
        <f t="shared" si="6"/>
        <v>0</v>
      </c>
      <c r="G259" s="130" t="e">
        <f t="shared" si="7"/>
        <v>#DIV/0!</v>
      </c>
      <c r="H259" s="130"/>
      <c r="I259" s="130"/>
      <c r="J259" s="181"/>
      <c r="K259" s="79"/>
      <c r="L259" s="130"/>
    </row>
    <row r="260" spans="1:12" ht="15.5" x14ac:dyDescent="0.35">
      <c r="A260" s="164"/>
      <c r="B260" s="173"/>
      <c r="C260" s="173"/>
      <c r="D260" s="164"/>
      <c r="E260" s="164"/>
      <c r="F260" s="130">
        <f t="shared" si="6"/>
        <v>0</v>
      </c>
      <c r="G260" s="130" t="e">
        <f t="shared" si="7"/>
        <v>#DIV/0!</v>
      </c>
      <c r="H260" s="130"/>
      <c r="I260" s="130"/>
      <c r="J260" s="181"/>
      <c r="K260" s="79"/>
      <c r="L260" s="130"/>
    </row>
    <row r="261" spans="1:12" ht="15.5" x14ac:dyDescent="0.35">
      <c r="A261" s="164"/>
      <c r="B261" s="173"/>
      <c r="C261" s="173"/>
      <c r="D261" s="164"/>
      <c r="E261" s="164"/>
      <c r="F261" s="130">
        <f t="shared" si="6"/>
        <v>0</v>
      </c>
      <c r="G261" s="130" t="e">
        <f t="shared" si="7"/>
        <v>#DIV/0!</v>
      </c>
      <c r="H261" s="130"/>
      <c r="I261" s="130"/>
      <c r="J261" s="181"/>
      <c r="K261" s="79"/>
      <c r="L261" s="130"/>
    </row>
    <row r="262" spans="1:12" ht="15.5" x14ac:dyDescent="0.35">
      <c r="A262" s="164"/>
      <c r="B262" s="173"/>
      <c r="C262" s="173"/>
      <c r="D262" s="164"/>
      <c r="E262" s="164"/>
      <c r="F262" s="130">
        <f t="shared" si="6"/>
        <v>0</v>
      </c>
      <c r="G262" s="130" t="e">
        <f t="shared" si="7"/>
        <v>#DIV/0!</v>
      </c>
      <c r="H262" s="130"/>
      <c r="I262" s="130"/>
      <c r="J262" s="181"/>
      <c r="K262" s="79"/>
      <c r="L262" s="130"/>
    </row>
    <row r="263" spans="1:12" ht="15.5" x14ac:dyDescent="0.35">
      <c r="A263" s="164"/>
      <c r="B263" s="173"/>
      <c r="C263" s="173"/>
      <c r="D263" s="164"/>
      <c r="E263" s="164"/>
      <c r="F263" s="130">
        <f t="shared" ref="F263:F326" si="8">D263-E263</f>
        <v>0</v>
      </c>
      <c r="G263" s="130" t="e">
        <f t="shared" ref="G263:G326" si="9">F263/D263*100</f>
        <v>#DIV/0!</v>
      </c>
      <c r="H263" s="130"/>
      <c r="I263" s="130"/>
      <c r="J263" s="181"/>
      <c r="K263" s="79"/>
      <c r="L263" s="130"/>
    </row>
    <row r="264" spans="1:12" ht="15.5" x14ac:dyDescent="0.35">
      <c r="A264" s="164"/>
      <c r="B264" s="173"/>
      <c r="C264" s="173"/>
      <c r="D264" s="164"/>
      <c r="E264" s="164"/>
      <c r="F264" s="130">
        <f t="shared" si="8"/>
        <v>0</v>
      </c>
      <c r="G264" s="130" t="e">
        <f t="shared" si="9"/>
        <v>#DIV/0!</v>
      </c>
      <c r="H264" s="130"/>
      <c r="I264" s="130"/>
      <c r="J264" s="181"/>
      <c r="K264" s="79"/>
      <c r="L264" s="130"/>
    </row>
    <row r="265" spans="1:12" ht="15.5" x14ac:dyDescent="0.35">
      <c r="A265" s="164"/>
      <c r="B265" s="173"/>
      <c r="C265" s="173"/>
      <c r="D265" s="164"/>
      <c r="E265" s="164"/>
      <c r="F265" s="130">
        <f t="shared" si="8"/>
        <v>0</v>
      </c>
      <c r="G265" s="130" t="e">
        <f t="shared" si="9"/>
        <v>#DIV/0!</v>
      </c>
      <c r="H265" s="130"/>
      <c r="I265" s="130"/>
      <c r="J265" s="181"/>
      <c r="K265" s="79"/>
      <c r="L265" s="130"/>
    </row>
    <row r="266" spans="1:12" ht="15.5" x14ac:dyDescent="0.35">
      <c r="A266" s="164"/>
      <c r="B266" s="173"/>
      <c r="C266" s="173"/>
      <c r="D266" s="164"/>
      <c r="E266" s="164"/>
      <c r="F266" s="130">
        <f t="shared" si="8"/>
        <v>0</v>
      </c>
      <c r="G266" s="130" t="e">
        <f t="shared" si="9"/>
        <v>#DIV/0!</v>
      </c>
      <c r="H266" s="130"/>
      <c r="I266" s="130"/>
      <c r="J266" s="181"/>
      <c r="K266" s="79"/>
      <c r="L266" s="130"/>
    </row>
    <row r="267" spans="1:12" ht="15.5" x14ac:dyDescent="0.35">
      <c r="A267" s="164"/>
      <c r="B267" s="173"/>
      <c r="C267" s="173"/>
      <c r="D267" s="164"/>
      <c r="E267" s="164"/>
      <c r="F267" s="130">
        <f t="shared" si="8"/>
        <v>0</v>
      </c>
      <c r="G267" s="130" t="e">
        <f t="shared" si="9"/>
        <v>#DIV/0!</v>
      </c>
      <c r="H267" s="130"/>
      <c r="I267" s="130"/>
      <c r="J267" s="181"/>
      <c r="K267" s="79"/>
      <c r="L267" s="130"/>
    </row>
    <row r="268" spans="1:12" ht="15.5" x14ac:dyDescent="0.35">
      <c r="A268" s="164"/>
      <c r="B268" s="173"/>
      <c r="C268" s="173"/>
      <c r="D268" s="164"/>
      <c r="E268" s="164"/>
      <c r="F268" s="130">
        <f t="shared" si="8"/>
        <v>0</v>
      </c>
      <c r="G268" s="130" t="e">
        <f t="shared" si="9"/>
        <v>#DIV/0!</v>
      </c>
      <c r="H268" s="130"/>
      <c r="I268" s="130"/>
      <c r="J268" s="181"/>
      <c r="K268" s="79"/>
      <c r="L268" s="130"/>
    </row>
    <row r="269" spans="1:12" ht="15.5" x14ac:dyDescent="0.35">
      <c r="A269" s="164"/>
      <c r="B269" s="173"/>
      <c r="C269" s="173"/>
      <c r="D269" s="164"/>
      <c r="E269" s="164"/>
      <c r="F269" s="130">
        <f t="shared" si="8"/>
        <v>0</v>
      </c>
      <c r="G269" s="130" t="e">
        <f t="shared" si="9"/>
        <v>#DIV/0!</v>
      </c>
      <c r="H269" s="130"/>
      <c r="I269" s="130"/>
      <c r="J269" s="181"/>
      <c r="K269" s="79"/>
      <c r="L269" s="130"/>
    </row>
    <row r="270" spans="1:12" ht="15.5" x14ac:dyDescent="0.35">
      <c r="A270" s="164"/>
      <c r="B270" s="173"/>
      <c r="C270" s="173"/>
      <c r="D270" s="164"/>
      <c r="E270" s="164"/>
      <c r="F270" s="130">
        <f t="shared" si="8"/>
        <v>0</v>
      </c>
      <c r="G270" s="130" t="e">
        <f t="shared" si="9"/>
        <v>#DIV/0!</v>
      </c>
      <c r="H270" s="130"/>
      <c r="I270" s="130"/>
      <c r="J270" s="181"/>
      <c r="K270" s="79"/>
      <c r="L270" s="130"/>
    </row>
    <row r="271" spans="1:12" ht="15.5" x14ac:dyDescent="0.35">
      <c r="A271" s="164"/>
      <c r="B271" s="173"/>
      <c r="C271" s="173"/>
      <c r="D271" s="164"/>
      <c r="E271" s="164"/>
      <c r="F271" s="130">
        <f t="shared" si="8"/>
        <v>0</v>
      </c>
      <c r="G271" s="130" t="e">
        <f t="shared" si="9"/>
        <v>#DIV/0!</v>
      </c>
      <c r="H271" s="130"/>
      <c r="I271" s="130"/>
      <c r="J271" s="181"/>
      <c r="K271" s="79"/>
      <c r="L271" s="130"/>
    </row>
    <row r="272" spans="1:12" ht="15.5" x14ac:dyDescent="0.35">
      <c r="A272" s="164"/>
      <c r="B272" s="173"/>
      <c r="C272" s="173"/>
      <c r="D272" s="164"/>
      <c r="E272" s="164"/>
      <c r="F272" s="130">
        <f t="shared" si="8"/>
        <v>0</v>
      </c>
      <c r="G272" s="130" t="e">
        <f t="shared" si="9"/>
        <v>#DIV/0!</v>
      </c>
      <c r="H272" s="130"/>
      <c r="I272" s="130"/>
      <c r="J272" s="181"/>
      <c r="K272" s="79"/>
      <c r="L272" s="130"/>
    </row>
    <row r="273" spans="1:12" ht="15.5" x14ac:dyDescent="0.35">
      <c r="A273" s="164"/>
      <c r="B273" s="173"/>
      <c r="C273" s="173"/>
      <c r="D273" s="164"/>
      <c r="E273" s="164"/>
      <c r="F273" s="130">
        <f t="shared" si="8"/>
        <v>0</v>
      </c>
      <c r="G273" s="130" t="e">
        <f t="shared" si="9"/>
        <v>#DIV/0!</v>
      </c>
      <c r="H273" s="130"/>
      <c r="I273" s="130"/>
      <c r="J273" s="181"/>
      <c r="K273" s="79"/>
      <c r="L273" s="130"/>
    </row>
    <row r="274" spans="1:12" ht="15.5" x14ac:dyDescent="0.35">
      <c r="A274" s="164"/>
      <c r="B274" s="173"/>
      <c r="C274" s="173"/>
      <c r="D274" s="164"/>
      <c r="E274" s="164"/>
      <c r="F274" s="130">
        <f t="shared" si="8"/>
        <v>0</v>
      </c>
      <c r="G274" s="130" t="e">
        <f t="shared" si="9"/>
        <v>#DIV/0!</v>
      </c>
      <c r="H274" s="130"/>
      <c r="I274" s="130"/>
      <c r="J274" s="181"/>
      <c r="K274" s="79"/>
      <c r="L274" s="130"/>
    </row>
    <row r="275" spans="1:12" ht="15.5" x14ac:dyDescent="0.35">
      <c r="A275" s="164"/>
      <c r="B275" s="173"/>
      <c r="C275" s="173"/>
      <c r="D275" s="164"/>
      <c r="E275" s="164"/>
      <c r="F275" s="130">
        <f t="shared" si="8"/>
        <v>0</v>
      </c>
      <c r="G275" s="130" t="e">
        <f t="shared" si="9"/>
        <v>#DIV/0!</v>
      </c>
      <c r="H275" s="130"/>
      <c r="I275" s="130"/>
      <c r="J275" s="181"/>
      <c r="K275" s="79"/>
      <c r="L275" s="130"/>
    </row>
    <row r="276" spans="1:12" ht="15.5" x14ac:dyDescent="0.35">
      <c r="A276" s="164"/>
      <c r="B276" s="173"/>
      <c r="C276" s="173"/>
      <c r="D276" s="164"/>
      <c r="E276" s="164"/>
      <c r="F276" s="130">
        <f t="shared" si="8"/>
        <v>0</v>
      </c>
      <c r="G276" s="130" t="e">
        <f t="shared" si="9"/>
        <v>#DIV/0!</v>
      </c>
      <c r="H276" s="130"/>
      <c r="I276" s="130"/>
      <c r="J276" s="181"/>
      <c r="K276" s="79"/>
      <c r="L276" s="130"/>
    </row>
    <row r="277" spans="1:12" ht="15.5" x14ac:dyDescent="0.35">
      <c r="A277" s="164"/>
      <c r="B277" s="173"/>
      <c r="C277" s="173"/>
      <c r="D277" s="164"/>
      <c r="E277" s="164"/>
      <c r="F277" s="130">
        <f t="shared" si="8"/>
        <v>0</v>
      </c>
      <c r="G277" s="130" t="e">
        <f t="shared" si="9"/>
        <v>#DIV/0!</v>
      </c>
      <c r="H277" s="130"/>
      <c r="I277" s="130"/>
      <c r="J277" s="181"/>
      <c r="K277" s="79"/>
      <c r="L277" s="130"/>
    </row>
    <row r="278" spans="1:12" ht="15.5" x14ac:dyDescent="0.35">
      <c r="A278" s="164"/>
      <c r="B278" s="173"/>
      <c r="C278" s="173"/>
      <c r="D278" s="164"/>
      <c r="E278" s="164"/>
      <c r="F278" s="130">
        <f t="shared" si="8"/>
        <v>0</v>
      </c>
      <c r="G278" s="130" t="e">
        <f t="shared" si="9"/>
        <v>#DIV/0!</v>
      </c>
      <c r="H278" s="130"/>
      <c r="I278" s="130"/>
      <c r="J278" s="181"/>
      <c r="K278" s="79"/>
      <c r="L278" s="130"/>
    </row>
    <row r="279" spans="1:12" ht="15.5" x14ac:dyDescent="0.35">
      <c r="A279" s="164"/>
      <c r="B279" s="173"/>
      <c r="C279" s="173"/>
      <c r="D279" s="164"/>
      <c r="E279" s="164"/>
      <c r="F279" s="130">
        <f t="shared" si="8"/>
        <v>0</v>
      </c>
      <c r="G279" s="130" t="e">
        <f t="shared" si="9"/>
        <v>#DIV/0!</v>
      </c>
      <c r="H279" s="130"/>
      <c r="I279" s="130"/>
      <c r="J279" s="181"/>
      <c r="K279" s="79"/>
      <c r="L279" s="130"/>
    </row>
    <row r="280" spans="1:12" ht="15.5" x14ac:dyDescent="0.35">
      <c r="A280" s="164"/>
      <c r="B280" s="173"/>
      <c r="C280" s="173"/>
      <c r="D280" s="164"/>
      <c r="E280" s="164"/>
      <c r="F280" s="130">
        <f t="shared" si="8"/>
        <v>0</v>
      </c>
      <c r="G280" s="130" t="e">
        <f t="shared" si="9"/>
        <v>#DIV/0!</v>
      </c>
      <c r="H280" s="130"/>
      <c r="I280" s="130"/>
      <c r="J280" s="181"/>
      <c r="K280" s="79"/>
      <c r="L280" s="130"/>
    </row>
    <row r="281" spans="1:12" ht="15.5" x14ac:dyDescent="0.35">
      <c r="A281" s="164"/>
      <c r="B281" s="173"/>
      <c r="C281" s="173"/>
      <c r="D281" s="164"/>
      <c r="E281" s="164"/>
      <c r="F281" s="130">
        <f t="shared" si="8"/>
        <v>0</v>
      </c>
      <c r="G281" s="130" t="e">
        <f t="shared" si="9"/>
        <v>#DIV/0!</v>
      </c>
      <c r="H281" s="130"/>
      <c r="I281" s="130"/>
      <c r="J281" s="181"/>
      <c r="K281" s="79"/>
      <c r="L281" s="130"/>
    </row>
    <row r="282" spans="1:12" ht="15.5" x14ac:dyDescent="0.35">
      <c r="A282" s="164"/>
      <c r="B282" s="173"/>
      <c r="C282" s="173"/>
      <c r="D282" s="164"/>
      <c r="E282" s="164"/>
      <c r="F282" s="130">
        <f t="shared" si="8"/>
        <v>0</v>
      </c>
      <c r="G282" s="130" t="e">
        <f t="shared" si="9"/>
        <v>#DIV/0!</v>
      </c>
      <c r="H282" s="130"/>
      <c r="I282" s="130"/>
      <c r="J282" s="181"/>
      <c r="K282" s="79"/>
      <c r="L282" s="130"/>
    </row>
    <row r="283" spans="1:12" ht="15.5" x14ac:dyDescent="0.35">
      <c r="A283" s="164"/>
      <c r="B283" s="173"/>
      <c r="C283" s="173"/>
      <c r="D283" s="164"/>
      <c r="E283" s="164"/>
      <c r="F283" s="130">
        <f t="shared" si="8"/>
        <v>0</v>
      </c>
      <c r="G283" s="130" t="e">
        <f t="shared" si="9"/>
        <v>#DIV/0!</v>
      </c>
      <c r="H283" s="130"/>
      <c r="I283" s="130"/>
      <c r="J283" s="181"/>
      <c r="K283" s="79"/>
      <c r="L283" s="130"/>
    </row>
    <row r="284" spans="1:12" ht="15.5" x14ac:dyDescent="0.35">
      <c r="A284" s="164"/>
      <c r="B284" s="173"/>
      <c r="C284" s="173"/>
      <c r="D284" s="164"/>
      <c r="E284" s="164"/>
      <c r="F284" s="130">
        <f t="shared" si="8"/>
        <v>0</v>
      </c>
      <c r="G284" s="130" t="e">
        <f t="shared" si="9"/>
        <v>#DIV/0!</v>
      </c>
      <c r="H284" s="130"/>
      <c r="I284" s="130"/>
      <c r="J284" s="181"/>
      <c r="K284" s="79"/>
      <c r="L284" s="130"/>
    </row>
    <row r="285" spans="1:12" ht="15.5" x14ac:dyDescent="0.35">
      <c r="A285" s="164"/>
      <c r="B285" s="173"/>
      <c r="C285" s="173"/>
      <c r="D285" s="164"/>
      <c r="E285" s="164"/>
      <c r="F285" s="130">
        <f t="shared" si="8"/>
        <v>0</v>
      </c>
      <c r="G285" s="130" t="e">
        <f t="shared" si="9"/>
        <v>#DIV/0!</v>
      </c>
      <c r="H285" s="130"/>
      <c r="I285" s="130"/>
      <c r="J285" s="181"/>
      <c r="K285" s="79"/>
      <c r="L285" s="130"/>
    </row>
    <row r="286" spans="1:12" ht="15.5" x14ac:dyDescent="0.35">
      <c r="A286" s="164"/>
      <c r="B286" s="173"/>
      <c r="C286" s="173"/>
      <c r="D286" s="164"/>
      <c r="E286" s="164"/>
      <c r="F286" s="130">
        <f t="shared" si="8"/>
        <v>0</v>
      </c>
      <c r="G286" s="130" t="e">
        <f t="shared" si="9"/>
        <v>#DIV/0!</v>
      </c>
      <c r="H286" s="130"/>
      <c r="I286" s="130"/>
      <c r="J286" s="181"/>
      <c r="K286" s="79"/>
      <c r="L286" s="130"/>
    </row>
    <row r="287" spans="1:12" ht="15.5" x14ac:dyDescent="0.35">
      <c r="A287" s="164"/>
      <c r="B287" s="173"/>
      <c r="C287" s="173"/>
      <c r="D287" s="164"/>
      <c r="E287" s="164"/>
      <c r="F287" s="130">
        <f t="shared" si="8"/>
        <v>0</v>
      </c>
      <c r="G287" s="130" t="e">
        <f t="shared" si="9"/>
        <v>#DIV/0!</v>
      </c>
      <c r="H287" s="130"/>
      <c r="I287" s="130"/>
      <c r="J287" s="181"/>
      <c r="K287" s="79"/>
      <c r="L287" s="130"/>
    </row>
    <row r="288" spans="1:12" ht="15.5" x14ac:dyDescent="0.35">
      <c r="A288" s="164"/>
      <c r="B288" s="173"/>
      <c r="C288" s="173"/>
      <c r="D288" s="164"/>
      <c r="E288" s="164"/>
      <c r="F288" s="130">
        <f t="shared" si="8"/>
        <v>0</v>
      </c>
      <c r="G288" s="130" t="e">
        <f t="shared" si="9"/>
        <v>#DIV/0!</v>
      </c>
      <c r="H288" s="130"/>
      <c r="I288" s="130"/>
      <c r="J288" s="181"/>
      <c r="K288" s="79"/>
      <c r="L288" s="130"/>
    </row>
    <row r="289" spans="1:12" ht="15.5" x14ac:dyDescent="0.35">
      <c r="A289" s="164"/>
      <c r="B289" s="173"/>
      <c r="C289" s="173"/>
      <c r="D289" s="164"/>
      <c r="E289" s="164"/>
      <c r="F289" s="130">
        <f t="shared" si="8"/>
        <v>0</v>
      </c>
      <c r="G289" s="130" t="e">
        <f t="shared" si="9"/>
        <v>#DIV/0!</v>
      </c>
      <c r="H289" s="130"/>
      <c r="I289" s="130"/>
      <c r="J289" s="181"/>
      <c r="K289" s="79"/>
      <c r="L289" s="130"/>
    </row>
    <row r="290" spans="1:12" ht="15.5" x14ac:dyDescent="0.35">
      <c r="A290" s="164"/>
      <c r="B290" s="173"/>
      <c r="C290" s="173"/>
      <c r="D290" s="164"/>
      <c r="E290" s="164"/>
      <c r="F290" s="130">
        <f t="shared" si="8"/>
        <v>0</v>
      </c>
      <c r="G290" s="130" t="e">
        <f t="shared" si="9"/>
        <v>#DIV/0!</v>
      </c>
      <c r="H290" s="130"/>
      <c r="I290" s="130"/>
      <c r="J290" s="181"/>
      <c r="K290" s="79"/>
      <c r="L290" s="130"/>
    </row>
    <row r="291" spans="1:12" ht="15.5" x14ac:dyDescent="0.35">
      <c r="A291" s="164"/>
      <c r="B291" s="173"/>
      <c r="C291" s="173"/>
      <c r="D291" s="164"/>
      <c r="E291" s="164"/>
      <c r="F291" s="130">
        <f t="shared" si="8"/>
        <v>0</v>
      </c>
      <c r="G291" s="130" t="e">
        <f t="shared" si="9"/>
        <v>#DIV/0!</v>
      </c>
      <c r="H291" s="130"/>
      <c r="I291" s="130"/>
      <c r="J291" s="181"/>
      <c r="K291" s="79"/>
      <c r="L291" s="130"/>
    </row>
    <row r="292" spans="1:12" ht="15.5" x14ac:dyDescent="0.35">
      <c r="A292" s="164"/>
      <c r="B292" s="173"/>
      <c r="C292" s="173"/>
      <c r="D292" s="164"/>
      <c r="E292" s="164"/>
      <c r="F292" s="130">
        <f t="shared" si="8"/>
        <v>0</v>
      </c>
      <c r="G292" s="130" t="e">
        <f t="shared" si="9"/>
        <v>#DIV/0!</v>
      </c>
      <c r="H292" s="130"/>
      <c r="I292" s="130"/>
      <c r="J292" s="181"/>
      <c r="K292" s="79"/>
      <c r="L292" s="130"/>
    </row>
    <row r="293" spans="1:12" ht="15.5" x14ac:dyDescent="0.35">
      <c r="A293" s="164"/>
      <c r="B293" s="173"/>
      <c r="C293" s="173"/>
      <c r="D293" s="164"/>
      <c r="E293" s="164"/>
      <c r="F293" s="130">
        <f t="shared" si="8"/>
        <v>0</v>
      </c>
      <c r="G293" s="130" t="e">
        <f t="shared" si="9"/>
        <v>#DIV/0!</v>
      </c>
      <c r="H293" s="130"/>
      <c r="I293" s="130"/>
      <c r="J293" s="181"/>
      <c r="K293" s="79"/>
      <c r="L293" s="130"/>
    </row>
    <row r="294" spans="1:12" ht="15.5" x14ac:dyDescent="0.35">
      <c r="A294" s="164"/>
      <c r="B294" s="173"/>
      <c r="C294" s="173"/>
      <c r="D294" s="164"/>
      <c r="E294" s="164"/>
      <c r="F294" s="130">
        <f t="shared" si="8"/>
        <v>0</v>
      </c>
      <c r="G294" s="130" t="e">
        <f t="shared" si="9"/>
        <v>#DIV/0!</v>
      </c>
      <c r="H294" s="130"/>
      <c r="I294" s="130"/>
      <c r="J294" s="181"/>
      <c r="K294" s="79"/>
      <c r="L294" s="130"/>
    </row>
    <row r="295" spans="1:12" ht="15.5" x14ac:dyDescent="0.35">
      <c r="A295" s="164"/>
      <c r="B295" s="173"/>
      <c r="C295" s="173"/>
      <c r="D295" s="164"/>
      <c r="E295" s="164"/>
      <c r="F295" s="130">
        <f t="shared" si="8"/>
        <v>0</v>
      </c>
      <c r="G295" s="130" t="e">
        <f t="shared" si="9"/>
        <v>#DIV/0!</v>
      </c>
      <c r="H295" s="130"/>
      <c r="I295" s="130"/>
      <c r="J295" s="181"/>
      <c r="K295" s="79"/>
      <c r="L295" s="130"/>
    </row>
    <row r="296" spans="1:12" ht="15.5" x14ac:dyDescent="0.35">
      <c r="A296" s="164"/>
      <c r="B296" s="173"/>
      <c r="C296" s="173"/>
      <c r="D296" s="164"/>
      <c r="E296" s="164"/>
      <c r="F296" s="130">
        <f t="shared" si="8"/>
        <v>0</v>
      </c>
      <c r="G296" s="130" t="e">
        <f t="shared" si="9"/>
        <v>#DIV/0!</v>
      </c>
      <c r="H296" s="130"/>
      <c r="I296" s="130"/>
      <c r="J296" s="181"/>
      <c r="K296" s="79"/>
      <c r="L296" s="130"/>
    </row>
    <row r="297" spans="1:12" ht="15.5" x14ac:dyDescent="0.35">
      <c r="A297" s="164"/>
      <c r="B297" s="173"/>
      <c r="C297" s="173"/>
      <c r="D297" s="164"/>
      <c r="E297" s="164"/>
      <c r="F297" s="130">
        <f t="shared" si="8"/>
        <v>0</v>
      </c>
      <c r="G297" s="130" t="e">
        <f t="shared" si="9"/>
        <v>#DIV/0!</v>
      </c>
      <c r="H297" s="130"/>
      <c r="I297" s="130"/>
      <c r="J297" s="181"/>
      <c r="K297" s="79"/>
      <c r="L297" s="130"/>
    </row>
    <row r="298" spans="1:12" ht="15.5" x14ac:dyDescent="0.35">
      <c r="A298" s="164"/>
      <c r="B298" s="173"/>
      <c r="C298" s="173"/>
      <c r="D298" s="164"/>
      <c r="E298" s="164"/>
      <c r="F298" s="130">
        <f t="shared" si="8"/>
        <v>0</v>
      </c>
      <c r="G298" s="130" t="e">
        <f t="shared" si="9"/>
        <v>#DIV/0!</v>
      </c>
      <c r="H298" s="130"/>
      <c r="I298" s="130"/>
      <c r="J298" s="181"/>
      <c r="K298" s="79"/>
      <c r="L298" s="130"/>
    </row>
    <row r="299" spans="1:12" ht="15.5" x14ac:dyDescent="0.35">
      <c r="A299" s="164"/>
      <c r="B299" s="173"/>
      <c r="C299" s="173"/>
      <c r="D299" s="164"/>
      <c r="E299" s="164"/>
      <c r="F299" s="130">
        <f t="shared" si="8"/>
        <v>0</v>
      </c>
      <c r="G299" s="130" t="e">
        <f t="shared" si="9"/>
        <v>#DIV/0!</v>
      </c>
      <c r="H299" s="130"/>
      <c r="I299" s="130"/>
      <c r="J299" s="181"/>
      <c r="K299" s="79"/>
      <c r="L299" s="130"/>
    </row>
    <row r="300" spans="1:12" ht="15.5" x14ac:dyDescent="0.35">
      <c r="A300" s="164"/>
      <c r="B300" s="173"/>
      <c r="C300" s="173"/>
      <c r="D300" s="164"/>
      <c r="E300" s="164"/>
      <c r="F300" s="130">
        <f t="shared" si="8"/>
        <v>0</v>
      </c>
      <c r="G300" s="130" t="e">
        <f t="shared" si="9"/>
        <v>#DIV/0!</v>
      </c>
      <c r="H300" s="130"/>
      <c r="I300" s="130"/>
      <c r="J300" s="181"/>
      <c r="K300" s="79"/>
      <c r="L300" s="130"/>
    </row>
    <row r="301" spans="1:12" ht="15.5" x14ac:dyDescent="0.35">
      <c r="A301" s="164"/>
      <c r="B301" s="173"/>
      <c r="C301" s="173"/>
      <c r="D301" s="164"/>
      <c r="E301" s="164"/>
      <c r="F301" s="130">
        <f t="shared" si="8"/>
        <v>0</v>
      </c>
      <c r="G301" s="130" t="e">
        <f t="shared" si="9"/>
        <v>#DIV/0!</v>
      </c>
      <c r="H301" s="130"/>
      <c r="I301" s="130"/>
      <c r="J301" s="181"/>
      <c r="K301" s="79"/>
      <c r="L301" s="130"/>
    </row>
    <row r="302" spans="1:12" ht="15.5" x14ac:dyDescent="0.35">
      <c r="A302" s="164"/>
      <c r="B302" s="173"/>
      <c r="C302" s="173"/>
      <c r="D302" s="164"/>
      <c r="E302" s="164"/>
      <c r="F302" s="130">
        <f t="shared" si="8"/>
        <v>0</v>
      </c>
      <c r="G302" s="130" t="e">
        <f t="shared" si="9"/>
        <v>#DIV/0!</v>
      </c>
      <c r="H302" s="130"/>
      <c r="I302" s="130"/>
      <c r="J302" s="181"/>
      <c r="K302" s="79"/>
      <c r="L302" s="130"/>
    </row>
    <row r="303" spans="1:12" ht="15.5" x14ac:dyDescent="0.35">
      <c r="A303" s="164"/>
      <c r="B303" s="173"/>
      <c r="C303" s="173"/>
      <c r="D303" s="164"/>
      <c r="E303" s="164"/>
      <c r="F303" s="130">
        <f t="shared" si="8"/>
        <v>0</v>
      </c>
      <c r="G303" s="130" t="e">
        <f t="shared" si="9"/>
        <v>#DIV/0!</v>
      </c>
      <c r="H303" s="130"/>
      <c r="I303" s="130"/>
      <c r="J303" s="181"/>
      <c r="K303" s="79"/>
      <c r="L303" s="130"/>
    </row>
    <row r="304" spans="1:12" ht="15.5" x14ac:dyDescent="0.35">
      <c r="A304" s="164"/>
      <c r="B304" s="173"/>
      <c r="C304" s="173"/>
      <c r="D304" s="164"/>
      <c r="E304" s="164"/>
      <c r="F304" s="130">
        <f t="shared" si="8"/>
        <v>0</v>
      </c>
      <c r="G304" s="130" t="e">
        <f t="shared" si="9"/>
        <v>#DIV/0!</v>
      </c>
      <c r="H304" s="130"/>
      <c r="I304" s="130"/>
      <c r="J304" s="181"/>
      <c r="K304" s="79"/>
      <c r="L304" s="130"/>
    </row>
    <row r="305" spans="1:12" ht="15.5" x14ac:dyDescent="0.35">
      <c r="A305" s="164"/>
      <c r="B305" s="173"/>
      <c r="C305" s="173"/>
      <c r="D305" s="164"/>
      <c r="E305" s="164"/>
      <c r="F305" s="130">
        <f t="shared" si="8"/>
        <v>0</v>
      </c>
      <c r="G305" s="130" t="e">
        <f t="shared" si="9"/>
        <v>#DIV/0!</v>
      </c>
      <c r="H305" s="130"/>
      <c r="I305" s="130"/>
      <c r="J305" s="181"/>
      <c r="K305" s="79"/>
      <c r="L305" s="130"/>
    </row>
    <row r="306" spans="1:12" ht="15.5" x14ac:dyDescent="0.35">
      <c r="A306" s="164"/>
      <c r="B306" s="173"/>
      <c r="C306" s="173"/>
      <c r="D306" s="164"/>
      <c r="E306" s="164"/>
      <c r="F306" s="130">
        <f t="shared" si="8"/>
        <v>0</v>
      </c>
      <c r="G306" s="130" t="e">
        <f t="shared" si="9"/>
        <v>#DIV/0!</v>
      </c>
      <c r="H306" s="130"/>
      <c r="I306" s="130"/>
      <c r="J306" s="181"/>
      <c r="K306" s="79"/>
      <c r="L306" s="130"/>
    </row>
    <row r="307" spans="1:12" ht="15.5" x14ac:dyDescent="0.35">
      <c r="A307" s="164"/>
      <c r="B307" s="173"/>
      <c r="C307" s="173"/>
      <c r="D307" s="164"/>
      <c r="E307" s="164"/>
      <c r="F307" s="130">
        <f t="shared" si="8"/>
        <v>0</v>
      </c>
      <c r="G307" s="130" t="e">
        <f t="shared" si="9"/>
        <v>#DIV/0!</v>
      </c>
      <c r="H307" s="130"/>
      <c r="I307" s="130"/>
      <c r="J307" s="181"/>
      <c r="K307" s="79"/>
      <c r="L307" s="130"/>
    </row>
    <row r="308" spans="1:12" ht="15.5" x14ac:dyDescent="0.35">
      <c r="A308" s="164"/>
      <c r="B308" s="173"/>
      <c r="C308" s="173"/>
      <c r="D308" s="164"/>
      <c r="E308" s="164"/>
      <c r="F308" s="130">
        <f t="shared" si="8"/>
        <v>0</v>
      </c>
      <c r="G308" s="130" t="e">
        <f t="shared" si="9"/>
        <v>#DIV/0!</v>
      </c>
      <c r="H308" s="130"/>
      <c r="I308" s="130"/>
      <c r="J308" s="181"/>
      <c r="K308" s="79"/>
      <c r="L308" s="130"/>
    </row>
    <row r="309" spans="1:12" ht="15.5" x14ac:dyDescent="0.35">
      <c r="A309" s="164"/>
      <c r="B309" s="173"/>
      <c r="C309" s="173"/>
      <c r="D309" s="164"/>
      <c r="E309" s="164"/>
      <c r="F309" s="130">
        <f t="shared" si="8"/>
        <v>0</v>
      </c>
      <c r="G309" s="130" t="e">
        <f t="shared" si="9"/>
        <v>#DIV/0!</v>
      </c>
      <c r="H309" s="130"/>
      <c r="I309" s="130"/>
      <c r="J309" s="181"/>
      <c r="K309" s="79"/>
      <c r="L309" s="130"/>
    </row>
    <row r="310" spans="1:12" ht="15.5" x14ac:dyDescent="0.35">
      <c r="A310" s="164"/>
      <c r="B310" s="173"/>
      <c r="C310" s="173"/>
      <c r="D310" s="164"/>
      <c r="E310" s="164"/>
      <c r="F310" s="130">
        <f t="shared" si="8"/>
        <v>0</v>
      </c>
      <c r="G310" s="130" t="e">
        <f t="shared" si="9"/>
        <v>#DIV/0!</v>
      </c>
      <c r="H310" s="130"/>
      <c r="I310" s="130"/>
      <c r="J310" s="181"/>
      <c r="K310" s="79"/>
      <c r="L310" s="130"/>
    </row>
    <row r="311" spans="1:12" ht="15.5" x14ac:dyDescent="0.35">
      <c r="A311" s="164"/>
      <c r="B311" s="173"/>
      <c r="C311" s="173"/>
      <c r="D311" s="164"/>
      <c r="E311" s="164"/>
      <c r="F311" s="130">
        <f t="shared" si="8"/>
        <v>0</v>
      </c>
      <c r="G311" s="130" t="e">
        <f t="shared" si="9"/>
        <v>#DIV/0!</v>
      </c>
      <c r="H311" s="130"/>
      <c r="I311" s="130"/>
      <c r="J311" s="181"/>
      <c r="K311" s="79"/>
      <c r="L311" s="130"/>
    </row>
    <row r="312" spans="1:12" ht="15.5" x14ac:dyDescent="0.35">
      <c r="A312" s="164"/>
      <c r="B312" s="173"/>
      <c r="C312" s="173"/>
      <c r="D312" s="164"/>
      <c r="E312" s="164"/>
      <c r="F312" s="130">
        <f t="shared" si="8"/>
        <v>0</v>
      </c>
      <c r="G312" s="130" t="e">
        <f t="shared" si="9"/>
        <v>#DIV/0!</v>
      </c>
      <c r="H312" s="130"/>
      <c r="I312" s="130"/>
      <c r="J312" s="181"/>
      <c r="K312" s="79"/>
      <c r="L312" s="130"/>
    </row>
    <row r="313" spans="1:12" ht="15.5" x14ac:dyDescent="0.35">
      <c r="A313" s="164"/>
      <c r="B313" s="173"/>
      <c r="C313" s="173"/>
      <c r="D313" s="164"/>
      <c r="E313" s="164"/>
      <c r="F313" s="130">
        <f t="shared" si="8"/>
        <v>0</v>
      </c>
      <c r="G313" s="130" t="e">
        <f t="shared" si="9"/>
        <v>#DIV/0!</v>
      </c>
      <c r="H313" s="130"/>
      <c r="I313" s="130"/>
      <c r="J313" s="181"/>
      <c r="K313" s="79"/>
      <c r="L313" s="130"/>
    </row>
    <row r="314" spans="1:12" ht="15.5" x14ac:dyDescent="0.35">
      <c r="A314" s="164"/>
      <c r="B314" s="173"/>
      <c r="C314" s="173"/>
      <c r="D314" s="164"/>
      <c r="E314" s="164"/>
      <c r="F314" s="130">
        <f t="shared" si="8"/>
        <v>0</v>
      </c>
      <c r="G314" s="130" t="e">
        <f t="shared" si="9"/>
        <v>#DIV/0!</v>
      </c>
      <c r="H314" s="130"/>
      <c r="I314" s="130"/>
      <c r="J314" s="181"/>
      <c r="K314" s="79"/>
      <c r="L314" s="130"/>
    </row>
    <row r="315" spans="1:12" ht="15.5" x14ac:dyDescent="0.35">
      <c r="A315" s="164"/>
      <c r="B315" s="173"/>
      <c r="C315" s="173"/>
      <c r="D315" s="164"/>
      <c r="E315" s="164"/>
      <c r="F315" s="130">
        <f t="shared" si="8"/>
        <v>0</v>
      </c>
      <c r="G315" s="130" t="e">
        <f t="shared" si="9"/>
        <v>#DIV/0!</v>
      </c>
      <c r="H315" s="130"/>
      <c r="I315" s="130"/>
      <c r="J315" s="181"/>
      <c r="K315" s="79"/>
      <c r="L315" s="130"/>
    </row>
    <row r="316" spans="1:12" ht="15.5" x14ac:dyDescent="0.35">
      <c r="A316" s="164"/>
      <c r="B316" s="173"/>
      <c r="C316" s="173"/>
      <c r="D316" s="164"/>
      <c r="E316" s="164"/>
      <c r="F316" s="130">
        <f t="shared" si="8"/>
        <v>0</v>
      </c>
      <c r="G316" s="130" t="e">
        <f t="shared" si="9"/>
        <v>#DIV/0!</v>
      </c>
      <c r="H316" s="130"/>
      <c r="I316" s="130"/>
      <c r="J316" s="181"/>
      <c r="K316" s="79"/>
      <c r="L316" s="130"/>
    </row>
    <row r="317" spans="1:12" ht="15.5" x14ac:dyDescent="0.35">
      <c r="A317" s="164"/>
      <c r="B317" s="173"/>
      <c r="C317" s="173"/>
      <c r="D317" s="164"/>
      <c r="E317" s="164"/>
      <c r="F317" s="130">
        <f t="shared" si="8"/>
        <v>0</v>
      </c>
      <c r="G317" s="130" t="e">
        <f t="shared" si="9"/>
        <v>#DIV/0!</v>
      </c>
      <c r="H317" s="130"/>
      <c r="I317" s="130"/>
      <c r="J317" s="181"/>
      <c r="K317" s="79"/>
      <c r="L317" s="130"/>
    </row>
    <row r="318" spans="1:12" ht="15.5" x14ac:dyDescent="0.35">
      <c r="A318" s="164"/>
      <c r="B318" s="173"/>
      <c r="C318" s="173"/>
      <c r="D318" s="164"/>
      <c r="E318" s="164"/>
      <c r="F318" s="130">
        <f t="shared" si="8"/>
        <v>0</v>
      </c>
      <c r="G318" s="130" t="e">
        <f t="shared" si="9"/>
        <v>#DIV/0!</v>
      </c>
      <c r="H318" s="130"/>
      <c r="I318" s="130"/>
      <c r="J318" s="181"/>
      <c r="K318" s="79"/>
      <c r="L318" s="130"/>
    </row>
    <row r="319" spans="1:12" ht="15.5" x14ac:dyDescent="0.35">
      <c r="A319" s="164"/>
      <c r="B319" s="173"/>
      <c r="C319" s="173"/>
      <c r="D319" s="164"/>
      <c r="E319" s="164"/>
      <c r="F319" s="130">
        <f t="shared" si="8"/>
        <v>0</v>
      </c>
      <c r="G319" s="130" t="e">
        <f t="shared" si="9"/>
        <v>#DIV/0!</v>
      </c>
      <c r="H319" s="130"/>
      <c r="I319" s="130"/>
      <c r="J319" s="181"/>
      <c r="K319" s="79"/>
      <c r="L319" s="130"/>
    </row>
    <row r="320" spans="1:12" ht="15.5" x14ac:dyDescent="0.35">
      <c r="A320" s="164"/>
      <c r="B320" s="173"/>
      <c r="C320" s="173"/>
      <c r="D320" s="164"/>
      <c r="E320" s="164"/>
      <c r="F320" s="130">
        <f t="shared" si="8"/>
        <v>0</v>
      </c>
      <c r="G320" s="130" t="e">
        <f t="shared" si="9"/>
        <v>#DIV/0!</v>
      </c>
      <c r="H320" s="130"/>
      <c r="I320" s="130"/>
      <c r="J320" s="181"/>
      <c r="K320" s="79"/>
      <c r="L320" s="130"/>
    </row>
    <row r="321" spans="1:12" ht="15.5" x14ac:dyDescent="0.35">
      <c r="A321" s="164"/>
      <c r="B321" s="173"/>
      <c r="C321" s="173"/>
      <c r="D321" s="164"/>
      <c r="E321" s="164"/>
      <c r="F321" s="130">
        <f t="shared" si="8"/>
        <v>0</v>
      </c>
      <c r="G321" s="130" t="e">
        <f t="shared" si="9"/>
        <v>#DIV/0!</v>
      </c>
      <c r="H321" s="130"/>
      <c r="I321" s="130"/>
      <c r="J321" s="181"/>
      <c r="K321" s="79"/>
      <c r="L321" s="130"/>
    </row>
    <row r="322" spans="1:12" ht="15.5" x14ac:dyDescent="0.35">
      <c r="A322" s="164"/>
      <c r="B322" s="173"/>
      <c r="C322" s="173"/>
      <c r="D322" s="164"/>
      <c r="E322" s="164"/>
      <c r="F322" s="130">
        <f t="shared" si="8"/>
        <v>0</v>
      </c>
      <c r="G322" s="130" t="e">
        <f t="shared" si="9"/>
        <v>#DIV/0!</v>
      </c>
      <c r="H322" s="130"/>
      <c r="I322" s="130"/>
      <c r="J322" s="181"/>
      <c r="K322" s="79"/>
      <c r="L322" s="130"/>
    </row>
    <row r="323" spans="1:12" ht="15.5" x14ac:dyDescent="0.35">
      <c r="A323" s="164"/>
      <c r="B323" s="173"/>
      <c r="C323" s="173"/>
      <c r="D323" s="164"/>
      <c r="E323" s="164"/>
      <c r="F323" s="130">
        <f t="shared" si="8"/>
        <v>0</v>
      </c>
      <c r="G323" s="130" t="e">
        <f t="shared" si="9"/>
        <v>#DIV/0!</v>
      </c>
      <c r="H323" s="130"/>
      <c r="I323" s="130"/>
      <c r="J323" s="181"/>
      <c r="K323" s="79"/>
      <c r="L323" s="130"/>
    </row>
    <row r="324" spans="1:12" ht="15.5" x14ac:dyDescent="0.35">
      <c r="A324" s="164"/>
      <c r="B324" s="173"/>
      <c r="C324" s="173"/>
      <c r="D324" s="164"/>
      <c r="E324" s="164"/>
      <c r="F324" s="130">
        <f t="shared" si="8"/>
        <v>0</v>
      </c>
      <c r="G324" s="130" t="e">
        <f t="shared" si="9"/>
        <v>#DIV/0!</v>
      </c>
      <c r="H324" s="130"/>
      <c r="I324" s="130"/>
      <c r="J324" s="181"/>
      <c r="K324" s="79"/>
      <c r="L324" s="130"/>
    </row>
    <row r="325" spans="1:12" ht="15.5" x14ac:dyDescent="0.35">
      <c r="A325" s="164"/>
      <c r="B325" s="173"/>
      <c r="C325" s="173"/>
      <c r="D325" s="164"/>
      <c r="E325" s="164"/>
      <c r="F325" s="130">
        <f t="shared" si="8"/>
        <v>0</v>
      </c>
      <c r="G325" s="130" t="e">
        <f t="shared" si="9"/>
        <v>#DIV/0!</v>
      </c>
      <c r="H325" s="130"/>
      <c r="I325" s="130"/>
      <c r="J325" s="181"/>
      <c r="K325" s="79"/>
      <c r="L325" s="130"/>
    </row>
    <row r="326" spans="1:12" ht="15.5" x14ac:dyDescent="0.35">
      <c r="A326" s="164"/>
      <c r="B326" s="173"/>
      <c r="C326" s="173"/>
      <c r="D326" s="164"/>
      <c r="E326" s="164"/>
      <c r="F326" s="130">
        <f t="shared" si="8"/>
        <v>0</v>
      </c>
      <c r="G326" s="130" t="e">
        <f t="shared" si="9"/>
        <v>#DIV/0!</v>
      </c>
      <c r="H326" s="130"/>
      <c r="I326" s="130"/>
      <c r="J326" s="181"/>
      <c r="K326" s="79"/>
      <c r="L326" s="130"/>
    </row>
    <row r="327" spans="1:12" ht="15.5" x14ac:dyDescent="0.35">
      <c r="A327" s="164"/>
      <c r="B327" s="173"/>
      <c r="C327" s="173"/>
      <c r="D327" s="164"/>
      <c r="E327" s="164"/>
      <c r="F327" s="130">
        <f t="shared" ref="F327:F379" si="10">D327-E327</f>
        <v>0</v>
      </c>
      <c r="G327" s="130" t="e">
        <f t="shared" ref="G327:G379" si="11">F327/D327*100</f>
        <v>#DIV/0!</v>
      </c>
      <c r="H327" s="130"/>
      <c r="I327" s="130"/>
      <c r="J327" s="181"/>
      <c r="K327" s="79"/>
      <c r="L327" s="130"/>
    </row>
    <row r="328" spans="1:12" ht="15.5" x14ac:dyDescent="0.35">
      <c r="A328" s="164"/>
      <c r="B328" s="173"/>
      <c r="C328" s="173"/>
      <c r="D328" s="164"/>
      <c r="E328" s="164"/>
      <c r="F328" s="130">
        <f t="shared" si="10"/>
        <v>0</v>
      </c>
      <c r="G328" s="130" t="e">
        <f t="shared" si="11"/>
        <v>#DIV/0!</v>
      </c>
      <c r="H328" s="130"/>
      <c r="I328" s="130"/>
      <c r="J328" s="181"/>
      <c r="K328" s="79"/>
      <c r="L328" s="130"/>
    </row>
    <row r="329" spans="1:12" ht="15.5" x14ac:dyDescent="0.35">
      <c r="A329" s="164"/>
      <c r="B329" s="173"/>
      <c r="C329" s="173"/>
      <c r="D329" s="164"/>
      <c r="E329" s="164"/>
      <c r="F329" s="130">
        <f t="shared" si="10"/>
        <v>0</v>
      </c>
      <c r="G329" s="130" t="e">
        <f t="shared" si="11"/>
        <v>#DIV/0!</v>
      </c>
      <c r="H329" s="130"/>
      <c r="I329" s="130"/>
      <c r="J329" s="181"/>
      <c r="K329" s="79"/>
      <c r="L329" s="130"/>
    </row>
    <row r="330" spans="1:12" ht="15.5" x14ac:dyDescent="0.35">
      <c r="A330" s="164"/>
      <c r="B330" s="173"/>
      <c r="C330" s="173"/>
      <c r="D330" s="164"/>
      <c r="E330" s="164"/>
      <c r="F330" s="130">
        <f t="shared" si="10"/>
        <v>0</v>
      </c>
      <c r="G330" s="130" t="e">
        <f t="shared" si="11"/>
        <v>#DIV/0!</v>
      </c>
      <c r="H330" s="130"/>
      <c r="I330" s="130"/>
      <c r="J330" s="181"/>
      <c r="K330" s="79"/>
      <c r="L330" s="130"/>
    </row>
    <row r="331" spans="1:12" ht="15.5" x14ac:dyDescent="0.35">
      <c r="A331" s="164"/>
      <c r="B331" s="173"/>
      <c r="C331" s="173"/>
      <c r="D331" s="164"/>
      <c r="E331" s="164"/>
      <c r="F331" s="130">
        <f t="shared" si="10"/>
        <v>0</v>
      </c>
      <c r="G331" s="130" t="e">
        <f t="shared" si="11"/>
        <v>#DIV/0!</v>
      </c>
      <c r="H331" s="130"/>
      <c r="I331" s="130"/>
      <c r="J331" s="181"/>
      <c r="K331" s="79"/>
      <c r="L331" s="130"/>
    </row>
    <row r="332" spans="1:12" ht="15.5" x14ac:dyDescent="0.35">
      <c r="A332" s="164"/>
      <c r="B332" s="173"/>
      <c r="C332" s="173"/>
      <c r="D332" s="164"/>
      <c r="E332" s="164"/>
      <c r="F332" s="130">
        <f t="shared" si="10"/>
        <v>0</v>
      </c>
      <c r="G332" s="130" t="e">
        <f t="shared" si="11"/>
        <v>#DIV/0!</v>
      </c>
      <c r="H332" s="130"/>
      <c r="I332" s="130"/>
      <c r="J332" s="181"/>
      <c r="K332" s="79"/>
      <c r="L332" s="130"/>
    </row>
    <row r="333" spans="1:12" ht="15.5" x14ac:dyDescent="0.35">
      <c r="A333" s="164"/>
      <c r="B333" s="173"/>
      <c r="C333" s="173"/>
      <c r="D333" s="164"/>
      <c r="E333" s="164"/>
      <c r="F333" s="130">
        <f t="shared" si="10"/>
        <v>0</v>
      </c>
      <c r="G333" s="130" t="e">
        <f t="shared" si="11"/>
        <v>#DIV/0!</v>
      </c>
      <c r="H333" s="130"/>
      <c r="I333" s="130"/>
      <c r="J333" s="181"/>
      <c r="K333" s="79"/>
      <c r="L333" s="130"/>
    </row>
    <row r="334" spans="1:12" ht="15.5" x14ac:dyDescent="0.35">
      <c r="A334" s="164"/>
      <c r="B334" s="173"/>
      <c r="C334" s="173"/>
      <c r="D334" s="164"/>
      <c r="E334" s="164"/>
      <c r="F334" s="130">
        <f t="shared" si="10"/>
        <v>0</v>
      </c>
      <c r="G334" s="130" t="e">
        <f t="shared" si="11"/>
        <v>#DIV/0!</v>
      </c>
      <c r="H334" s="130"/>
      <c r="I334" s="130"/>
      <c r="J334" s="181"/>
      <c r="K334" s="79"/>
      <c r="L334" s="130"/>
    </row>
    <row r="335" spans="1:12" ht="15.5" x14ac:dyDescent="0.35">
      <c r="A335" s="164"/>
      <c r="B335" s="173"/>
      <c r="C335" s="173"/>
      <c r="D335" s="164"/>
      <c r="E335" s="164"/>
      <c r="F335" s="130">
        <f t="shared" si="10"/>
        <v>0</v>
      </c>
      <c r="G335" s="130" t="e">
        <f t="shared" si="11"/>
        <v>#DIV/0!</v>
      </c>
      <c r="H335" s="130"/>
      <c r="I335" s="130"/>
      <c r="J335" s="181"/>
      <c r="K335" s="79"/>
      <c r="L335" s="130"/>
    </row>
    <row r="336" spans="1:12" ht="15.5" x14ac:dyDescent="0.35">
      <c r="A336" s="164"/>
      <c r="B336" s="173"/>
      <c r="C336" s="173"/>
      <c r="D336" s="164"/>
      <c r="E336" s="164"/>
      <c r="F336" s="130">
        <f t="shared" si="10"/>
        <v>0</v>
      </c>
      <c r="G336" s="130" t="e">
        <f t="shared" si="11"/>
        <v>#DIV/0!</v>
      </c>
      <c r="H336" s="130"/>
      <c r="I336" s="130"/>
      <c r="J336" s="181"/>
      <c r="K336" s="79"/>
      <c r="L336" s="130"/>
    </row>
    <row r="337" spans="1:12" ht="15.5" x14ac:dyDescent="0.35">
      <c r="A337" s="164"/>
      <c r="B337" s="173"/>
      <c r="C337" s="173"/>
      <c r="D337" s="164"/>
      <c r="E337" s="164"/>
      <c r="F337" s="130">
        <f t="shared" si="10"/>
        <v>0</v>
      </c>
      <c r="G337" s="130" t="e">
        <f t="shared" si="11"/>
        <v>#DIV/0!</v>
      </c>
      <c r="H337" s="130"/>
      <c r="I337" s="130"/>
      <c r="J337" s="181"/>
      <c r="K337" s="79"/>
      <c r="L337" s="130"/>
    </row>
    <row r="338" spans="1:12" ht="15.5" x14ac:dyDescent="0.35">
      <c r="A338" s="164"/>
      <c r="B338" s="173"/>
      <c r="C338" s="173"/>
      <c r="D338" s="164"/>
      <c r="E338" s="164"/>
      <c r="F338" s="130">
        <f t="shared" si="10"/>
        <v>0</v>
      </c>
      <c r="G338" s="130" t="e">
        <f t="shared" si="11"/>
        <v>#DIV/0!</v>
      </c>
      <c r="H338" s="130"/>
      <c r="I338" s="130"/>
      <c r="J338" s="181"/>
      <c r="K338" s="79"/>
      <c r="L338" s="130"/>
    </row>
    <row r="339" spans="1:12" ht="15.5" x14ac:dyDescent="0.35">
      <c r="A339" s="164"/>
      <c r="B339" s="173"/>
      <c r="C339" s="173"/>
      <c r="D339" s="164"/>
      <c r="E339" s="164"/>
      <c r="F339" s="130">
        <f t="shared" si="10"/>
        <v>0</v>
      </c>
      <c r="G339" s="130" t="e">
        <f t="shared" si="11"/>
        <v>#DIV/0!</v>
      </c>
      <c r="H339" s="130"/>
      <c r="I339" s="130"/>
      <c r="J339" s="181"/>
      <c r="K339" s="79"/>
      <c r="L339" s="130"/>
    </row>
    <row r="340" spans="1:12" ht="15.5" x14ac:dyDescent="0.35">
      <c r="A340" s="164"/>
      <c r="B340" s="173"/>
      <c r="C340" s="173"/>
      <c r="D340" s="164"/>
      <c r="E340" s="164"/>
      <c r="F340" s="130">
        <f t="shared" si="10"/>
        <v>0</v>
      </c>
      <c r="G340" s="130" t="e">
        <f t="shared" si="11"/>
        <v>#DIV/0!</v>
      </c>
      <c r="H340" s="130"/>
      <c r="I340" s="130"/>
      <c r="J340" s="181"/>
      <c r="K340" s="79"/>
      <c r="L340" s="130"/>
    </row>
    <row r="341" spans="1:12" ht="15.5" x14ac:dyDescent="0.35">
      <c r="A341" s="164"/>
      <c r="B341" s="173"/>
      <c r="C341" s="173"/>
      <c r="D341" s="164"/>
      <c r="E341" s="164"/>
      <c r="F341" s="130">
        <f t="shared" si="10"/>
        <v>0</v>
      </c>
      <c r="G341" s="130" t="e">
        <f t="shared" si="11"/>
        <v>#DIV/0!</v>
      </c>
      <c r="H341" s="130"/>
      <c r="I341" s="130"/>
      <c r="J341" s="181"/>
      <c r="K341" s="79"/>
      <c r="L341" s="130"/>
    </row>
    <row r="342" spans="1:12" ht="15.5" x14ac:dyDescent="0.35">
      <c r="A342" s="164"/>
      <c r="B342" s="173"/>
      <c r="C342" s="173"/>
      <c r="D342" s="164"/>
      <c r="E342" s="164"/>
      <c r="F342" s="130">
        <f t="shared" si="10"/>
        <v>0</v>
      </c>
      <c r="G342" s="130" t="e">
        <f t="shared" si="11"/>
        <v>#DIV/0!</v>
      </c>
      <c r="H342" s="130"/>
      <c r="I342" s="130"/>
      <c r="J342" s="181"/>
      <c r="K342" s="79"/>
      <c r="L342" s="130"/>
    </row>
    <row r="343" spans="1:12" ht="15.5" x14ac:dyDescent="0.35">
      <c r="A343" s="164"/>
      <c r="B343" s="173"/>
      <c r="C343" s="173"/>
      <c r="D343" s="164"/>
      <c r="E343" s="164"/>
      <c r="F343" s="130">
        <f t="shared" si="10"/>
        <v>0</v>
      </c>
      <c r="G343" s="130" t="e">
        <f t="shared" si="11"/>
        <v>#DIV/0!</v>
      </c>
      <c r="H343" s="130"/>
      <c r="I343" s="130"/>
      <c r="J343" s="181"/>
      <c r="K343" s="79"/>
      <c r="L343" s="130"/>
    </row>
    <row r="344" spans="1:12" ht="15.5" x14ac:dyDescent="0.35">
      <c r="A344" s="164"/>
      <c r="B344" s="173"/>
      <c r="C344" s="173"/>
      <c r="D344" s="164"/>
      <c r="E344" s="164"/>
      <c r="F344" s="130">
        <f t="shared" si="10"/>
        <v>0</v>
      </c>
      <c r="G344" s="130" t="e">
        <f t="shared" si="11"/>
        <v>#DIV/0!</v>
      </c>
      <c r="H344" s="130"/>
      <c r="I344" s="130"/>
      <c r="J344" s="181"/>
      <c r="K344" s="79"/>
      <c r="L344" s="130"/>
    </row>
    <row r="345" spans="1:12" ht="15.5" x14ac:dyDescent="0.35">
      <c r="A345" s="164"/>
      <c r="B345" s="173"/>
      <c r="C345" s="173"/>
      <c r="D345" s="164"/>
      <c r="E345" s="164"/>
      <c r="F345" s="130">
        <f t="shared" si="10"/>
        <v>0</v>
      </c>
      <c r="G345" s="130" t="e">
        <f t="shared" si="11"/>
        <v>#DIV/0!</v>
      </c>
      <c r="H345" s="130"/>
      <c r="I345" s="130"/>
      <c r="J345" s="181"/>
      <c r="K345" s="79"/>
      <c r="L345" s="130"/>
    </row>
    <row r="346" spans="1:12" ht="15.5" x14ac:dyDescent="0.35">
      <c r="A346" s="164"/>
      <c r="B346" s="173"/>
      <c r="C346" s="173"/>
      <c r="D346" s="164"/>
      <c r="E346" s="164"/>
      <c r="F346" s="130">
        <f t="shared" si="10"/>
        <v>0</v>
      </c>
      <c r="G346" s="130" t="e">
        <f t="shared" si="11"/>
        <v>#DIV/0!</v>
      </c>
      <c r="H346" s="130"/>
      <c r="I346" s="130"/>
      <c r="J346" s="181"/>
      <c r="K346" s="79"/>
      <c r="L346" s="130"/>
    </row>
    <row r="347" spans="1:12" ht="15.5" x14ac:dyDescent="0.35">
      <c r="A347" s="164"/>
      <c r="B347" s="173"/>
      <c r="C347" s="173"/>
      <c r="D347" s="164"/>
      <c r="E347" s="164"/>
      <c r="F347" s="130">
        <f t="shared" si="10"/>
        <v>0</v>
      </c>
      <c r="G347" s="130" t="e">
        <f t="shared" si="11"/>
        <v>#DIV/0!</v>
      </c>
      <c r="H347" s="130"/>
      <c r="I347" s="130"/>
      <c r="J347" s="181"/>
      <c r="K347" s="79"/>
      <c r="L347" s="130"/>
    </row>
    <row r="348" spans="1:12" ht="15.5" x14ac:dyDescent="0.35">
      <c r="A348" s="164"/>
      <c r="B348" s="173"/>
      <c r="C348" s="173"/>
      <c r="D348" s="164"/>
      <c r="E348" s="164"/>
      <c r="F348" s="130">
        <f t="shared" si="10"/>
        <v>0</v>
      </c>
      <c r="G348" s="130" t="e">
        <f t="shared" si="11"/>
        <v>#DIV/0!</v>
      </c>
      <c r="H348" s="130"/>
      <c r="I348" s="130"/>
      <c r="J348" s="181"/>
      <c r="K348" s="79"/>
      <c r="L348" s="130"/>
    </row>
    <row r="349" spans="1:12" ht="15.5" x14ac:dyDescent="0.35">
      <c r="A349" s="164"/>
      <c r="B349" s="173"/>
      <c r="C349" s="173"/>
      <c r="D349" s="164"/>
      <c r="E349" s="164"/>
      <c r="F349" s="130">
        <f t="shared" si="10"/>
        <v>0</v>
      </c>
      <c r="G349" s="130" t="e">
        <f t="shared" si="11"/>
        <v>#DIV/0!</v>
      </c>
      <c r="H349" s="130"/>
      <c r="I349" s="130"/>
      <c r="J349" s="181"/>
      <c r="K349" s="79"/>
      <c r="L349" s="130"/>
    </row>
    <row r="350" spans="1:12" ht="15.5" x14ac:dyDescent="0.35">
      <c r="A350" s="164"/>
      <c r="B350" s="173"/>
      <c r="C350" s="173"/>
      <c r="D350" s="164"/>
      <c r="E350" s="164"/>
      <c r="F350" s="130">
        <f t="shared" si="10"/>
        <v>0</v>
      </c>
      <c r="G350" s="130" t="e">
        <f t="shared" si="11"/>
        <v>#DIV/0!</v>
      </c>
      <c r="H350" s="130"/>
      <c r="I350" s="130"/>
      <c r="J350" s="181"/>
      <c r="K350" s="79"/>
      <c r="L350" s="130"/>
    </row>
    <row r="351" spans="1:12" ht="15.5" x14ac:dyDescent="0.35">
      <c r="A351" s="164"/>
      <c r="B351" s="173"/>
      <c r="C351" s="173"/>
      <c r="D351" s="164"/>
      <c r="E351" s="164"/>
      <c r="F351" s="130">
        <f t="shared" si="10"/>
        <v>0</v>
      </c>
      <c r="G351" s="130" t="e">
        <f t="shared" si="11"/>
        <v>#DIV/0!</v>
      </c>
      <c r="H351" s="130"/>
      <c r="I351" s="130"/>
      <c r="J351" s="181"/>
      <c r="K351" s="79"/>
      <c r="L351" s="130"/>
    </row>
    <row r="352" spans="1:12" ht="15.5" x14ac:dyDescent="0.35">
      <c r="A352" s="164"/>
      <c r="B352" s="173"/>
      <c r="C352" s="173"/>
      <c r="D352" s="164"/>
      <c r="E352" s="164"/>
      <c r="F352" s="130">
        <f t="shared" si="10"/>
        <v>0</v>
      </c>
      <c r="G352" s="130" t="e">
        <f t="shared" si="11"/>
        <v>#DIV/0!</v>
      </c>
      <c r="H352" s="130"/>
      <c r="I352" s="130"/>
      <c r="J352" s="181"/>
      <c r="K352" s="79"/>
      <c r="L352" s="130"/>
    </row>
    <row r="353" spans="1:12" ht="15.5" x14ac:dyDescent="0.35">
      <c r="A353" s="164"/>
      <c r="B353" s="173"/>
      <c r="C353" s="173"/>
      <c r="D353" s="164"/>
      <c r="E353" s="164"/>
      <c r="F353" s="130">
        <f t="shared" si="10"/>
        <v>0</v>
      </c>
      <c r="G353" s="130" t="e">
        <f t="shared" si="11"/>
        <v>#DIV/0!</v>
      </c>
      <c r="H353" s="130"/>
      <c r="I353" s="130"/>
      <c r="J353" s="181"/>
      <c r="K353" s="79"/>
      <c r="L353" s="130"/>
    </row>
    <row r="354" spans="1:12" ht="15.5" x14ac:dyDescent="0.35">
      <c r="A354" s="164"/>
      <c r="B354" s="173"/>
      <c r="C354" s="173"/>
      <c r="D354" s="164"/>
      <c r="E354" s="164"/>
      <c r="F354" s="130">
        <f t="shared" si="10"/>
        <v>0</v>
      </c>
      <c r="G354" s="130" t="e">
        <f t="shared" si="11"/>
        <v>#DIV/0!</v>
      </c>
      <c r="H354" s="130"/>
      <c r="I354" s="130"/>
      <c r="J354" s="181"/>
      <c r="K354" s="79"/>
      <c r="L354" s="130"/>
    </row>
    <row r="355" spans="1:12" ht="15.5" x14ac:dyDescent="0.35">
      <c r="A355" s="164"/>
      <c r="B355" s="173"/>
      <c r="C355" s="173"/>
      <c r="D355" s="164"/>
      <c r="E355" s="164"/>
      <c r="F355" s="130">
        <f t="shared" si="10"/>
        <v>0</v>
      </c>
      <c r="G355" s="130" t="e">
        <f t="shared" si="11"/>
        <v>#DIV/0!</v>
      </c>
      <c r="H355" s="130"/>
      <c r="I355" s="130"/>
      <c r="J355" s="181"/>
      <c r="K355" s="79"/>
      <c r="L355" s="130"/>
    </row>
    <row r="356" spans="1:12" ht="15.5" x14ac:dyDescent="0.35">
      <c r="A356" s="164"/>
      <c r="B356" s="173"/>
      <c r="C356" s="173"/>
      <c r="D356" s="164"/>
      <c r="E356" s="164"/>
      <c r="F356" s="130">
        <f t="shared" si="10"/>
        <v>0</v>
      </c>
      <c r="G356" s="130" t="e">
        <f t="shared" si="11"/>
        <v>#DIV/0!</v>
      </c>
      <c r="H356" s="130"/>
      <c r="I356" s="130"/>
      <c r="J356" s="181"/>
      <c r="K356" s="79"/>
      <c r="L356" s="130"/>
    </row>
    <row r="357" spans="1:12" ht="15.5" x14ac:dyDescent="0.35">
      <c r="A357" s="164"/>
      <c r="B357" s="173"/>
      <c r="C357" s="173"/>
      <c r="D357" s="164"/>
      <c r="E357" s="164"/>
      <c r="F357" s="130">
        <f t="shared" si="10"/>
        <v>0</v>
      </c>
      <c r="G357" s="130" t="e">
        <f t="shared" si="11"/>
        <v>#DIV/0!</v>
      </c>
      <c r="H357" s="130"/>
      <c r="I357" s="130"/>
      <c r="J357" s="181"/>
      <c r="K357" s="79"/>
      <c r="L357" s="130"/>
    </row>
    <row r="358" spans="1:12" ht="15.5" x14ac:dyDescent="0.35">
      <c r="A358" s="164"/>
      <c r="B358" s="173"/>
      <c r="C358" s="173"/>
      <c r="D358" s="164"/>
      <c r="E358" s="164"/>
      <c r="F358" s="130">
        <f t="shared" si="10"/>
        <v>0</v>
      </c>
      <c r="G358" s="130" t="e">
        <f t="shared" si="11"/>
        <v>#DIV/0!</v>
      </c>
      <c r="H358" s="130"/>
      <c r="I358" s="130"/>
      <c r="J358" s="181"/>
      <c r="K358" s="79"/>
      <c r="L358" s="130"/>
    </row>
    <row r="359" spans="1:12" ht="15.5" x14ac:dyDescent="0.35">
      <c r="A359" s="164"/>
      <c r="B359" s="173"/>
      <c r="C359" s="173"/>
      <c r="D359" s="164"/>
      <c r="E359" s="164"/>
      <c r="F359" s="130">
        <f t="shared" si="10"/>
        <v>0</v>
      </c>
      <c r="G359" s="130" t="e">
        <f t="shared" si="11"/>
        <v>#DIV/0!</v>
      </c>
      <c r="H359" s="130"/>
      <c r="I359" s="130"/>
      <c r="J359" s="181"/>
      <c r="K359" s="79"/>
      <c r="L359" s="130"/>
    </row>
    <row r="360" spans="1:12" ht="15.5" x14ac:dyDescent="0.35">
      <c r="A360" s="164"/>
      <c r="B360" s="173"/>
      <c r="C360" s="173"/>
      <c r="D360" s="164"/>
      <c r="E360" s="164"/>
      <c r="F360" s="130">
        <f t="shared" si="10"/>
        <v>0</v>
      </c>
      <c r="G360" s="130" t="e">
        <f t="shared" si="11"/>
        <v>#DIV/0!</v>
      </c>
      <c r="H360" s="130"/>
      <c r="I360" s="130"/>
      <c r="J360" s="181"/>
      <c r="K360" s="79"/>
      <c r="L360" s="130"/>
    </row>
    <row r="361" spans="1:12" ht="15.5" x14ac:dyDescent="0.35">
      <c r="A361" s="164"/>
      <c r="B361" s="173"/>
      <c r="C361" s="173"/>
      <c r="D361" s="164"/>
      <c r="E361" s="164"/>
      <c r="F361" s="130">
        <f t="shared" si="10"/>
        <v>0</v>
      </c>
      <c r="G361" s="130" t="e">
        <f t="shared" si="11"/>
        <v>#DIV/0!</v>
      </c>
      <c r="H361" s="130"/>
      <c r="I361" s="130"/>
      <c r="J361" s="181"/>
      <c r="K361" s="79"/>
      <c r="L361" s="130"/>
    </row>
    <row r="362" spans="1:12" ht="15.5" x14ac:dyDescent="0.35">
      <c r="A362" s="164"/>
      <c r="B362" s="173"/>
      <c r="C362" s="173"/>
      <c r="D362" s="164"/>
      <c r="E362" s="164"/>
      <c r="F362" s="130">
        <f t="shared" si="10"/>
        <v>0</v>
      </c>
      <c r="G362" s="130" t="e">
        <f t="shared" si="11"/>
        <v>#DIV/0!</v>
      </c>
      <c r="H362" s="130"/>
      <c r="I362" s="130"/>
      <c r="J362" s="181"/>
      <c r="K362" s="79"/>
      <c r="L362" s="130"/>
    </row>
    <row r="363" spans="1:12" ht="15.5" x14ac:dyDescent="0.35">
      <c r="A363" s="164"/>
      <c r="B363" s="173"/>
      <c r="C363" s="173"/>
      <c r="D363" s="164"/>
      <c r="E363" s="164"/>
      <c r="F363" s="130">
        <f t="shared" si="10"/>
        <v>0</v>
      </c>
      <c r="G363" s="130" t="e">
        <f t="shared" si="11"/>
        <v>#DIV/0!</v>
      </c>
      <c r="H363" s="130"/>
      <c r="I363" s="130"/>
      <c r="J363" s="181"/>
      <c r="K363" s="79"/>
      <c r="L363" s="130"/>
    </row>
    <row r="364" spans="1:12" ht="15.5" x14ac:dyDescent="0.35">
      <c r="A364" s="164"/>
      <c r="B364" s="173"/>
      <c r="C364" s="173"/>
      <c r="D364" s="164"/>
      <c r="E364" s="164"/>
      <c r="F364" s="130">
        <f t="shared" si="10"/>
        <v>0</v>
      </c>
      <c r="G364" s="130" t="e">
        <f t="shared" si="11"/>
        <v>#DIV/0!</v>
      </c>
      <c r="H364" s="130"/>
      <c r="I364" s="130"/>
      <c r="J364" s="181"/>
      <c r="K364" s="79"/>
      <c r="L364" s="130"/>
    </row>
    <row r="365" spans="1:12" ht="15.5" x14ac:dyDescent="0.35">
      <c r="A365" s="164"/>
      <c r="B365" s="173"/>
      <c r="C365" s="173"/>
      <c r="D365" s="164"/>
      <c r="E365" s="164"/>
      <c r="F365" s="130">
        <f t="shared" si="10"/>
        <v>0</v>
      </c>
      <c r="G365" s="130" t="e">
        <f t="shared" si="11"/>
        <v>#DIV/0!</v>
      </c>
      <c r="H365" s="130"/>
      <c r="I365" s="130"/>
      <c r="J365" s="181"/>
      <c r="K365" s="79"/>
      <c r="L365" s="130"/>
    </row>
    <row r="366" spans="1:12" ht="15.5" x14ac:dyDescent="0.35">
      <c r="A366" s="164"/>
      <c r="B366" s="173"/>
      <c r="C366" s="173"/>
      <c r="D366" s="164"/>
      <c r="E366" s="164"/>
      <c r="F366" s="130">
        <f t="shared" si="10"/>
        <v>0</v>
      </c>
      <c r="G366" s="130" t="e">
        <f t="shared" si="11"/>
        <v>#DIV/0!</v>
      </c>
      <c r="H366" s="130"/>
      <c r="I366" s="130"/>
      <c r="J366" s="181"/>
      <c r="K366" s="79"/>
      <c r="L366" s="130"/>
    </row>
    <row r="367" spans="1:12" ht="15.5" x14ac:dyDescent="0.35">
      <c r="A367" s="164"/>
      <c r="B367" s="173"/>
      <c r="C367" s="173"/>
      <c r="D367" s="164"/>
      <c r="E367" s="164"/>
      <c r="F367" s="130">
        <f t="shared" si="10"/>
        <v>0</v>
      </c>
      <c r="G367" s="130" t="e">
        <f t="shared" si="11"/>
        <v>#DIV/0!</v>
      </c>
      <c r="H367" s="130"/>
      <c r="I367" s="130"/>
      <c r="J367" s="181"/>
      <c r="K367" s="79"/>
      <c r="L367" s="130"/>
    </row>
    <row r="368" spans="1:12" ht="15.5" x14ac:dyDescent="0.35">
      <c r="A368" s="164"/>
      <c r="B368" s="173"/>
      <c r="C368" s="173"/>
      <c r="D368" s="164"/>
      <c r="E368" s="164"/>
      <c r="F368" s="130">
        <f t="shared" si="10"/>
        <v>0</v>
      </c>
      <c r="G368" s="130" t="e">
        <f t="shared" si="11"/>
        <v>#DIV/0!</v>
      </c>
      <c r="H368" s="130"/>
      <c r="I368" s="130"/>
      <c r="J368" s="181"/>
      <c r="K368" s="79"/>
      <c r="L368" s="130"/>
    </row>
    <row r="369" spans="1:12" ht="15.5" x14ac:dyDescent="0.35">
      <c r="A369" s="164"/>
      <c r="B369" s="173"/>
      <c r="C369" s="173"/>
      <c r="D369" s="164"/>
      <c r="E369" s="164"/>
      <c r="F369" s="130">
        <f t="shared" si="10"/>
        <v>0</v>
      </c>
      <c r="G369" s="130" t="e">
        <f t="shared" si="11"/>
        <v>#DIV/0!</v>
      </c>
      <c r="H369" s="130"/>
      <c r="I369" s="130"/>
      <c r="J369" s="181"/>
      <c r="K369" s="79"/>
      <c r="L369" s="130"/>
    </row>
    <row r="370" spans="1:12" ht="15.5" x14ac:dyDescent="0.35">
      <c r="A370" s="164"/>
      <c r="B370" s="173"/>
      <c r="C370" s="173"/>
      <c r="D370" s="164"/>
      <c r="E370" s="164"/>
      <c r="F370" s="130">
        <f t="shared" si="10"/>
        <v>0</v>
      </c>
      <c r="G370" s="130" t="e">
        <f t="shared" si="11"/>
        <v>#DIV/0!</v>
      </c>
      <c r="H370" s="130"/>
      <c r="I370" s="130"/>
      <c r="J370" s="181"/>
      <c r="K370" s="79"/>
      <c r="L370" s="130"/>
    </row>
    <row r="371" spans="1:12" ht="15.5" x14ac:dyDescent="0.35">
      <c r="A371" s="164"/>
      <c r="B371" s="173"/>
      <c r="C371" s="173"/>
      <c r="D371" s="164"/>
      <c r="E371" s="164"/>
      <c r="F371" s="130">
        <f t="shared" si="10"/>
        <v>0</v>
      </c>
      <c r="G371" s="130" t="e">
        <f t="shared" si="11"/>
        <v>#DIV/0!</v>
      </c>
      <c r="H371" s="130"/>
      <c r="I371" s="130"/>
      <c r="J371" s="181"/>
      <c r="K371" s="79"/>
      <c r="L371" s="130"/>
    </row>
    <row r="372" spans="1:12" ht="15.5" x14ac:dyDescent="0.35">
      <c r="A372" s="164"/>
      <c r="B372" s="173"/>
      <c r="C372" s="173"/>
      <c r="D372" s="164"/>
      <c r="E372" s="164"/>
      <c r="F372" s="130">
        <f t="shared" si="10"/>
        <v>0</v>
      </c>
      <c r="G372" s="130" t="e">
        <f t="shared" si="11"/>
        <v>#DIV/0!</v>
      </c>
      <c r="H372" s="130"/>
      <c r="I372" s="130"/>
      <c r="J372" s="181"/>
      <c r="K372" s="79"/>
      <c r="L372" s="130"/>
    </row>
    <row r="373" spans="1:12" ht="15.5" x14ac:dyDescent="0.35">
      <c r="A373" s="164"/>
      <c r="B373" s="173"/>
      <c r="C373" s="173"/>
      <c r="D373" s="164"/>
      <c r="E373" s="164"/>
      <c r="F373" s="130">
        <f t="shared" si="10"/>
        <v>0</v>
      </c>
      <c r="G373" s="130" t="e">
        <f t="shared" si="11"/>
        <v>#DIV/0!</v>
      </c>
      <c r="H373" s="130"/>
      <c r="I373" s="130"/>
      <c r="J373" s="181"/>
      <c r="K373" s="79"/>
      <c r="L373" s="130"/>
    </row>
    <row r="374" spans="1:12" ht="15.5" x14ac:dyDescent="0.35">
      <c r="A374" s="164"/>
      <c r="B374" s="173"/>
      <c r="C374" s="173"/>
      <c r="D374" s="164"/>
      <c r="E374" s="164"/>
      <c r="F374" s="130">
        <f t="shared" si="10"/>
        <v>0</v>
      </c>
      <c r="G374" s="130" t="e">
        <f t="shared" si="11"/>
        <v>#DIV/0!</v>
      </c>
      <c r="H374" s="130"/>
      <c r="I374" s="130"/>
      <c r="J374" s="181"/>
      <c r="K374" s="79"/>
      <c r="L374" s="130"/>
    </row>
    <row r="375" spans="1:12" ht="15.5" x14ac:dyDescent="0.35">
      <c r="A375" s="164"/>
      <c r="B375" s="173"/>
      <c r="C375" s="173"/>
      <c r="D375" s="164"/>
      <c r="E375" s="164"/>
      <c r="F375" s="130">
        <f t="shared" si="10"/>
        <v>0</v>
      </c>
      <c r="G375" s="130" t="e">
        <f t="shared" si="11"/>
        <v>#DIV/0!</v>
      </c>
      <c r="H375" s="130"/>
      <c r="I375" s="130"/>
      <c r="J375" s="181"/>
      <c r="K375" s="79"/>
      <c r="L375" s="130"/>
    </row>
    <row r="376" spans="1:12" ht="15.5" x14ac:dyDescent="0.35">
      <c r="A376" s="164"/>
      <c r="B376" s="173"/>
      <c r="C376" s="173"/>
      <c r="D376" s="164"/>
      <c r="E376" s="164"/>
      <c r="F376" s="130">
        <f t="shared" si="10"/>
        <v>0</v>
      </c>
      <c r="G376" s="130" t="e">
        <f t="shared" si="11"/>
        <v>#DIV/0!</v>
      </c>
      <c r="H376" s="130"/>
      <c r="I376" s="130"/>
      <c r="J376" s="181"/>
      <c r="K376" s="79"/>
      <c r="L376" s="130"/>
    </row>
    <row r="377" spans="1:12" ht="15.5" x14ac:dyDescent="0.35">
      <c r="A377" s="164"/>
      <c r="B377" s="173"/>
      <c r="C377" s="173"/>
      <c r="D377" s="164"/>
      <c r="E377" s="164"/>
      <c r="F377" s="130">
        <f t="shared" si="10"/>
        <v>0</v>
      </c>
      <c r="G377" s="130" t="e">
        <f t="shared" si="11"/>
        <v>#DIV/0!</v>
      </c>
      <c r="H377" s="130"/>
      <c r="I377" s="130"/>
      <c r="J377" s="181"/>
      <c r="K377" s="79"/>
      <c r="L377" s="130"/>
    </row>
    <row r="378" spans="1:12" ht="15.5" x14ac:dyDescent="0.35">
      <c r="A378" s="164"/>
      <c r="B378" s="173"/>
      <c r="C378" s="173"/>
      <c r="D378" s="164"/>
      <c r="E378" s="164"/>
      <c r="F378" s="130">
        <f t="shared" si="10"/>
        <v>0</v>
      </c>
      <c r="G378" s="130" t="e">
        <f t="shared" si="11"/>
        <v>#DIV/0!</v>
      </c>
      <c r="H378" s="130"/>
      <c r="I378" s="130"/>
      <c r="J378" s="181"/>
      <c r="K378" s="79"/>
      <c r="L378" s="130"/>
    </row>
    <row r="379" spans="1:12" ht="15.5" x14ac:dyDescent="0.35">
      <c r="A379" s="164"/>
      <c r="B379" s="173"/>
      <c r="C379" s="173"/>
      <c r="D379" s="164"/>
      <c r="E379" s="164"/>
      <c r="F379" s="130">
        <f t="shared" si="10"/>
        <v>0</v>
      </c>
      <c r="G379" s="130" t="e">
        <f t="shared" si="11"/>
        <v>#DIV/0!</v>
      </c>
      <c r="H379" s="130"/>
      <c r="I379" s="130"/>
      <c r="J379" s="130"/>
      <c r="K379" s="79"/>
      <c r="L379" s="130"/>
    </row>
  </sheetData>
  <mergeCells count="6">
    <mergeCell ref="A1:K1"/>
    <mergeCell ref="A3:B3"/>
    <mergeCell ref="A4:B4"/>
    <mergeCell ref="C4:L4"/>
    <mergeCell ref="C3:L3"/>
    <mergeCell ref="A2:K2"/>
  </mergeCells>
  <phoneticPr fontId="11" type="noConversion"/>
  <conditionalFormatting sqref="H6:H9 H10:I379">
    <cfRule type="expression" priority="5" stopIfTrue="1">
      <formula>ISTEXT(H6)</formula>
    </cfRule>
    <cfRule type="containsBlanks" priority="6" stopIfTrue="1">
      <formula>LEN(TRIM(H6))=0</formula>
    </cfRule>
    <cfRule type="cellIs" dxfId="5" priority="8" operator="greaterThan">
      <formula>0.85</formula>
    </cfRule>
  </conditionalFormatting>
  <conditionalFormatting sqref="I6:I9">
    <cfRule type="expression" priority="1" stopIfTrue="1">
      <formula>ISTEXT(I6)</formula>
    </cfRule>
    <cfRule type="containsBlanks" priority="2" stopIfTrue="1">
      <formula>LEN(TRIM(I6))=0</formula>
    </cfRule>
    <cfRule type="cellIs" dxfId="4" priority="3" operator="greaterThan">
      <formula>0.85</formula>
    </cfRule>
  </conditionalFormatting>
  <hyperlinks>
    <hyperlink ref="L1" location="'Contents page'!A1" display="Return to contents" xr:uid="{4BE36890-68F6-4BB6-B8B0-B5EB0BD53247}"/>
  </hyperlinks>
  <printOptions horizontalCentered="1" verticalCentered="1" gridLines="1"/>
  <pageMargins left="0.70866141732283472" right="0.70866141732283472" top="0.74803149606299213" bottom="0.74803149606299213" header="0.31496062992125984" footer="0.31496062992125984"/>
  <pageSetup paperSize="9" pageOrder="overThenDown" orientation="landscape" r:id="rId1"/>
  <headerFooter>
    <oddFooter>&amp;L&amp;A&amp;C&amp;F&amp;R&amp;D</oddFooter>
  </headerFooter>
  <tableParts count="1">
    <tablePart r:id="rId2"/>
  </tableParts>
  <extLst>
    <ext xmlns:x14="http://schemas.microsoft.com/office/spreadsheetml/2009/9/main" uri="{CCE6A557-97BC-4b89-ADB6-D9C93CAAB3DF}">
      <x14:dataValidations xmlns:xm="http://schemas.microsoft.com/office/excel/2006/main" count="1">
        <x14:dataValidation type="list" allowBlank="1" showInputMessage="1" showErrorMessage="1" xr:uid="{A43B0914-D22F-45FA-A961-4B4A3191419C}">
          <x14:formula1>
            <xm:f>'drop down'!$A$3:$A$4</xm:f>
          </x14:formula1>
          <xm:sqref>J6:K379</xm:sqref>
        </x14:dataValidation>
      </x14:dataValidations>
    </ext>
  </extLst>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30">
    <tabColor rgb="FFB03079"/>
  </sheetPr>
  <dimension ref="A1:S467"/>
  <sheetViews>
    <sheetView zoomScaleNormal="100" zoomScaleSheetLayoutView="146" workbookViewId="0">
      <pane ySplit="2" topLeftCell="A3" activePane="bottomLeft" state="frozen"/>
      <selection pane="bottomLeft" sqref="A1:E1"/>
    </sheetView>
  </sheetViews>
  <sheetFormatPr defaultColWidth="0" defaultRowHeight="14.5" x14ac:dyDescent="0.35"/>
  <cols>
    <col min="1" max="1" width="15.81640625" style="9" customWidth="1"/>
    <col min="2" max="2" width="10.54296875" style="9" customWidth="1"/>
    <col min="3" max="3" width="18.1796875" style="9" customWidth="1"/>
    <col min="4" max="5" width="16.54296875" style="9" customWidth="1"/>
    <col min="6" max="6" width="18.1796875" style="9" customWidth="1"/>
    <col min="7" max="19" width="0" hidden="1" customWidth="1"/>
    <col min="20" max="16384" width="9.1796875" hidden="1"/>
  </cols>
  <sheetData>
    <row r="1" spans="1:12" ht="49.5" customHeight="1" x14ac:dyDescent="0.35">
      <c r="A1" s="304" t="s">
        <v>272</v>
      </c>
      <c r="B1" s="304"/>
      <c r="C1" s="304"/>
      <c r="D1" s="304"/>
      <c r="E1" s="304"/>
      <c r="F1" s="241" t="s">
        <v>294</v>
      </c>
    </row>
    <row r="2" spans="1:12" ht="11" customHeight="1" x14ac:dyDescent="0.35">
      <c r="A2" s="335"/>
      <c r="B2" s="305"/>
      <c r="C2" s="305"/>
      <c r="D2" s="305"/>
      <c r="E2" s="305"/>
      <c r="F2" s="25"/>
      <c r="G2" s="2"/>
      <c r="H2" s="2"/>
      <c r="I2" s="2"/>
    </row>
    <row r="3" spans="1:12" ht="53.5" customHeight="1" x14ac:dyDescent="0.35">
      <c r="A3" s="156" t="s">
        <v>47</v>
      </c>
      <c r="B3" s="156" t="s">
        <v>55</v>
      </c>
      <c r="C3" s="156" t="s">
        <v>39</v>
      </c>
      <c r="D3" s="156" t="s">
        <v>80</v>
      </c>
      <c r="E3" s="156" t="s">
        <v>289</v>
      </c>
      <c r="F3" s="156" t="s">
        <v>237</v>
      </c>
      <c r="G3" s="26" t="s">
        <v>81</v>
      </c>
      <c r="H3" s="4"/>
      <c r="I3" s="2"/>
      <c r="J3" s="2"/>
      <c r="K3" s="1"/>
      <c r="L3" s="1"/>
    </row>
    <row r="4" spans="1:12" ht="15.5" x14ac:dyDescent="0.35">
      <c r="A4" s="77"/>
      <c r="B4" s="45"/>
      <c r="C4" s="77"/>
      <c r="D4" s="78"/>
      <c r="E4" s="45"/>
      <c r="F4" s="45"/>
      <c r="G4" s="10"/>
      <c r="H4" s="3"/>
      <c r="I4" s="1"/>
      <c r="J4" s="1"/>
      <c r="K4" s="1"/>
      <c r="L4" s="1"/>
    </row>
    <row r="5" spans="1:12" ht="15.5" x14ac:dyDescent="0.35">
      <c r="A5" s="45"/>
      <c r="B5" s="45"/>
      <c r="C5" s="45"/>
      <c r="D5" s="78"/>
      <c r="E5" s="45"/>
      <c r="F5" s="45"/>
      <c r="G5" s="10"/>
      <c r="H5" s="3"/>
      <c r="I5" s="1"/>
      <c r="J5" s="1"/>
      <c r="K5" s="1"/>
      <c r="L5" s="1"/>
    </row>
    <row r="6" spans="1:12" ht="15.5" x14ac:dyDescent="0.35">
      <c r="A6" s="45"/>
      <c r="B6" s="45"/>
      <c r="C6" s="45"/>
      <c r="D6" s="78"/>
      <c r="E6" s="45"/>
      <c r="F6" s="45"/>
      <c r="G6" s="10"/>
      <c r="H6" s="3"/>
      <c r="I6" s="1"/>
      <c r="J6" s="1"/>
      <c r="K6" s="1"/>
      <c r="L6" s="1"/>
    </row>
    <row r="7" spans="1:12" ht="15.5" x14ac:dyDescent="0.35">
      <c r="A7" s="45"/>
      <c r="B7" s="45"/>
      <c r="C7" s="45"/>
      <c r="D7" s="78"/>
      <c r="E7" s="45"/>
      <c r="F7" s="45"/>
      <c r="G7" s="10"/>
      <c r="H7" s="3"/>
      <c r="I7" s="1"/>
      <c r="J7" s="1"/>
      <c r="K7" s="1"/>
      <c r="L7" s="1"/>
    </row>
    <row r="8" spans="1:12" ht="15.5" x14ac:dyDescent="0.35">
      <c r="A8" s="45"/>
      <c r="B8" s="45"/>
      <c r="C8" s="45"/>
      <c r="D8" s="78"/>
      <c r="E8" s="45"/>
      <c r="F8" s="45"/>
      <c r="G8" s="10"/>
      <c r="H8" s="3"/>
      <c r="I8" s="1"/>
      <c r="J8" s="1"/>
      <c r="K8" s="1"/>
      <c r="L8" s="1"/>
    </row>
    <row r="9" spans="1:12" ht="15.5" x14ac:dyDescent="0.35">
      <c r="A9" s="45"/>
      <c r="B9" s="45"/>
      <c r="C9" s="45"/>
      <c r="D9" s="78"/>
      <c r="E9" s="45"/>
      <c r="F9" s="45"/>
      <c r="G9" s="10"/>
      <c r="H9" s="3"/>
      <c r="I9" s="1"/>
      <c r="J9" s="1"/>
      <c r="K9" s="1"/>
      <c r="L9" s="1"/>
    </row>
    <row r="10" spans="1:12" ht="15.5" x14ac:dyDescent="0.35">
      <c r="A10" s="45"/>
      <c r="B10" s="45"/>
      <c r="C10" s="45"/>
      <c r="D10" s="78"/>
      <c r="E10" s="45"/>
      <c r="F10" s="45"/>
      <c r="G10" s="10"/>
      <c r="H10" s="3"/>
      <c r="I10" s="1"/>
      <c r="J10" s="1"/>
      <c r="K10" s="1"/>
      <c r="L10" s="1"/>
    </row>
    <row r="11" spans="1:12" ht="15.5" x14ac:dyDescent="0.35">
      <c r="A11" s="45"/>
      <c r="B11" s="45"/>
      <c r="C11" s="45"/>
      <c r="D11" s="78"/>
      <c r="E11" s="45"/>
      <c r="F11" s="45"/>
      <c r="G11" s="10"/>
      <c r="H11" s="3"/>
      <c r="I11" s="1"/>
      <c r="J11" s="1"/>
      <c r="K11" s="1"/>
      <c r="L11" s="1"/>
    </row>
    <row r="12" spans="1:12" ht="15.5" x14ac:dyDescent="0.35">
      <c r="A12" s="45"/>
      <c r="B12" s="45"/>
      <c r="C12" s="45"/>
      <c r="D12" s="78"/>
      <c r="E12" s="45"/>
      <c r="F12" s="45"/>
      <c r="G12" s="10"/>
      <c r="H12" s="3"/>
      <c r="I12" s="1"/>
      <c r="J12" s="1"/>
      <c r="K12" s="1"/>
      <c r="L12" s="1"/>
    </row>
    <row r="13" spans="1:12" ht="15.5" x14ac:dyDescent="0.35">
      <c r="A13" s="45"/>
      <c r="B13" s="45"/>
      <c r="C13" s="45"/>
      <c r="D13" s="78"/>
      <c r="E13" s="45"/>
      <c r="F13" s="45"/>
      <c r="G13" s="10"/>
      <c r="H13" s="3"/>
      <c r="I13" s="1"/>
      <c r="J13" s="1"/>
      <c r="K13" s="1"/>
      <c r="L13" s="1"/>
    </row>
    <row r="14" spans="1:12" ht="15.5" x14ac:dyDescent="0.35">
      <c r="A14" s="45"/>
      <c r="B14" s="45"/>
      <c r="C14" s="45"/>
      <c r="D14" s="78"/>
      <c r="E14" s="45"/>
      <c r="F14" s="45"/>
      <c r="G14" s="10"/>
      <c r="H14" s="3"/>
      <c r="I14" s="1"/>
      <c r="J14" s="1"/>
      <c r="K14" s="1"/>
      <c r="L14" s="1"/>
    </row>
    <row r="15" spans="1:12" ht="15.5" x14ac:dyDescent="0.35">
      <c r="A15" s="45"/>
      <c r="B15" s="45"/>
      <c r="C15" s="45"/>
      <c r="D15" s="78"/>
      <c r="E15" s="45"/>
      <c r="F15" s="45"/>
      <c r="G15" s="10"/>
      <c r="H15" s="3"/>
      <c r="I15" s="1"/>
      <c r="J15" s="1"/>
      <c r="K15" s="1"/>
      <c r="L15" s="1"/>
    </row>
    <row r="16" spans="1:12" ht="15.5" x14ac:dyDescent="0.35">
      <c r="A16" s="45"/>
      <c r="B16" s="45"/>
      <c r="C16" s="45"/>
      <c r="D16" s="78"/>
      <c r="E16" s="45"/>
      <c r="F16" s="45"/>
      <c r="G16" s="10"/>
      <c r="H16" s="3"/>
      <c r="I16" s="1"/>
      <c r="J16" s="1"/>
      <c r="K16" s="1"/>
      <c r="L16" s="1"/>
    </row>
    <row r="17" spans="1:7" ht="15.5" x14ac:dyDescent="0.35">
      <c r="A17" s="45"/>
      <c r="B17" s="45"/>
      <c r="C17" s="45"/>
      <c r="D17" s="78"/>
      <c r="E17" s="45"/>
      <c r="F17" s="45"/>
      <c r="G17" s="10"/>
    </row>
    <row r="18" spans="1:7" ht="15.5" x14ac:dyDescent="0.35">
      <c r="A18" s="45"/>
      <c r="B18" s="45"/>
      <c r="C18" s="45"/>
      <c r="D18" s="78"/>
      <c r="E18" s="45"/>
      <c r="F18" s="45"/>
      <c r="G18" s="10"/>
    </row>
    <row r="19" spans="1:7" ht="15.5" x14ac:dyDescent="0.35">
      <c r="A19" s="45"/>
      <c r="B19" s="45"/>
      <c r="C19" s="45"/>
      <c r="D19" s="78"/>
      <c r="E19" s="45"/>
      <c r="F19" s="45"/>
      <c r="G19" s="10"/>
    </row>
    <row r="20" spans="1:7" ht="15.5" x14ac:dyDescent="0.35">
      <c r="A20" s="45"/>
      <c r="B20" s="45"/>
      <c r="C20" s="45"/>
      <c r="D20" s="78"/>
      <c r="E20" s="45"/>
      <c r="F20" s="45"/>
      <c r="G20" s="10"/>
    </row>
    <row r="21" spans="1:7" ht="15.5" x14ac:dyDescent="0.35">
      <c r="A21" s="45"/>
      <c r="B21" s="45"/>
      <c r="C21" s="45"/>
      <c r="D21" s="78"/>
      <c r="E21" s="45"/>
      <c r="F21" s="45"/>
      <c r="G21" s="10"/>
    </row>
    <row r="22" spans="1:7" ht="15.5" x14ac:dyDescent="0.35">
      <c r="A22" s="45"/>
      <c r="B22" s="45"/>
      <c r="C22" s="45"/>
      <c r="D22" s="78"/>
      <c r="E22" s="45"/>
      <c r="F22" s="45"/>
      <c r="G22" s="10"/>
    </row>
    <row r="23" spans="1:7" ht="15.5" x14ac:dyDescent="0.35">
      <c r="A23" s="45"/>
      <c r="B23" s="45"/>
      <c r="C23" s="45"/>
      <c r="D23" s="78"/>
      <c r="E23" s="45"/>
      <c r="F23" s="45"/>
      <c r="G23" s="10"/>
    </row>
    <row r="24" spans="1:7" ht="15.5" x14ac:dyDescent="0.35">
      <c r="A24" s="45"/>
      <c r="B24" s="45"/>
      <c r="C24" s="45"/>
      <c r="D24" s="78"/>
      <c r="E24" s="45"/>
      <c r="F24" s="45"/>
      <c r="G24" s="10"/>
    </row>
    <row r="25" spans="1:7" ht="15.5" x14ac:dyDescent="0.35">
      <c r="A25" s="45"/>
      <c r="B25" s="45"/>
      <c r="C25" s="45"/>
      <c r="D25" s="78"/>
      <c r="E25" s="45"/>
      <c r="F25" s="45"/>
      <c r="G25" s="10"/>
    </row>
    <row r="26" spans="1:7" ht="15.5" x14ac:dyDescent="0.35">
      <c r="A26" s="45"/>
      <c r="B26" s="45"/>
      <c r="C26" s="45"/>
      <c r="D26" s="78"/>
      <c r="E26" s="45"/>
      <c r="F26" s="45"/>
      <c r="G26" s="10"/>
    </row>
    <row r="27" spans="1:7" ht="15.5" x14ac:dyDescent="0.35">
      <c r="A27" s="45"/>
      <c r="B27" s="45"/>
      <c r="C27" s="45"/>
      <c r="D27" s="78"/>
      <c r="E27" s="45"/>
      <c r="F27" s="45"/>
      <c r="G27" s="10"/>
    </row>
    <row r="28" spans="1:7" ht="15.5" x14ac:dyDescent="0.35">
      <c r="A28" s="45"/>
      <c r="B28" s="45"/>
      <c r="C28" s="45"/>
      <c r="D28" s="78"/>
      <c r="E28" s="45"/>
      <c r="F28" s="45"/>
      <c r="G28" s="10"/>
    </row>
    <row r="29" spans="1:7" ht="15.5" x14ac:dyDescent="0.35">
      <c r="A29" s="45"/>
      <c r="B29" s="45"/>
      <c r="C29" s="45"/>
      <c r="D29" s="78"/>
      <c r="E29" s="45"/>
      <c r="F29" s="45"/>
      <c r="G29" s="10"/>
    </row>
    <row r="30" spans="1:7" ht="15.5" x14ac:dyDescent="0.35">
      <c r="A30" s="45"/>
      <c r="B30" s="45"/>
      <c r="C30" s="45"/>
      <c r="D30" s="78"/>
      <c r="E30" s="45"/>
      <c r="F30" s="45"/>
      <c r="G30" s="10"/>
    </row>
    <row r="31" spans="1:7" ht="15.5" x14ac:dyDescent="0.35">
      <c r="A31" s="45"/>
      <c r="B31" s="45"/>
      <c r="C31" s="45"/>
      <c r="D31" s="78"/>
      <c r="E31" s="45"/>
      <c r="F31" s="45"/>
      <c r="G31" s="10"/>
    </row>
    <row r="32" spans="1:7" ht="15.5" x14ac:dyDescent="0.35">
      <c r="A32" s="45"/>
      <c r="B32" s="45"/>
      <c r="C32" s="45"/>
      <c r="D32" s="78"/>
      <c r="E32" s="45"/>
      <c r="F32" s="45"/>
      <c r="G32" s="10"/>
    </row>
    <row r="33" spans="1:7" ht="15.5" x14ac:dyDescent="0.35">
      <c r="A33" s="45"/>
      <c r="B33" s="45"/>
      <c r="C33" s="45"/>
      <c r="D33" s="78"/>
      <c r="E33" s="45"/>
      <c r="F33" s="45"/>
      <c r="G33" s="10"/>
    </row>
    <row r="34" spans="1:7" ht="15.5" x14ac:dyDescent="0.35">
      <c r="A34" s="45"/>
      <c r="B34" s="45"/>
      <c r="C34" s="45"/>
      <c r="D34" s="78"/>
      <c r="E34" s="45"/>
      <c r="F34" s="45"/>
      <c r="G34" s="10"/>
    </row>
    <row r="35" spans="1:7" ht="15.5" x14ac:dyDescent="0.35">
      <c r="A35" s="45"/>
      <c r="B35" s="45"/>
      <c r="C35" s="45"/>
      <c r="D35" s="78"/>
      <c r="E35" s="45"/>
      <c r="F35" s="45"/>
      <c r="G35" s="10"/>
    </row>
    <row r="36" spans="1:7" ht="15.5" x14ac:dyDescent="0.35">
      <c r="A36" s="45"/>
      <c r="B36" s="45"/>
      <c r="C36" s="45"/>
      <c r="D36" s="78"/>
      <c r="E36" s="45"/>
      <c r="F36" s="45"/>
      <c r="G36" s="10"/>
    </row>
    <row r="37" spans="1:7" ht="15.5" x14ac:dyDescent="0.35">
      <c r="A37" s="45"/>
      <c r="B37" s="45"/>
      <c r="C37" s="45"/>
      <c r="D37" s="78"/>
      <c r="E37" s="45"/>
      <c r="F37" s="45"/>
      <c r="G37" s="10"/>
    </row>
    <row r="38" spans="1:7" ht="15.5" x14ac:dyDescent="0.35">
      <c r="A38" s="45"/>
      <c r="B38" s="45"/>
      <c r="C38" s="45"/>
      <c r="D38" s="78"/>
      <c r="E38" s="45"/>
      <c r="F38" s="45"/>
      <c r="G38" s="10"/>
    </row>
    <row r="39" spans="1:7" ht="15.5" x14ac:dyDescent="0.35">
      <c r="A39" s="45"/>
      <c r="B39" s="45"/>
      <c r="C39" s="45"/>
      <c r="D39" s="78"/>
      <c r="E39" s="45"/>
      <c r="F39" s="45"/>
      <c r="G39" s="10"/>
    </row>
    <row r="40" spans="1:7" ht="15.5" x14ac:dyDescent="0.35">
      <c r="A40" s="45"/>
      <c r="B40" s="45"/>
      <c r="C40" s="45"/>
      <c r="D40" s="78"/>
      <c r="E40" s="45"/>
      <c r="F40" s="45"/>
      <c r="G40" s="10"/>
    </row>
    <row r="41" spans="1:7" ht="15.5" x14ac:dyDescent="0.35">
      <c r="A41" s="45"/>
      <c r="B41" s="45"/>
      <c r="C41" s="45"/>
      <c r="D41" s="78"/>
      <c r="E41" s="45"/>
      <c r="F41" s="45"/>
      <c r="G41" s="10"/>
    </row>
    <row r="42" spans="1:7" ht="15.5" x14ac:dyDescent="0.35">
      <c r="A42" s="45"/>
      <c r="B42" s="45"/>
      <c r="C42" s="45"/>
      <c r="D42" s="78"/>
      <c r="E42" s="45"/>
      <c r="F42" s="45"/>
      <c r="G42" s="10"/>
    </row>
    <row r="43" spans="1:7" ht="15.5" x14ac:dyDescent="0.35">
      <c r="A43" s="45"/>
      <c r="B43" s="45"/>
      <c r="C43" s="45"/>
      <c r="D43" s="78"/>
      <c r="E43" s="45"/>
      <c r="F43" s="45"/>
      <c r="G43" s="10"/>
    </row>
    <row r="44" spans="1:7" ht="15.5" x14ac:dyDescent="0.35">
      <c r="A44" s="45"/>
      <c r="B44" s="45"/>
      <c r="C44" s="45"/>
      <c r="D44" s="78"/>
      <c r="E44" s="45"/>
      <c r="F44" s="45"/>
      <c r="G44" s="10"/>
    </row>
    <row r="45" spans="1:7" ht="15.5" x14ac:dyDescent="0.35">
      <c r="A45" s="45"/>
      <c r="B45" s="45"/>
      <c r="C45" s="45"/>
      <c r="D45" s="78"/>
      <c r="E45" s="45"/>
      <c r="F45" s="45"/>
      <c r="G45" s="10"/>
    </row>
    <row r="46" spans="1:7" ht="15.5" x14ac:dyDescent="0.35">
      <c r="A46" s="45"/>
      <c r="B46" s="45"/>
      <c r="C46" s="45"/>
      <c r="D46" s="78"/>
      <c r="E46" s="45"/>
      <c r="F46" s="45"/>
      <c r="G46" s="10"/>
    </row>
    <row r="47" spans="1:7" ht="15.5" x14ac:dyDescent="0.35">
      <c r="A47" s="45"/>
      <c r="B47" s="45"/>
      <c r="C47" s="45"/>
      <c r="D47" s="78"/>
      <c r="E47" s="45"/>
      <c r="F47" s="45"/>
      <c r="G47" s="10"/>
    </row>
    <row r="48" spans="1:7" ht="15.5" x14ac:dyDescent="0.35">
      <c r="A48" s="45"/>
      <c r="B48" s="45"/>
      <c r="C48" s="45"/>
      <c r="D48" s="78"/>
      <c r="E48" s="45"/>
      <c r="F48" s="45"/>
      <c r="G48" s="10"/>
    </row>
    <row r="49" spans="1:7" ht="15.5" x14ac:dyDescent="0.35">
      <c r="A49" s="45"/>
      <c r="B49" s="45"/>
      <c r="C49" s="45"/>
      <c r="D49" s="78"/>
      <c r="E49" s="45"/>
      <c r="F49" s="45"/>
      <c r="G49" s="10"/>
    </row>
    <row r="50" spans="1:7" ht="15.5" x14ac:dyDescent="0.35">
      <c r="A50" s="45"/>
      <c r="B50" s="45"/>
      <c r="C50" s="45"/>
      <c r="D50" s="78"/>
      <c r="E50" s="45"/>
      <c r="F50" s="45"/>
      <c r="G50" s="10"/>
    </row>
    <row r="51" spans="1:7" ht="15.5" x14ac:dyDescent="0.35">
      <c r="A51" s="45"/>
      <c r="B51" s="45"/>
      <c r="C51" s="45"/>
      <c r="D51" s="78"/>
      <c r="E51" s="45"/>
      <c r="F51" s="45"/>
      <c r="G51" s="10"/>
    </row>
    <row r="52" spans="1:7" ht="15.5" x14ac:dyDescent="0.35">
      <c r="A52" s="45"/>
      <c r="B52" s="45"/>
      <c r="C52" s="45"/>
      <c r="D52" s="78"/>
      <c r="E52" s="45"/>
      <c r="F52" s="45"/>
      <c r="G52" s="10"/>
    </row>
    <row r="53" spans="1:7" ht="15.5" x14ac:dyDescent="0.35">
      <c r="A53" s="45"/>
      <c r="B53" s="45"/>
      <c r="C53" s="45"/>
      <c r="D53" s="78"/>
      <c r="E53" s="45"/>
      <c r="F53" s="45"/>
      <c r="G53" s="10"/>
    </row>
    <row r="54" spans="1:7" ht="15.5" x14ac:dyDescent="0.35">
      <c r="A54" s="45"/>
      <c r="B54" s="45"/>
      <c r="C54" s="45"/>
      <c r="D54" s="78"/>
      <c r="E54" s="45"/>
      <c r="F54" s="45"/>
      <c r="G54" s="10"/>
    </row>
    <row r="55" spans="1:7" ht="15.5" x14ac:dyDescent="0.35">
      <c r="A55" s="45"/>
      <c r="B55" s="45"/>
      <c r="C55" s="45"/>
      <c r="D55" s="78"/>
      <c r="E55" s="45"/>
      <c r="F55" s="45"/>
      <c r="G55" s="10"/>
    </row>
    <row r="56" spans="1:7" ht="15.5" x14ac:dyDescent="0.35">
      <c r="A56" s="45"/>
      <c r="B56" s="45"/>
      <c r="C56" s="45"/>
      <c r="D56" s="78"/>
      <c r="E56" s="45"/>
      <c r="F56" s="45"/>
      <c r="G56" s="10"/>
    </row>
    <row r="57" spans="1:7" ht="15.5" x14ac:dyDescent="0.35">
      <c r="A57" s="45"/>
      <c r="B57" s="45"/>
      <c r="C57" s="45"/>
      <c r="D57" s="78"/>
      <c r="E57" s="45"/>
      <c r="F57" s="45"/>
      <c r="G57" s="10"/>
    </row>
    <row r="58" spans="1:7" ht="15.5" x14ac:dyDescent="0.35">
      <c r="A58" s="45"/>
      <c r="B58" s="45"/>
      <c r="C58" s="45"/>
      <c r="D58" s="78"/>
      <c r="E58" s="45"/>
      <c r="F58" s="45"/>
      <c r="G58" s="10"/>
    </row>
    <row r="59" spans="1:7" ht="15.5" x14ac:dyDescent="0.35">
      <c r="A59" s="45"/>
      <c r="B59" s="45"/>
      <c r="C59" s="45"/>
      <c r="D59" s="78"/>
      <c r="E59" s="45"/>
      <c r="F59" s="45"/>
      <c r="G59" s="10"/>
    </row>
    <row r="60" spans="1:7" ht="15.5" x14ac:dyDescent="0.35">
      <c r="A60" s="45"/>
      <c r="B60" s="45"/>
      <c r="C60" s="45"/>
      <c r="D60" s="78"/>
      <c r="E60" s="45"/>
      <c r="F60" s="45"/>
      <c r="G60" s="10"/>
    </row>
    <row r="61" spans="1:7" ht="15.5" x14ac:dyDescent="0.35">
      <c r="A61" s="45"/>
      <c r="B61" s="45"/>
      <c r="C61" s="45"/>
      <c r="D61" s="78"/>
      <c r="E61" s="45"/>
      <c r="F61" s="45"/>
      <c r="G61" s="10"/>
    </row>
    <row r="62" spans="1:7" ht="15.5" x14ac:dyDescent="0.35">
      <c r="A62" s="45"/>
      <c r="B62" s="45"/>
      <c r="C62" s="45"/>
      <c r="D62" s="78"/>
      <c r="E62" s="45"/>
      <c r="F62" s="45"/>
      <c r="G62" s="10"/>
    </row>
    <row r="63" spans="1:7" ht="15.5" x14ac:dyDescent="0.35">
      <c r="A63" s="45"/>
      <c r="B63" s="45"/>
      <c r="C63" s="45"/>
      <c r="D63" s="78"/>
      <c r="E63" s="45"/>
      <c r="F63" s="45"/>
      <c r="G63" s="10"/>
    </row>
    <row r="64" spans="1:7" ht="15.5" x14ac:dyDescent="0.35">
      <c r="A64" s="45"/>
      <c r="B64" s="45"/>
      <c r="C64" s="45"/>
      <c r="D64" s="78"/>
      <c r="E64" s="45"/>
      <c r="F64" s="45"/>
      <c r="G64" s="10"/>
    </row>
    <row r="65" spans="1:7" ht="15.5" x14ac:dyDescent="0.35">
      <c r="A65" s="45"/>
      <c r="B65" s="45"/>
      <c r="C65" s="45"/>
      <c r="D65" s="78"/>
      <c r="E65" s="45"/>
      <c r="F65" s="45"/>
      <c r="G65" s="10"/>
    </row>
    <row r="66" spans="1:7" ht="15.5" x14ac:dyDescent="0.35">
      <c r="A66" s="45"/>
      <c r="B66" s="45"/>
      <c r="C66" s="45"/>
      <c r="D66" s="78"/>
      <c r="E66" s="45"/>
      <c r="F66" s="45"/>
      <c r="G66" s="10"/>
    </row>
    <row r="67" spans="1:7" ht="15.5" x14ac:dyDescent="0.35">
      <c r="A67" s="45"/>
      <c r="B67" s="45"/>
      <c r="C67" s="45"/>
      <c r="D67" s="78"/>
      <c r="E67" s="45"/>
      <c r="F67" s="45"/>
      <c r="G67" s="10"/>
    </row>
    <row r="68" spans="1:7" ht="15.5" x14ac:dyDescent="0.35">
      <c r="A68" s="45"/>
      <c r="B68" s="45"/>
      <c r="C68" s="45"/>
      <c r="D68" s="78"/>
      <c r="E68" s="45"/>
      <c r="F68" s="45"/>
      <c r="G68" s="10"/>
    </row>
    <row r="69" spans="1:7" ht="15.5" x14ac:dyDescent="0.35">
      <c r="A69" s="45"/>
      <c r="B69" s="45"/>
      <c r="C69" s="45"/>
      <c r="D69" s="78"/>
      <c r="E69" s="45"/>
      <c r="F69" s="45"/>
      <c r="G69" s="10"/>
    </row>
    <row r="70" spans="1:7" ht="15.5" x14ac:dyDescent="0.35">
      <c r="A70" s="45"/>
      <c r="B70" s="45"/>
      <c r="C70" s="45"/>
      <c r="D70" s="78"/>
      <c r="E70" s="45"/>
      <c r="F70" s="45"/>
      <c r="G70" s="10"/>
    </row>
    <row r="71" spans="1:7" ht="15.5" x14ac:dyDescent="0.35">
      <c r="A71" s="45"/>
      <c r="B71" s="45"/>
      <c r="C71" s="45"/>
      <c r="D71" s="78"/>
      <c r="E71" s="45"/>
      <c r="F71" s="45"/>
      <c r="G71" s="10"/>
    </row>
    <row r="72" spans="1:7" ht="15.5" x14ac:dyDescent="0.35">
      <c r="A72" s="45"/>
      <c r="B72" s="45"/>
      <c r="C72" s="45"/>
      <c r="D72" s="78"/>
      <c r="E72" s="45"/>
      <c r="F72" s="45"/>
      <c r="G72" s="10"/>
    </row>
    <row r="73" spans="1:7" ht="15.5" x14ac:dyDescent="0.35">
      <c r="A73" s="45"/>
      <c r="B73" s="45"/>
      <c r="C73" s="45"/>
      <c r="D73" s="78"/>
      <c r="E73" s="45"/>
      <c r="F73" s="45"/>
      <c r="G73" s="10"/>
    </row>
    <row r="74" spans="1:7" ht="15.5" x14ac:dyDescent="0.35">
      <c r="A74" s="45"/>
      <c r="B74" s="45"/>
      <c r="C74" s="45"/>
      <c r="D74" s="78"/>
      <c r="E74" s="45"/>
      <c r="F74" s="45"/>
      <c r="G74" s="10"/>
    </row>
    <row r="75" spans="1:7" ht="15.5" x14ac:dyDescent="0.35">
      <c r="A75" s="45"/>
      <c r="B75" s="45"/>
      <c r="C75" s="45"/>
      <c r="D75" s="78"/>
      <c r="E75" s="45"/>
      <c r="F75" s="45"/>
      <c r="G75" s="10"/>
    </row>
    <row r="76" spans="1:7" ht="15.5" x14ac:dyDescent="0.35">
      <c r="A76" s="45"/>
      <c r="B76" s="45"/>
      <c r="C76" s="45"/>
      <c r="D76" s="78"/>
      <c r="E76" s="45"/>
      <c r="F76" s="45"/>
      <c r="G76" s="10"/>
    </row>
    <row r="77" spans="1:7" ht="15.5" x14ac:dyDescent="0.35">
      <c r="A77" s="45"/>
      <c r="B77" s="45"/>
      <c r="C77" s="45"/>
      <c r="D77" s="78"/>
      <c r="E77" s="45"/>
      <c r="F77" s="45"/>
      <c r="G77" s="10"/>
    </row>
    <row r="78" spans="1:7" ht="15.5" x14ac:dyDescent="0.35">
      <c r="A78" s="45"/>
      <c r="B78" s="45"/>
      <c r="C78" s="45"/>
      <c r="D78" s="78"/>
      <c r="E78" s="45"/>
      <c r="F78" s="45"/>
      <c r="G78" s="10"/>
    </row>
    <row r="79" spans="1:7" ht="15.5" x14ac:dyDescent="0.35">
      <c r="A79" s="45"/>
      <c r="B79" s="45"/>
      <c r="C79" s="45"/>
      <c r="D79" s="78"/>
      <c r="E79" s="45"/>
      <c r="F79" s="45"/>
      <c r="G79" s="10"/>
    </row>
    <row r="80" spans="1:7" ht="15.5" x14ac:dyDescent="0.35">
      <c r="A80" s="45"/>
      <c r="B80" s="45"/>
      <c r="C80" s="45"/>
      <c r="D80" s="78"/>
      <c r="E80" s="45"/>
      <c r="F80" s="45"/>
      <c r="G80" s="10"/>
    </row>
    <row r="81" spans="1:7" ht="15.5" x14ac:dyDescent="0.35">
      <c r="A81" s="45"/>
      <c r="B81" s="45"/>
      <c r="C81" s="45"/>
      <c r="D81" s="78"/>
      <c r="E81" s="45"/>
      <c r="F81" s="45"/>
      <c r="G81" s="10"/>
    </row>
    <row r="82" spans="1:7" ht="15.5" x14ac:dyDescent="0.35">
      <c r="A82" s="45"/>
      <c r="B82" s="45"/>
      <c r="C82" s="45"/>
      <c r="D82" s="78"/>
      <c r="E82" s="45"/>
      <c r="F82" s="45"/>
      <c r="G82" s="10"/>
    </row>
    <row r="83" spans="1:7" ht="15.5" x14ac:dyDescent="0.35">
      <c r="A83" s="45"/>
      <c r="B83" s="45"/>
      <c r="C83" s="45"/>
      <c r="D83" s="78"/>
      <c r="E83" s="45"/>
      <c r="F83" s="45"/>
      <c r="G83" s="10"/>
    </row>
    <row r="84" spans="1:7" ht="15.5" x14ac:dyDescent="0.35">
      <c r="A84" s="45"/>
      <c r="B84" s="45"/>
      <c r="C84" s="45"/>
      <c r="D84" s="78"/>
      <c r="E84" s="45"/>
      <c r="F84" s="45"/>
      <c r="G84" s="10"/>
    </row>
    <row r="85" spans="1:7" ht="15.5" x14ac:dyDescent="0.35">
      <c r="A85" s="45"/>
      <c r="B85" s="45"/>
      <c r="C85" s="45"/>
      <c r="D85" s="78"/>
      <c r="E85" s="45"/>
      <c r="F85" s="45"/>
      <c r="G85" s="10"/>
    </row>
    <row r="86" spans="1:7" ht="15.5" x14ac:dyDescent="0.35">
      <c r="A86" s="45"/>
      <c r="B86" s="45"/>
      <c r="C86" s="45"/>
      <c r="D86" s="78"/>
      <c r="E86" s="45"/>
      <c r="F86" s="45"/>
      <c r="G86" s="10"/>
    </row>
    <row r="87" spans="1:7" ht="15.5" x14ac:dyDescent="0.35">
      <c r="A87" s="45"/>
      <c r="B87" s="45"/>
      <c r="C87" s="45"/>
      <c r="D87" s="78"/>
      <c r="E87" s="45"/>
      <c r="F87" s="45"/>
      <c r="G87" s="10"/>
    </row>
    <row r="88" spans="1:7" ht="15.5" x14ac:dyDescent="0.35">
      <c r="A88" s="45"/>
      <c r="B88" s="45"/>
      <c r="C88" s="45"/>
      <c r="D88" s="78"/>
      <c r="E88" s="45"/>
      <c r="F88" s="45"/>
      <c r="G88" s="10"/>
    </row>
    <row r="89" spans="1:7" ht="15.5" x14ac:dyDescent="0.35">
      <c r="A89" s="45"/>
      <c r="B89" s="45"/>
      <c r="C89" s="45"/>
      <c r="D89" s="78"/>
      <c r="E89" s="45"/>
      <c r="F89" s="45"/>
      <c r="G89" s="10"/>
    </row>
    <row r="90" spans="1:7" ht="15.5" x14ac:dyDescent="0.35">
      <c r="A90" s="45"/>
      <c r="B90" s="45"/>
      <c r="C90" s="45"/>
      <c r="D90" s="78"/>
      <c r="E90" s="45"/>
      <c r="F90" s="45"/>
      <c r="G90" s="10"/>
    </row>
    <row r="91" spans="1:7" ht="15.5" x14ac:dyDescent="0.35">
      <c r="A91" s="45"/>
      <c r="B91" s="45"/>
      <c r="C91" s="45"/>
      <c r="D91" s="78"/>
      <c r="E91" s="45"/>
      <c r="F91" s="45"/>
      <c r="G91" s="10"/>
    </row>
    <row r="92" spans="1:7" ht="15.5" x14ac:dyDescent="0.35">
      <c r="A92" s="45"/>
      <c r="B92" s="45"/>
      <c r="C92" s="45"/>
      <c r="D92" s="78"/>
      <c r="E92" s="45"/>
      <c r="F92" s="45"/>
      <c r="G92" s="10"/>
    </row>
    <row r="93" spans="1:7" ht="15.5" x14ac:dyDescent="0.35">
      <c r="A93" s="45"/>
      <c r="B93" s="45"/>
      <c r="C93" s="45"/>
      <c r="D93" s="78"/>
      <c r="E93" s="45"/>
      <c r="F93" s="45"/>
      <c r="G93" s="10"/>
    </row>
    <row r="94" spans="1:7" ht="15.5" x14ac:dyDescent="0.35">
      <c r="A94" s="45"/>
      <c r="B94" s="45"/>
      <c r="C94" s="45"/>
      <c r="D94" s="78"/>
      <c r="E94" s="45"/>
      <c r="F94" s="45"/>
      <c r="G94" s="10"/>
    </row>
    <row r="95" spans="1:7" ht="15.5" x14ac:dyDescent="0.35">
      <c r="A95" s="45"/>
      <c r="B95" s="45"/>
      <c r="C95" s="45"/>
      <c r="D95" s="78"/>
      <c r="E95" s="45"/>
      <c r="F95" s="45"/>
      <c r="G95" s="10"/>
    </row>
    <row r="96" spans="1:7" ht="15.5" x14ac:dyDescent="0.35">
      <c r="A96" s="45"/>
      <c r="B96" s="45"/>
      <c r="C96" s="45"/>
      <c r="D96" s="78"/>
      <c r="E96" s="45"/>
      <c r="F96" s="45"/>
      <c r="G96" s="10"/>
    </row>
    <row r="97" spans="1:7" ht="15.5" x14ac:dyDescent="0.35">
      <c r="A97" s="45"/>
      <c r="B97" s="45"/>
      <c r="C97" s="45"/>
      <c r="D97" s="78"/>
      <c r="E97" s="45"/>
      <c r="F97" s="45"/>
      <c r="G97" s="10"/>
    </row>
    <row r="98" spans="1:7" ht="15.5" x14ac:dyDescent="0.35">
      <c r="A98" s="45"/>
      <c r="B98" s="45"/>
      <c r="C98" s="45"/>
      <c r="D98" s="78"/>
      <c r="E98" s="45"/>
      <c r="F98" s="45"/>
      <c r="G98" s="10"/>
    </row>
    <row r="99" spans="1:7" ht="15.5" x14ac:dyDescent="0.35">
      <c r="A99" s="45"/>
      <c r="B99" s="45"/>
      <c r="C99" s="45"/>
      <c r="D99" s="78"/>
      <c r="E99" s="45"/>
      <c r="F99" s="45"/>
      <c r="G99" s="10"/>
    </row>
    <row r="100" spans="1:7" ht="15.5" x14ac:dyDescent="0.35">
      <c r="A100" s="45"/>
      <c r="B100" s="45"/>
      <c r="C100" s="45"/>
      <c r="D100" s="78"/>
      <c r="E100" s="45"/>
      <c r="F100" s="45"/>
      <c r="G100" s="10"/>
    </row>
    <row r="101" spans="1:7" ht="15.5" x14ac:dyDescent="0.35">
      <c r="A101" s="45"/>
      <c r="B101" s="45"/>
      <c r="C101" s="45"/>
      <c r="D101" s="78"/>
      <c r="E101" s="45"/>
      <c r="F101" s="45"/>
      <c r="G101" s="10"/>
    </row>
    <row r="102" spans="1:7" ht="15.5" x14ac:dyDescent="0.35">
      <c r="A102" s="45"/>
      <c r="B102" s="45"/>
      <c r="C102" s="45"/>
      <c r="D102" s="78"/>
      <c r="E102" s="45"/>
      <c r="F102" s="45"/>
      <c r="G102" s="10"/>
    </row>
    <row r="103" spans="1:7" ht="15.5" x14ac:dyDescent="0.35">
      <c r="A103" s="45"/>
      <c r="B103" s="45"/>
      <c r="C103" s="45"/>
      <c r="D103" s="78"/>
      <c r="E103" s="45"/>
      <c r="F103" s="45"/>
      <c r="G103" s="10"/>
    </row>
    <row r="104" spans="1:7" ht="15.5" x14ac:dyDescent="0.35">
      <c r="A104" s="45"/>
      <c r="B104" s="45"/>
      <c r="C104" s="45"/>
      <c r="D104" s="78"/>
      <c r="E104" s="45"/>
      <c r="F104" s="45"/>
      <c r="G104" s="10"/>
    </row>
    <row r="105" spans="1:7" ht="15.5" x14ac:dyDescent="0.35">
      <c r="A105" s="45"/>
      <c r="B105" s="45"/>
      <c r="C105" s="45"/>
      <c r="D105" s="78"/>
      <c r="E105" s="45"/>
      <c r="F105" s="45"/>
      <c r="G105" s="10"/>
    </row>
    <row r="106" spans="1:7" ht="15.5" x14ac:dyDescent="0.35">
      <c r="A106" s="45"/>
      <c r="B106" s="45"/>
      <c r="C106" s="45"/>
      <c r="D106" s="78"/>
      <c r="E106" s="45"/>
      <c r="F106" s="45"/>
      <c r="G106" s="10"/>
    </row>
    <row r="107" spans="1:7" ht="15.5" x14ac:dyDescent="0.35">
      <c r="A107" s="45"/>
      <c r="B107" s="45"/>
      <c r="C107" s="45"/>
      <c r="D107" s="78"/>
      <c r="E107" s="45"/>
      <c r="F107" s="45"/>
      <c r="G107" s="10"/>
    </row>
    <row r="108" spans="1:7" ht="15.5" x14ac:dyDescent="0.35">
      <c r="A108" s="45"/>
      <c r="B108" s="45"/>
      <c r="C108" s="45"/>
      <c r="D108" s="78"/>
      <c r="E108" s="45"/>
      <c r="F108" s="45"/>
      <c r="G108" s="10"/>
    </row>
    <row r="109" spans="1:7" ht="15.5" x14ac:dyDescent="0.35">
      <c r="A109" s="45"/>
      <c r="B109" s="45"/>
      <c r="C109" s="45"/>
      <c r="D109" s="78"/>
      <c r="E109" s="45"/>
      <c r="F109" s="45"/>
      <c r="G109" s="10"/>
    </row>
    <row r="110" spans="1:7" ht="15.5" x14ac:dyDescent="0.35">
      <c r="A110" s="45"/>
      <c r="B110" s="45"/>
      <c r="C110" s="45"/>
      <c r="D110" s="78"/>
      <c r="E110" s="45"/>
      <c r="F110" s="45"/>
      <c r="G110" s="10"/>
    </row>
    <row r="111" spans="1:7" ht="15.5" x14ac:dyDescent="0.35">
      <c r="A111" s="45"/>
      <c r="B111" s="45"/>
      <c r="C111" s="45"/>
      <c r="D111" s="78"/>
      <c r="E111" s="45"/>
      <c r="F111" s="45"/>
      <c r="G111" s="10"/>
    </row>
    <row r="112" spans="1:7" ht="15.5" x14ac:dyDescent="0.35">
      <c r="A112" s="45"/>
      <c r="B112" s="45"/>
      <c r="C112" s="45"/>
      <c r="D112" s="78"/>
      <c r="E112" s="45"/>
      <c r="F112" s="45"/>
      <c r="G112" s="10"/>
    </row>
    <row r="113" spans="1:7" ht="15.5" x14ac:dyDescent="0.35">
      <c r="A113" s="45"/>
      <c r="B113" s="45"/>
      <c r="C113" s="45"/>
      <c r="D113" s="78"/>
      <c r="E113" s="45"/>
      <c r="F113" s="45"/>
      <c r="G113" s="10"/>
    </row>
    <row r="114" spans="1:7" ht="15.5" x14ac:dyDescent="0.35">
      <c r="A114" s="45"/>
      <c r="B114" s="45"/>
      <c r="C114" s="45"/>
      <c r="D114" s="78"/>
      <c r="E114" s="45"/>
      <c r="F114" s="45"/>
      <c r="G114" s="10"/>
    </row>
    <row r="115" spans="1:7" ht="15.5" x14ac:dyDescent="0.35">
      <c r="A115" s="45"/>
      <c r="B115" s="45"/>
      <c r="C115" s="45"/>
      <c r="D115" s="78"/>
      <c r="E115" s="45"/>
      <c r="F115" s="45"/>
      <c r="G115" s="10"/>
    </row>
    <row r="116" spans="1:7" ht="15.5" x14ac:dyDescent="0.35">
      <c r="A116" s="45"/>
      <c r="B116" s="45"/>
      <c r="C116" s="45"/>
      <c r="D116" s="78"/>
      <c r="E116" s="45"/>
      <c r="F116" s="45"/>
      <c r="G116" s="10"/>
    </row>
    <row r="117" spans="1:7" ht="15.5" x14ac:dyDescent="0.35">
      <c r="A117" s="45"/>
      <c r="B117" s="45"/>
      <c r="C117" s="45"/>
      <c r="D117" s="78"/>
      <c r="E117" s="45"/>
      <c r="F117" s="45"/>
      <c r="G117" s="10"/>
    </row>
    <row r="118" spans="1:7" ht="15.5" x14ac:dyDescent="0.35">
      <c r="A118" s="45"/>
      <c r="B118" s="45"/>
      <c r="C118" s="45"/>
      <c r="D118" s="78"/>
      <c r="E118" s="45"/>
      <c r="F118" s="45"/>
      <c r="G118" s="10"/>
    </row>
    <row r="119" spans="1:7" ht="15.5" x14ac:dyDescent="0.35">
      <c r="A119" s="45"/>
      <c r="B119" s="45"/>
      <c r="C119" s="45"/>
      <c r="D119" s="78"/>
      <c r="E119" s="45"/>
      <c r="F119" s="45"/>
      <c r="G119" s="10"/>
    </row>
    <row r="120" spans="1:7" ht="15.5" x14ac:dyDescent="0.35">
      <c r="A120" s="45"/>
      <c r="B120" s="45"/>
      <c r="C120" s="45"/>
      <c r="D120" s="78"/>
      <c r="E120" s="45"/>
      <c r="F120" s="45"/>
      <c r="G120" s="10"/>
    </row>
    <row r="121" spans="1:7" ht="15.5" x14ac:dyDescent="0.35">
      <c r="A121" s="45"/>
      <c r="B121" s="45"/>
      <c r="C121" s="45"/>
      <c r="D121" s="78"/>
      <c r="E121" s="45"/>
      <c r="F121" s="45"/>
      <c r="G121" s="10"/>
    </row>
    <row r="122" spans="1:7" ht="15.5" x14ac:dyDescent="0.35">
      <c r="A122" s="45"/>
      <c r="B122" s="45"/>
      <c r="C122" s="45"/>
      <c r="D122" s="78"/>
      <c r="E122" s="45"/>
      <c r="F122" s="45"/>
      <c r="G122" s="10"/>
    </row>
    <row r="123" spans="1:7" ht="15.5" x14ac:dyDescent="0.35">
      <c r="A123" s="45"/>
      <c r="B123" s="45"/>
      <c r="C123" s="45"/>
      <c r="D123" s="78"/>
      <c r="E123" s="45"/>
      <c r="F123" s="45"/>
      <c r="G123" s="10"/>
    </row>
    <row r="124" spans="1:7" ht="15.5" x14ac:dyDescent="0.35">
      <c r="A124" s="45"/>
      <c r="B124" s="45"/>
      <c r="C124" s="45"/>
      <c r="D124" s="78"/>
      <c r="E124" s="45"/>
      <c r="F124" s="45"/>
      <c r="G124" s="10"/>
    </row>
    <row r="125" spans="1:7" ht="15.5" x14ac:dyDescent="0.35">
      <c r="A125" s="45"/>
      <c r="B125" s="45"/>
      <c r="C125" s="45"/>
      <c r="D125" s="78"/>
      <c r="E125" s="45"/>
      <c r="F125" s="45"/>
      <c r="G125" s="10"/>
    </row>
    <row r="126" spans="1:7" ht="15.5" x14ac:dyDescent="0.35">
      <c r="A126" s="45"/>
      <c r="B126" s="45"/>
      <c r="C126" s="45"/>
      <c r="D126" s="78"/>
      <c r="E126" s="45"/>
      <c r="F126" s="45"/>
      <c r="G126" s="10"/>
    </row>
    <row r="127" spans="1:7" ht="15.5" x14ac:dyDescent="0.35">
      <c r="A127" s="45"/>
      <c r="B127" s="45"/>
      <c r="C127" s="45"/>
      <c r="D127" s="78"/>
      <c r="E127" s="45"/>
      <c r="F127" s="45"/>
      <c r="G127" s="10"/>
    </row>
    <row r="128" spans="1:7" ht="15.5" x14ac:dyDescent="0.35">
      <c r="A128" s="45"/>
      <c r="B128" s="45"/>
      <c r="C128" s="45"/>
      <c r="D128" s="78"/>
      <c r="E128" s="45"/>
      <c r="F128" s="45"/>
      <c r="G128" s="10"/>
    </row>
    <row r="129" spans="1:7" ht="15.5" x14ac:dyDescent="0.35">
      <c r="A129" s="45"/>
      <c r="B129" s="45"/>
      <c r="C129" s="45"/>
      <c r="D129" s="78"/>
      <c r="E129" s="45"/>
      <c r="F129" s="45"/>
      <c r="G129" s="10"/>
    </row>
    <row r="130" spans="1:7" ht="15.5" x14ac:dyDescent="0.35">
      <c r="A130" s="45"/>
      <c r="B130" s="45"/>
      <c r="C130" s="45"/>
      <c r="D130" s="78"/>
      <c r="E130" s="45"/>
      <c r="F130" s="45"/>
      <c r="G130" s="10"/>
    </row>
    <row r="131" spans="1:7" ht="15.5" x14ac:dyDescent="0.35">
      <c r="A131" s="45"/>
      <c r="B131" s="45"/>
      <c r="C131" s="45"/>
      <c r="D131" s="78"/>
      <c r="E131" s="45"/>
      <c r="F131" s="45"/>
      <c r="G131" s="10"/>
    </row>
    <row r="132" spans="1:7" ht="15.5" x14ac:dyDescent="0.35">
      <c r="A132" s="45"/>
      <c r="B132" s="45"/>
      <c r="C132" s="45"/>
      <c r="D132" s="78"/>
      <c r="E132" s="45"/>
      <c r="F132" s="45"/>
      <c r="G132" s="10"/>
    </row>
    <row r="133" spans="1:7" ht="15.5" x14ac:dyDescent="0.35">
      <c r="A133" s="45"/>
      <c r="B133" s="45"/>
      <c r="C133" s="45"/>
      <c r="D133" s="78"/>
      <c r="E133" s="45"/>
      <c r="F133" s="45"/>
      <c r="G133" s="10"/>
    </row>
    <row r="134" spans="1:7" ht="15.5" x14ac:dyDescent="0.35">
      <c r="A134" s="45"/>
      <c r="B134" s="45"/>
      <c r="C134" s="45"/>
      <c r="D134" s="78"/>
      <c r="E134" s="45"/>
      <c r="F134" s="45"/>
      <c r="G134" s="10"/>
    </row>
    <row r="135" spans="1:7" ht="15.5" x14ac:dyDescent="0.35">
      <c r="A135" s="45"/>
      <c r="B135" s="45"/>
      <c r="C135" s="45"/>
      <c r="D135" s="78"/>
      <c r="E135" s="45"/>
      <c r="F135" s="45"/>
      <c r="G135" s="10"/>
    </row>
    <row r="136" spans="1:7" ht="15.5" x14ac:dyDescent="0.35">
      <c r="A136" s="45"/>
      <c r="B136" s="45"/>
      <c r="C136" s="45"/>
      <c r="D136" s="78"/>
      <c r="E136" s="45"/>
      <c r="F136" s="45"/>
      <c r="G136" s="10"/>
    </row>
    <row r="137" spans="1:7" ht="15.5" x14ac:dyDescent="0.35">
      <c r="A137" s="45"/>
      <c r="B137" s="45"/>
      <c r="C137" s="45"/>
      <c r="D137" s="78"/>
      <c r="E137" s="45"/>
      <c r="F137" s="45"/>
      <c r="G137" s="10"/>
    </row>
    <row r="138" spans="1:7" ht="15.5" x14ac:dyDescent="0.35">
      <c r="A138" s="45"/>
      <c r="B138" s="45"/>
      <c r="C138" s="45"/>
      <c r="D138" s="78"/>
      <c r="E138" s="45"/>
      <c r="F138" s="45"/>
      <c r="G138" s="10"/>
    </row>
    <row r="139" spans="1:7" ht="15.5" x14ac:dyDescent="0.35">
      <c r="A139" s="45"/>
      <c r="B139" s="45"/>
      <c r="C139" s="45"/>
      <c r="D139" s="78"/>
      <c r="E139" s="45"/>
      <c r="F139" s="45"/>
      <c r="G139" s="10"/>
    </row>
    <row r="140" spans="1:7" ht="15.5" x14ac:dyDescent="0.35">
      <c r="A140" s="45"/>
      <c r="B140" s="45"/>
      <c r="C140" s="45"/>
      <c r="D140" s="78"/>
      <c r="E140" s="45"/>
      <c r="F140" s="45"/>
      <c r="G140" s="10"/>
    </row>
    <row r="141" spans="1:7" ht="15.5" x14ac:dyDescent="0.35">
      <c r="A141" s="45"/>
      <c r="B141" s="45"/>
      <c r="C141" s="45"/>
      <c r="D141" s="78"/>
      <c r="E141" s="45"/>
      <c r="F141" s="45"/>
      <c r="G141" s="10"/>
    </row>
    <row r="142" spans="1:7" ht="15.5" x14ac:dyDescent="0.35">
      <c r="A142" s="45"/>
      <c r="B142" s="45"/>
      <c r="C142" s="45"/>
      <c r="D142" s="78"/>
      <c r="E142" s="45"/>
      <c r="F142" s="45"/>
      <c r="G142" s="10"/>
    </row>
    <row r="143" spans="1:7" ht="15.5" x14ac:dyDescent="0.35">
      <c r="A143" s="45"/>
      <c r="B143" s="45"/>
      <c r="C143" s="45"/>
      <c r="D143" s="78"/>
      <c r="E143" s="45"/>
      <c r="F143" s="45"/>
      <c r="G143" s="10"/>
    </row>
    <row r="144" spans="1:7" ht="15.5" x14ac:dyDescent="0.35">
      <c r="A144" s="45"/>
      <c r="B144" s="45"/>
      <c r="C144" s="45"/>
      <c r="D144" s="78"/>
      <c r="E144" s="45"/>
      <c r="F144" s="45"/>
      <c r="G144" s="10"/>
    </row>
    <row r="145" spans="1:7" ht="15.5" x14ac:dyDescent="0.35">
      <c r="A145" s="45"/>
      <c r="B145" s="45"/>
      <c r="C145" s="45"/>
      <c r="D145" s="78"/>
      <c r="E145" s="45"/>
      <c r="F145" s="45"/>
      <c r="G145" s="10"/>
    </row>
    <row r="146" spans="1:7" ht="15.5" x14ac:dyDescent="0.35">
      <c r="A146" s="45"/>
      <c r="B146" s="45"/>
      <c r="C146" s="45"/>
      <c r="D146" s="78"/>
      <c r="E146" s="45"/>
      <c r="F146" s="45"/>
      <c r="G146" s="10"/>
    </row>
    <row r="147" spans="1:7" ht="15.5" x14ac:dyDescent="0.35">
      <c r="A147" s="45"/>
      <c r="B147" s="45"/>
      <c r="C147" s="45"/>
      <c r="D147" s="78"/>
      <c r="E147" s="45"/>
      <c r="F147" s="45"/>
      <c r="G147" s="10"/>
    </row>
    <row r="148" spans="1:7" ht="15.5" x14ac:dyDescent="0.35">
      <c r="A148" s="45"/>
      <c r="B148" s="45"/>
      <c r="C148" s="45"/>
      <c r="D148" s="78"/>
      <c r="E148" s="45"/>
      <c r="F148" s="45"/>
      <c r="G148" s="10"/>
    </row>
    <row r="149" spans="1:7" ht="15.5" x14ac:dyDescent="0.35">
      <c r="A149" s="45"/>
      <c r="B149" s="45"/>
      <c r="C149" s="45"/>
      <c r="D149" s="78"/>
      <c r="E149" s="45"/>
      <c r="F149" s="45"/>
      <c r="G149" s="10"/>
    </row>
    <row r="150" spans="1:7" ht="15.5" x14ac:dyDescent="0.35">
      <c r="A150" s="45"/>
      <c r="B150" s="45"/>
      <c r="C150" s="45"/>
      <c r="D150" s="78"/>
      <c r="E150" s="45"/>
      <c r="F150" s="45"/>
      <c r="G150" s="10"/>
    </row>
    <row r="151" spans="1:7" ht="15.5" x14ac:dyDescent="0.35">
      <c r="A151" s="45"/>
      <c r="B151" s="45"/>
      <c r="C151" s="45"/>
      <c r="D151" s="78"/>
      <c r="E151" s="45"/>
      <c r="F151" s="45"/>
      <c r="G151" s="10"/>
    </row>
    <row r="152" spans="1:7" ht="15.5" x14ac:dyDescent="0.35">
      <c r="A152" s="45"/>
      <c r="B152" s="45"/>
      <c r="C152" s="45"/>
      <c r="D152" s="78"/>
      <c r="E152" s="45"/>
      <c r="F152" s="45"/>
      <c r="G152" s="10"/>
    </row>
    <row r="153" spans="1:7" ht="15.5" x14ac:dyDescent="0.35">
      <c r="A153" s="45"/>
      <c r="B153" s="45"/>
      <c r="C153" s="45"/>
      <c r="D153" s="78"/>
      <c r="E153" s="45"/>
      <c r="F153" s="45"/>
      <c r="G153" s="10"/>
    </row>
    <row r="154" spans="1:7" ht="15.5" x14ac:dyDescent="0.35">
      <c r="A154" s="45"/>
      <c r="B154" s="45"/>
      <c r="C154" s="45"/>
      <c r="D154" s="78"/>
      <c r="E154" s="45"/>
      <c r="F154" s="45"/>
      <c r="G154" s="10"/>
    </row>
    <row r="155" spans="1:7" ht="15.5" x14ac:dyDescent="0.35">
      <c r="A155" s="45"/>
      <c r="B155" s="45"/>
      <c r="C155" s="45"/>
      <c r="D155" s="78"/>
      <c r="E155" s="45"/>
      <c r="F155" s="45"/>
      <c r="G155" s="10"/>
    </row>
    <row r="156" spans="1:7" ht="15.5" x14ac:dyDescent="0.35">
      <c r="A156" s="45"/>
      <c r="B156" s="45"/>
      <c r="C156" s="45"/>
      <c r="D156" s="78"/>
      <c r="E156" s="45"/>
      <c r="F156" s="45"/>
      <c r="G156" s="10"/>
    </row>
    <row r="157" spans="1:7" ht="15.5" x14ac:dyDescent="0.35">
      <c r="A157" s="45"/>
      <c r="B157" s="45"/>
      <c r="C157" s="45"/>
      <c r="D157" s="78"/>
      <c r="E157" s="45"/>
      <c r="F157" s="45"/>
      <c r="G157" s="10"/>
    </row>
    <row r="158" spans="1:7" ht="15.5" x14ac:dyDescent="0.35">
      <c r="A158" s="45"/>
      <c r="B158" s="45"/>
      <c r="C158" s="45"/>
      <c r="D158" s="78"/>
      <c r="E158" s="45"/>
      <c r="F158" s="45"/>
      <c r="G158" s="10"/>
    </row>
    <row r="159" spans="1:7" ht="15.5" x14ac:dyDescent="0.35">
      <c r="A159" s="45"/>
      <c r="B159" s="45"/>
      <c r="C159" s="45"/>
      <c r="D159" s="78"/>
      <c r="E159" s="45"/>
      <c r="F159" s="45"/>
      <c r="G159" s="10"/>
    </row>
    <row r="160" spans="1:7" ht="15.5" x14ac:dyDescent="0.35">
      <c r="A160" s="45"/>
      <c r="B160" s="45"/>
      <c r="C160" s="45"/>
      <c r="D160" s="78"/>
      <c r="E160" s="45"/>
      <c r="F160" s="45"/>
      <c r="G160" s="10"/>
    </row>
    <row r="161" spans="1:7" ht="15.5" x14ac:dyDescent="0.35">
      <c r="A161" s="45"/>
      <c r="B161" s="45"/>
      <c r="C161" s="45"/>
      <c r="D161" s="78"/>
      <c r="E161" s="45"/>
      <c r="F161" s="45"/>
      <c r="G161" s="10"/>
    </row>
    <row r="162" spans="1:7" ht="15.5" x14ac:dyDescent="0.35">
      <c r="A162" s="45"/>
      <c r="B162" s="45"/>
      <c r="C162" s="45"/>
      <c r="D162" s="78"/>
      <c r="E162" s="45"/>
      <c r="F162" s="45"/>
      <c r="G162" s="10"/>
    </row>
    <row r="163" spans="1:7" ht="15.5" x14ac:dyDescent="0.35">
      <c r="A163" s="45"/>
      <c r="B163" s="45"/>
      <c r="C163" s="45"/>
      <c r="D163" s="78"/>
      <c r="E163" s="45"/>
      <c r="F163" s="45"/>
      <c r="G163" s="10"/>
    </row>
    <row r="164" spans="1:7" ht="15.5" x14ac:dyDescent="0.35">
      <c r="A164" s="45"/>
      <c r="B164" s="45"/>
      <c r="C164" s="45"/>
      <c r="D164" s="78"/>
      <c r="E164" s="45"/>
      <c r="F164" s="45"/>
      <c r="G164" s="10"/>
    </row>
    <row r="165" spans="1:7" ht="15.5" x14ac:dyDescent="0.35">
      <c r="A165" s="45"/>
      <c r="B165" s="45"/>
      <c r="C165" s="45"/>
      <c r="D165" s="78"/>
      <c r="E165" s="45"/>
      <c r="F165" s="45"/>
      <c r="G165" s="10"/>
    </row>
    <row r="166" spans="1:7" ht="15.5" x14ac:dyDescent="0.35">
      <c r="A166" s="45"/>
      <c r="B166" s="45"/>
      <c r="C166" s="45"/>
      <c r="D166" s="78"/>
      <c r="E166" s="45"/>
      <c r="F166" s="45"/>
      <c r="G166" s="10"/>
    </row>
    <row r="167" spans="1:7" ht="15.5" x14ac:dyDescent="0.35">
      <c r="A167" s="45"/>
      <c r="B167" s="45"/>
      <c r="C167" s="45"/>
      <c r="D167" s="78"/>
      <c r="E167" s="45"/>
      <c r="F167" s="45"/>
      <c r="G167" s="10"/>
    </row>
    <row r="168" spans="1:7" ht="15.5" x14ac:dyDescent="0.35">
      <c r="A168" s="45"/>
      <c r="B168" s="45"/>
      <c r="C168" s="45"/>
      <c r="D168" s="78"/>
      <c r="E168" s="45"/>
      <c r="F168" s="45"/>
      <c r="G168" s="10"/>
    </row>
    <row r="169" spans="1:7" ht="15.5" x14ac:dyDescent="0.35">
      <c r="A169" s="45"/>
      <c r="B169" s="45"/>
      <c r="C169" s="45"/>
      <c r="D169" s="78"/>
      <c r="E169" s="45"/>
      <c r="F169" s="45"/>
      <c r="G169" s="10"/>
    </row>
    <row r="170" spans="1:7" ht="15.5" x14ac:dyDescent="0.35">
      <c r="A170" s="45"/>
      <c r="B170" s="45"/>
      <c r="C170" s="45"/>
      <c r="D170" s="78"/>
      <c r="E170" s="45"/>
      <c r="F170" s="45"/>
      <c r="G170" s="10"/>
    </row>
    <row r="171" spans="1:7" ht="15.5" x14ac:dyDescent="0.35">
      <c r="A171" s="45"/>
      <c r="B171" s="45"/>
      <c r="C171" s="45"/>
      <c r="D171" s="78"/>
      <c r="E171" s="45"/>
      <c r="F171" s="45"/>
      <c r="G171" s="10"/>
    </row>
    <row r="172" spans="1:7" ht="15.5" x14ac:dyDescent="0.35">
      <c r="A172" s="45"/>
      <c r="B172" s="45"/>
      <c r="C172" s="45"/>
      <c r="D172" s="78"/>
      <c r="E172" s="45"/>
      <c r="F172" s="45"/>
      <c r="G172" s="10"/>
    </row>
    <row r="173" spans="1:7" ht="15.5" x14ac:dyDescent="0.35">
      <c r="A173" s="45"/>
      <c r="B173" s="45"/>
      <c r="C173" s="45"/>
      <c r="D173" s="78"/>
      <c r="E173" s="45"/>
      <c r="F173" s="45"/>
      <c r="G173" s="10"/>
    </row>
    <row r="174" spans="1:7" ht="15.5" x14ac:dyDescent="0.35">
      <c r="A174" s="45"/>
      <c r="B174" s="45"/>
      <c r="C174" s="45"/>
      <c r="D174" s="78"/>
      <c r="E174" s="45"/>
      <c r="F174" s="45"/>
      <c r="G174" s="10"/>
    </row>
    <row r="175" spans="1:7" ht="15.5" x14ac:dyDescent="0.35">
      <c r="A175" s="45"/>
      <c r="B175" s="45"/>
      <c r="C175" s="45"/>
      <c r="D175" s="78"/>
      <c r="E175" s="45"/>
      <c r="F175" s="45"/>
      <c r="G175" s="10"/>
    </row>
    <row r="176" spans="1:7" ht="15.5" x14ac:dyDescent="0.35">
      <c r="A176" s="45"/>
      <c r="B176" s="45"/>
      <c r="C176" s="45"/>
      <c r="D176" s="78"/>
      <c r="E176" s="45"/>
      <c r="F176" s="45"/>
      <c r="G176" s="10"/>
    </row>
    <row r="177" spans="1:7" ht="15.5" x14ac:dyDescent="0.35">
      <c r="A177" s="45"/>
      <c r="B177" s="45"/>
      <c r="C177" s="45"/>
      <c r="D177" s="78"/>
      <c r="E177" s="45"/>
      <c r="F177" s="45"/>
      <c r="G177" s="10"/>
    </row>
    <row r="178" spans="1:7" ht="15.5" x14ac:dyDescent="0.35">
      <c r="A178" s="45"/>
      <c r="B178" s="45"/>
      <c r="C178" s="45"/>
      <c r="D178" s="78"/>
      <c r="E178" s="45"/>
      <c r="F178" s="45"/>
      <c r="G178" s="10"/>
    </row>
    <row r="179" spans="1:7" ht="15.5" x14ac:dyDescent="0.35">
      <c r="A179" s="45"/>
      <c r="B179" s="45"/>
      <c r="C179" s="45"/>
      <c r="D179" s="78"/>
      <c r="E179" s="45"/>
      <c r="F179" s="45"/>
      <c r="G179" s="10"/>
    </row>
    <row r="180" spans="1:7" ht="15.5" x14ac:dyDescent="0.35">
      <c r="A180" s="45"/>
      <c r="B180" s="45"/>
      <c r="C180" s="45"/>
      <c r="D180" s="78"/>
      <c r="E180" s="45"/>
      <c r="F180" s="45"/>
      <c r="G180" s="10"/>
    </row>
    <row r="181" spans="1:7" ht="15.5" x14ac:dyDescent="0.35">
      <c r="A181" s="45"/>
      <c r="B181" s="45"/>
      <c r="C181" s="45"/>
      <c r="D181" s="78"/>
      <c r="E181" s="45"/>
      <c r="F181" s="45"/>
      <c r="G181" s="10"/>
    </row>
    <row r="182" spans="1:7" ht="15.5" x14ac:dyDescent="0.35">
      <c r="A182" s="45"/>
      <c r="B182" s="45"/>
      <c r="C182" s="45"/>
      <c r="D182" s="78"/>
      <c r="E182" s="45"/>
      <c r="F182" s="45"/>
      <c r="G182" s="10"/>
    </row>
    <row r="183" spans="1:7" ht="15.5" x14ac:dyDescent="0.35">
      <c r="A183" s="45"/>
      <c r="B183" s="45"/>
      <c r="C183" s="45"/>
      <c r="D183" s="78"/>
      <c r="E183" s="45"/>
      <c r="F183" s="45"/>
      <c r="G183" s="10"/>
    </row>
    <row r="184" spans="1:7" ht="15.5" x14ac:dyDescent="0.35">
      <c r="A184" s="45"/>
      <c r="B184" s="45"/>
      <c r="C184" s="45"/>
      <c r="D184" s="78"/>
      <c r="E184" s="45"/>
      <c r="F184" s="45"/>
      <c r="G184" s="10"/>
    </row>
    <row r="185" spans="1:7" ht="15.5" x14ac:dyDescent="0.35">
      <c r="A185" s="45"/>
      <c r="B185" s="45"/>
      <c r="C185" s="45"/>
      <c r="D185" s="78"/>
      <c r="E185" s="45"/>
      <c r="F185" s="45"/>
      <c r="G185" s="10"/>
    </row>
    <row r="186" spans="1:7" ht="15.5" x14ac:dyDescent="0.35">
      <c r="A186" s="45"/>
      <c r="B186" s="45"/>
      <c r="C186" s="45"/>
      <c r="D186" s="78"/>
      <c r="E186" s="45"/>
      <c r="F186" s="45"/>
      <c r="G186" s="10"/>
    </row>
    <row r="187" spans="1:7" ht="15.5" x14ac:dyDescent="0.35">
      <c r="A187" s="45"/>
      <c r="B187" s="45"/>
      <c r="C187" s="45"/>
      <c r="D187" s="78"/>
      <c r="E187" s="45"/>
      <c r="F187" s="45"/>
      <c r="G187" s="10"/>
    </row>
    <row r="188" spans="1:7" ht="15.5" x14ac:dyDescent="0.35">
      <c r="A188" s="45"/>
      <c r="B188" s="45"/>
      <c r="C188" s="45"/>
      <c r="D188" s="78"/>
      <c r="E188" s="45"/>
      <c r="F188" s="45"/>
      <c r="G188" s="10"/>
    </row>
    <row r="189" spans="1:7" ht="15.5" x14ac:dyDescent="0.35">
      <c r="A189" s="45"/>
      <c r="B189" s="45"/>
      <c r="C189" s="45"/>
      <c r="D189" s="78"/>
      <c r="E189" s="45"/>
      <c r="F189" s="45"/>
      <c r="G189" s="10"/>
    </row>
    <row r="190" spans="1:7" ht="15.5" x14ac:dyDescent="0.35">
      <c r="A190" s="45"/>
      <c r="B190" s="45"/>
      <c r="C190" s="45"/>
      <c r="D190" s="78"/>
      <c r="E190" s="45"/>
      <c r="F190" s="45"/>
      <c r="G190" s="10"/>
    </row>
    <row r="191" spans="1:7" ht="15.5" x14ac:dyDescent="0.35">
      <c r="A191" s="45"/>
      <c r="B191" s="45"/>
      <c r="C191" s="45"/>
      <c r="D191" s="78"/>
      <c r="E191" s="45"/>
      <c r="F191" s="45"/>
      <c r="G191" s="10"/>
    </row>
    <row r="192" spans="1:7" ht="15.5" x14ac:dyDescent="0.35">
      <c r="A192" s="45"/>
      <c r="B192" s="45"/>
      <c r="C192" s="45"/>
      <c r="D192" s="78"/>
      <c r="E192" s="45"/>
      <c r="F192" s="45"/>
      <c r="G192" s="10"/>
    </row>
    <row r="193" spans="1:7" ht="15.5" x14ac:dyDescent="0.35">
      <c r="A193" s="45"/>
      <c r="B193" s="45"/>
      <c r="C193" s="45"/>
      <c r="D193" s="78"/>
      <c r="E193" s="45"/>
      <c r="F193" s="45"/>
      <c r="G193" s="10"/>
    </row>
    <row r="194" spans="1:7" ht="15.5" x14ac:dyDescent="0.35">
      <c r="A194" s="45"/>
      <c r="B194" s="45"/>
      <c r="C194" s="45"/>
      <c r="D194" s="78"/>
      <c r="E194" s="45"/>
      <c r="F194" s="45"/>
      <c r="G194" s="10"/>
    </row>
    <row r="195" spans="1:7" ht="15.5" x14ac:dyDescent="0.35">
      <c r="A195" s="45"/>
      <c r="B195" s="45"/>
      <c r="C195" s="45"/>
      <c r="D195" s="78"/>
      <c r="E195" s="45"/>
      <c r="F195" s="45"/>
      <c r="G195" s="10"/>
    </row>
    <row r="196" spans="1:7" ht="15.5" x14ac:dyDescent="0.35">
      <c r="A196" s="45"/>
      <c r="B196" s="45"/>
      <c r="C196" s="45"/>
      <c r="D196" s="78"/>
      <c r="E196" s="45"/>
      <c r="F196" s="45"/>
      <c r="G196" s="10"/>
    </row>
    <row r="197" spans="1:7" ht="15.5" x14ac:dyDescent="0.35">
      <c r="A197" s="45"/>
      <c r="B197" s="45"/>
      <c r="C197" s="45"/>
      <c r="D197" s="78"/>
      <c r="E197" s="45"/>
      <c r="F197" s="45"/>
      <c r="G197" s="10"/>
    </row>
    <row r="198" spans="1:7" ht="15.5" x14ac:dyDescent="0.35">
      <c r="A198" s="45"/>
      <c r="B198" s="45"/>
      <c r="C198" s="45"/>
      <c r="D198" s="78"/>
      <c r="E198" s="45"/>
      <c r="F198" s="45"/>
      <c r="G198" s="10"/>
    </row>
    <row r="199" spans="1:7" ht="15.5" x14ac:dyDescent="0.35">
      <c r="A199" s="45"/>
      <c r="B199" s="45"/>
      <c r="C199" s="45"/>
      <c r="D199" s="78"/>
      <c r="E199" s="45"/>
      <c r="F199" s="45"/>
      <c r="G199" s="10"/>
    </row>
    <row r="200" spans="1:7" ht="15.5" x14ac:dyDescent="0.35">
      <c r="A200" s="45"/>
      <c r="B200" s="45"/>
      <c r="C200" s="45"/>
      <c r="D200" s="78"/>
      <c r="E200" s="45"/>
      <c r="F200" s="45"/>
      <c r="G200" s="10"/>
    </row>
    <row r="201" spans="1:7" ht="15.5" x14ac:dyDescent="0.35">
      <c r="A201" s="45"/>
      <c r="B201" s="45"/>
      <c r="C201" s="45"/>
      <c r="D201" s="78"/>
      <c r="E201" s="45"/>
      <c r="F201" s="45"/>
      <c r="G201" s="10"/>
    </row>
    <row r="202" spans="1:7" ht="15.5" x14ac:dyDescent="0.35">
      <c r="A202" s="45"/>
      <c r="B202" s="45"/>
      <c r="C202" s="45"/>
      <c r="D202" s="78"/>
      <c r="E202" s="45"/>
      <c r="F202" s="45"/>
      <c r="G202" s="10"/>
    </row>
    <row r="203" spans="1:7" x14ac:dyDescent="0.35">
      <c r="A203" s="157"/>
      <c r="B203" s="157"/>
      <c r="C203" s="157"/>
      <c r="D203" s="158"/>
      <c r="E203" s="157"/>
      <c r="F203" s="157"/>
    </row>
    <row r="204" spans="1:7" x14ac:dyDescent="0.35">
      <c r="A204" s="157"/>
      <c r="B204" s="157"/>
      <c r="C204" s="157"/>
      <c r="D204" s="157"/>
      <c r="E204" s="157"/>
      <c r="F204" s="157"/>
    </row>
    <row r="205" spans="1:7" x14ac:dyDescent="0.35">
      <c r="A205" s="157"/>
      <c r="B205" s="157"/>
      <c r="C205" s="157"/>
      <c r="D205" s="157"/>
      <c r="E205" s="157"/>
      <c r="F205" s="157"/>
    </row>
    <row r="206" spans="1:7" x14ac:dyDescent="0.35">
      <c r="A206" s="157"/>
      <c r="B206" s="157"/>
      <c r="C206" s="157"/>
      <c r="D206" s="157"/>
      <c r="E206" s="157"/>
      <c r="F206" s="157"/>
    </row>
    <row r="207" spans="1:7" x14ac:dyDescent="0.35">
      <c r="A207" s="157"/>
      <c r="B207" s="157"/>
      <c r="C207" s="157"/>
      <c r="D207" s="157"/>
      <c r="E207" s="157"/>
      <c r="F207" s="157"/>
    </row>
    <row r="208" spans="1:7" x14ac:dyDescent="0.35">
      <c r="A208" s="157"/>
      <c r="B208" s="157"/>
      <c r="C208" s="157"/>
      <c r="D208" s="157"/>
      <c r="E208" s="157"/>
      <c r="F208" s="157"/>
    </row>
    <row r="209" spans="1:6" x14ac:dyDescent="0.35">
      <c r="A209" s="157"/>
      <c r="B209" s="157"/>
      <c r="C209" s="157"/>
      <c r="D209" s="157"/>
      <c r="E209" s="157"/>
      <c r="F209" s="157"/>
    </row>
    <row r="210" spans="1:6" x14ac:dyDescent="0.35">
      <c r="A210" s="157"/>
      <c r="B210" s="157"/>
      <c r="C210" s="157"/>
      <c r="D210" s="157"/>
      <c r="E210" s="157"/>
      <c r="F210" s="157"/>
    </row>
    <row r="211" spans="1:6" x14ac:dyDescent="0.35">
      <c r="A211" s="157"/>
      <c r="B211" s="157"/>
      <c r="C211" s="157"/>
      <c r="D211" s="157"/>
      <c r="E211" s="157"/>
      <c r="F211" s="157"/>
    </row>
    <row r="212" spans="1:6" x14ac:dyDescent="0.35">
      <c r="A212" s="157"/>
      <c r="B212" s="157"/>
      <c r="C212" s="157"/>
      <c r="D212" s="157"/>
      <c r="E212" s="157"/>
      <c r="F212" s="157"/>
    </row>
    <row r="213" spans="1:6" x14ac:dyDescent="0.35">
      <c r="A213" s="157"/>
      <c r="B213" s="157"/>
      <c r="C213" s="157"/>
      <c r="D213" s="157"/>
      <c r="E213" s="157"/>
      <c r="F213" s="157"/>
    </row>
    <row r="214" spans="1:6" x14ac:dyDescent="0.35">
      <c r="A214" s="157"/>
      <c r="B214" s="157"/>
      <c r="C214" s="157"/>
      <c r="D214" s="157"/>
      <c r="E214" s="157"/>
      <c r="F214" s="157"/>
    </row>
    <row r="215" spans="1:6" x14ac:dyDescent="0.35">
      <c r="A215" s="157"/>
      <c r="B215" s="157"/>
      <c r="C215" s="157"/>
      <c r="D215" s="157"/>
      <c r="E215" s="157"/>
      <c r="F215" s="157"/>
    </row>
    <row r="216" spans="1:6" x14ac:dyDescent="0.35">
      <c r="A216" s="157"/>
      <c r="B216" s="157"/>
      <c r="C216" s="157"/>
      <c r="D216" s="157"/>
      <c r="E216" s="157"/>
      <c r="F216" s="157"/>
    </row>
    <row r="217" spans="1:6" x14ac:dyDescent="0.35">
      <c r="A217" s="157"/>
      <c r="B217" s="157"/>
      <c r="C217" s="157"/>
      <c r="D217" s="157"/>
      <c r="E217" s="157"/>
      <c r="F217" s="157"/>
    </row>
    <row r="218" spans="1:6" x14ac:dyDescent="0.35">
      <c r="A218" s="157"/>
      <c r="B218" s="157"/>
      <c r="C218" s="157"/>
      <c r="D218" s="157"/>
      <c r="E218" s="157"/>
      <c r="F218" s="157"/>
    </row>
    <row r="219" spans="1:6" x14ac:dyDescent="0.35">
      <c r="A219" s="157"/>
      <c r="B219" s="157"/>
      <c r="C219" s="157"/>
      <c r="D219" s="157"/>
      <c r="E219" s="157"/>
      <c r="F219" s="157"/>
    </row>
    <row r="220" spans="1:6" x14ac:dyDescent="0.35">
      <c r="A220" s="157"/>
      <c r="B220" s="157"/>
      <c r="C220" s="157"/>
      <c r="D220" s="157"/>
      <c r="E220" s="157"/>
      <c r="F220" s="157"/>
    </row>
    <row r="221" spans="1:6" x14ac:dyDescent="0.35">
      <c r="A221" s="157"/>
      <c r="B221" s="157"/>
      <c r="C221" s="157"/>
      <c r="D221" s="157"/>
      <c r="E221" s="157"/>
      <c r="F221" s="157"/>
    </row>
    <row r="222" spans="1:6" x14ac:dyDescent="0.35">
      <c r="A222" s="157"/>
      <c r="B222" s="157"/>
      <c r="C222" s="157"/>
      <c r="D222" s="157"/>
      <c r="E222" s="157"/>
      <c r="F222" s="157"/>
    </row>
    <row r="223" spans="1:6" x14ac:dyDescent="0.35">
      <c r="A223" s="157"/>
      <c r="B223" s="157"/>
      <c r="C223" s="157"/>
      <c r="D223" s="157"/>
      <c r="E223" s="157"/>
      <c r="F223" s="157"/>
    </row>
    <row r="224" spans="1:6" x14ac:dyDescent="0.35">
      <c r="A224" s="157"/>
      <c r="B224" s="157"/>
      <c r="C224" s="157"/>
      <c r="D224" s="157"/>
      <c r="E224" s="157"/>
      <c r="F224" s="157"/>
    </row>
    <row r="225" spans="1:6" x14ac:dyDescent="0.35">
      <c r="A225" s="157"/>
      <c r="B225" s="157"/>
      <c r="C225" s="157"/>
      <c r="D225" s="157"/>
      <c r="E225" s="157"/>
      <c r="F225" s="157"/>
    </row>
    <row r="226" spans="1:6" x14ac:dyDescent="0.35">
      <c r="A226" s="157"/>
      <c r="B226" s="157"/>
      <c r="C226" s="157"/>
      <c r="D226" s="157"/>
      <c r="E226" s="157"/>
      <c r="F226" s="157"/>
    </row>
    <row r="227" spans="1:6" x14ac:dyDescent="0.35">
      <c r="A227" s="157"/>
      <c r="B227" s="157"/>
      <c r="C227" s="157"/>
      <c r="D227" s="157"/>
      <c r="E227" s="157"/>
      <c r="F227" s="157"/>
    </row>
    <row r="228" spans="1:6" x14ac:dyDescent="0.35">
      <c r="A228" s="157"/>
      <c r="B228" s="157"/>
      <c r="C228" s="157"/>
      <c r="D228" s="157"/>
      <c r="E228" s="157"/>
      <c r="F228" s="157"/>
    </row>
    <row r="229" spans="1:6" x14ac:dyDescent="0.35">
      <c r="A229" s="157"/>
      <c r="B229" s="157"/>
      <c r="C229" s="157"/>
      <c r="D229" s="157"/>
      <c r="E229" s="157"/>
      <c r="F229" s="157"/>
    </row>
    <row r="230" spans="1:6" x14ac:dyDescent="0.35">
      <c r="A230" s="157"/>
      <c r="B230" s="157"/>
      <c r="C230" s="157"/>
      <c r="D230" s="157"/>
      <c r="E230" s="157"/>
      <c r="F230" s="157"/>
    </row>
    <row r="231" spans="1:6" x14ac:dyDescent="0.35">
      <c r="A231" s="157"/>
      <c r="B231" s="157"/>
      <c r="C231" s="157"/>
      <c r="D231" s="157"/>
      <c r="E231" s="157"/>
      <c r="F231" s="157"/>
    </row>
    <row r="232" spans="1:6" x14ac:dyDescent="0.35">
      <c r="A232" s="157"/>
      <c r="B232" s="157"/>
      <c r="C232" s="157"/>
      <c r="D232" s="157"/>
      <c r="E232" s="157"/>
      <c r="F232" s="157"/>
    </row>
    <row r="233" spans="1:6" x14ac:dyDescent="0.35">
      <c r="A233" s="157"/>
      <c r="B233" s="157"/>
      <c r="C233" s="157"/>
      <c r="D233" s="157"/>
      <c r="E233" s="157"/>
      <c r="F233" s="157"/>
    </row>
    <row r="234" spans="1:6" x14ac:dyDescent="0.35">
      <c r="A234" s="157"/>
      <c r="B234" s="157"/>
      <c r="C234" s="157"/>
      <c r="D234" s="157"/>
      <c r="E234" s="157"/>
      <c r="F234" s="157"/>
    </row>
    <row r="235" spans="1:6" x14ac:dyDescent="0.35">
      <c r="A235" s="157"/>
      <c r="B235" s="157"/>
      <c r="C235" s="157"/>
      <c r="D235" s="157"/>
      <c r="E235" s="157"/>
      <c r="F235" s="157"/>
    </row>
    <row r="236" spans="1:6" x14ac:dyDescent="0.35">
      <c r="A236" s="157"/>
      <c r="B236" s="157"/>
      <c r="C236" s="157"/>
      <c r="D236" s="157"/>
      <c r="E236" s="157"/>
      <c r="F236" s="157"/>
    </row>
    <row r="237" spans="1:6" x14ac:dyDescent="0.35">
      <c r="A237" s="157"/>
      <c r="B237" s="157"/>
      <c r="C237" s="157"/>
      <c r="D237" s="157"/>
      <c r="E237" s="157"/>
      <c r="F237" s="157"/>
    </row>
    <row r="238" spans="1:6" x14ac:dyDescent="0.35">
      <c r="A238" s="157"/>
      <c r="B238" s="157"/>
      <c r="C238" s="157"/>
      <c r="D238" s="157"/>
      <c r="E238" s="157"/>
      <c r="F238" s="157"/>
    </row>
    <row r="239" spans="1:6" x14ac:dyDescent="0.35">
      <c r="A239" s="157"/>
      <c r="B239" s="157"/>
      <c r="C239" s="157"/>
      <c r="D239" s="157"/>
      <c r="E239" s="157"/>
      <c r="F239" s="157"/>
    </row>
    <row r="240" spans="1:6" x14ac:dyDescent="0.35">
      <c r="A240" s="157"/>
      <c r="B240" s="157"/>
      <c r="C240" s="157"/>
      <c r="D240" s="157"/>
      <c r="E240" s="157"/>
      <c r="F240" s="157"/>
    </row>
    <row r="241" spans="1:6" x14ac:dyDescent="0.35">
      <c r="A241" s="157"/>
      <c r="B241" s="157"/>
      <c r="C241" s="157"/>
      <c r="D241" s="157"/>
      <c r="E241" s="157"/>
      <c r="F241" s="157"/>
    </row>
    <row r="242" spans="1:6" x14ac:dyDescent="0.35">
      <c r="A242" s="157"/>
      <c r="B242" s="157"/>
      <c r="C242" s="157"/>
      <c r="D242" s="157"/>
      <c r="E242" s="157"/>
      <c r="F242" s="157"/>
    </row>
    <row r="243" spans="1:6" x14ac:dyDescent="0.35">
      <c r="A243" s="157"/>
      <c r="B243" s="157"/>
      <c r="C243" s="157"/>
      <c r="D243" s="157"/>
      <c r="E243" s="157"/>
      <c r="F243" s="157"/>
    </row>
    <row r="244" spans="1:6" x14ac:dyDescent="0.35">
      <c r="A244" s="157"/>
      <c r="B244" s="157"/>
      <c r="C244" s="157"/>
      <c r="D244" s="157"/>
      <c r="E244" s="157"/>
      <c r="F244" s="157"/>
    </row>
    <row r="245" spans="1:6" x14ac:dyDescent="0.35">
      <c r="A245" s="157"/>
      <c r="B245" s="157"/>
      <c r="C245" s="157"/>
      <c r="D245" s="157"/>
      <c r="E245" s="157"/>
      <c r="F245" s="157"/>
    </row>
    <row r="246" spans="1:6" x14ac:dyDescent="0.35">
      <c r="A246" s="157"/>
      <c r="B246" s="157"/>
      <c r="C246" s="157"/>
      <c r="D246" s="157"/>
      <c r="E246" s="157"/>
      <c r="F246" s="157"/>
    </row>
    <row r="247" spans="1:6" x14ac:dyDescent="0.35">
      <c r="A247" s="157"/>
      <c r="B247" s="157"/>
      <c r="C247" s="157"/>
      <c r="D247" s="157"/>
      <c r="E247" s="157"/>
      <c r="F247" s="157"/>
    </row>
    <row r="248" spans="1:6" x14ac:dyDescent="0.35">
      <c r="A248" s="157"/>
      <c r="B248" s="157"/>
      <c r="C248" s="157"/>
      <c r="D248" s="157"/>
      <c r="E248" s="157"/>
      <c r="F248" s="157"/>
    </row>
    <row r="249" spans="1:6" x14ac:dyDescent="0.35">
      <c r="A249" s="157"/>
      <c r="B249" s="157"/>
      <c r="C249" s="157"/>
      <c r="D249" s="157"/>
      <c r="E249" s="157"/>
      <c r="F249" s="157"/>
    </row>
    <row r="250" spans="1:6" x14ac:dyDescent="0.35">
      <c r="A250" s="157"/>
      <c r="B250" s="157"/>
      <c r="C250" s="157"/>
      <c r="D250" s="157"/>
      <c r="E250" s="157"/>
      <c r="F250" s="157"/>
    </row>
    <row r="251" spans="1:6" x14ac:dyDescent="0.35">
      <c r="A251" s="157"/>
      <c r="B251" s="157"/>
      <c r="C251" s="157"/>
      <c r="D251" s="157"/>
      <c r="E251" s="157"/>
      <c r="F251" s="157"/>
    </row>
    <row r="252" spans="1:6" x14ac:dyDescent="0.35">
      <c r="A252" s="157"/>
      <c r="B252" s="157"/>
      <c r="C252" s="157"/>
      <c r="D252" s="157"/>
      <c r="E252" s="157"/>
      <c r="F252" s="157"/>
    </row>
    <row r="253" spans="1:6" x14ac:dyDescent="0.35">
      <c r="A253" s="157"/>
      <c r="B253" s="157"/>
      <c r="C253" s="157"/>
      <c r="D253" s="157"/>
      <c r="E253" s="157"/>
      <c r="F253" s="157"/>
    </row>
    <row r="254" spans="1:6" x14ac:dyDescent="0.35">
      <c r="A254" s="157"/>
      <c r="B254" s="157"/>
      <c r="C254" s="157"/>
      <c r="D254" s="157"/>
      <c r="E254" s="157"/>
      <c r="F254" s="157"/>
    </row>
    <row r="255" spans="1:6" x14ac:dyDescent="0.35">
      <c r="A255" s="157"/>
      <c r="B255" s="157"/>
      <c r="C255" s="157"/>
      <c r="D255" s="157"/>
      <c r="E255" s="157"/>
      <c r="F255" s="157"/>
    </row>
    <row r="256" spans="1:6" x14ac:dyDescent="0.35">
      <c r="A256" s="157"/>
      <c r="B256" s="157"/>
      <c r="C256" s="157"/>
      <c r="D256" s="157"/>
      <c r="E256" s="157"/>
      <c r="F256" s="157"/>
    </row>
    <row r="257" spans="1:6" x14ac:dyDescent="0.35">
      <c r="A257" s="157"/>
      <c r="B257" s="157"/>
      <c r="C257" s="157"/>
      <c r="D257" s="157"/>
      <c r="E257" s="157"/>
      <c r="F257" s="157"/>
    </row>
    <row r="258" spans="1:6" x14ac:dyDescent="0.35">
      <c r="A258" s="157"/>
      <c r="B258" s="157"/>
      <c r="C258" s="157"/>
      <c r="D258" s="157"/>
      <c r="E258" s="157"/>
      <c r="F258" s="157"/>
    </row>
    <row r="259" spans="1:6" x14ac:dyDescent="0.35">
      <c r="A259" s="157"/>
      <c r="B259" s="157"/>
      <c r="C259" s="157"/>
      <c r="D259" s="157"/>
      <c r="E259" s="157"/>
      <c r="F259" s="157"/>
    </row>
    <row r="260" spans="1:6" x14ac:dyDescent="0.35">
      <c r="A260" s="157"/>
      <c r="B260" s="157"/>
      <c r="C260" s="157"/>
      <c r="D260" s="157"/>
      <c r="E260" s="157"/>
      <c r="F260" s="157"/>
    </row>
    <row r="261" spans="1:6" x14ac:dyDescent="0.35">
      <c r="A261" s="157"/>
      <c r="B261" s="157"/>
      <c r="C261" s="157"/>
      <c r="D261" s="157"/>
      <c r="E261" s="157"/>
      <c r="F261" s="157"/>
    </row>
    <row r="262" spans="1:6" x14ac:dyDescent="0.35">
      <c r="A262" s="157"/>
      <c r="B262" s="157"/>
      <c r="C262" s="157"/>
      <c r="D262" s="157"/>
      <c r="E262" s="157"/>
      <c r="F262" s="157"/>
    </row>
    <row r="263" spans="1:6" x14ac:dyDescent="0.35">
      <c r="A263" s="157"/>
      <c r="B263" s="157"/>
      <c r="C263" s="157"/>
      <c r="D263" s="157"/>
      <c r="E263" s="157"/>
      <c r="F263" s="157"/>
    </row>
    <row r="264" spans="1:6" x14ac:dyDescent="0.35">
      <c r="A264" s="157"/>
      <c r="B264" s="157"/>
      <c r="C264" s="157"/>
      <c r="D264" s="157"/>
      <c r="E264" s="157"/>
      <c r="F264" s="157"/>
    </row>
    <row r="265" spans="1:6" x14ac:dyDescent="0.35">
      <c r="A265" s="157"/>
      <c r="B265" s="157"/>
      <c r="C265" s="157"/>
      <c r="D265" s="157"/>
      <c r="E265" s="157"/>
      <c r="F265" s="157"/>
    </row>
    <row r="266" spans="1:6" x14ac:dyDescent="0.35">
      <c r="A266" s="157"/>
      <c r="B266" s="157"/>
      <c r="C266" s="157"/>
      <c r="D266" s="157"/>
      <c r="E266" s="157"/>
      <c r="F266" s="157"/>
    </row>
    <row r="267" spans="1:6" x14ac:dyDescent="0.35">
      <c r="A267" s="157"/>
      <c r="B267" s="157"/>
      <c r="C267" s="157"/>
      <c r="D267" s="157"/>
      <c r="E267" s="157"/>
      <c r="F267" s="157"/>
    </row>
    <row r="268" spans="1:6" x14ac:dyDescent="0.35">
      <c r="A268" s="157"/>
      <c r="B268" s="157"/>
      <c r="C268" s="157"/>
      <c r="D268" s="157"/>
      <c r="E268" s="157"/>
      <c r="F268" s="157"/>
    </row>
    <row r="269" spans="1:6" x14ac:dyDescent="0.35">
      <c r="A269" s="157"/>
      <c r="B269" s="157"/>
      <c r="C269" s="157"/>
      <c r="D269" s="157"/>
      <c r="E269" s="157"/>
      <c r="F269" s="157"/>
    </row>
    <row r="270" spans="1:6" x14ac:dyDescent="0.35">
      <c r="A270" s="157"/>
      <c r="B270" s="157"/>
      <c r="C270" s="157"/>
      <c r="D270" s="157"/>
      <c r="E270" s="157"/>
      <c r="F270" s="157"/>
    </row>
    <row r="271" spans="1:6" x14ac:dyDescent="0.35">
      <c r="A271" s="157"/>
      <c r="B271" s="157"/>
      <c r="C271" s="157"/>
      <c r="D271" s="157"/>
      <c r="E271" s="157"/>
      <c r="F271" s="157"/>
    </row>
    <row r="272" spans="1:6" x14ac:dyDescent="0.35">
      <c r="A272" s="157"/>
      <c r="B272" s="157"/>
      <c r="C272" s="157"/>
      <c r="D272" s="157"/>
      <c r="E272" s="157"/>
      <c r="F272" s="157"/>
    </row>
    <row r="273" spans="1:6" x14ac:dyDescent="0.35">
      <c r="A273" s="157"/>
      <c r="B273" s="157"/>
      <c r="C273" s="157"/>
      <c r="D273" s="157"/>
      <c r="E273" s="157"/>
      <c r="F273" s="157"/>
    </row>
    <row r="274" spans="1:6" x14ac:dyDescent="0.35">
      <c r="A274" s="157"/>
      <c r="B274" s="157"/>
      <c r="C274" s="157"/>
      <c r="D274" s="157"/>
      <c r="E274" s="157"/>
      <c r="F274" s="157"/>
    </row>
    <row r="275" spans="1:6" x14ac:dyDescent="0.35">
      <c r="A275" s="157"/>
      <c r="B275" s="157"/>
      <c r="C275" s="157"/>
      <c r="D275" s="157"/>
      <c r="E275" s="157"/>
      <c r="F275" s="157"/>
    </row>
    <row r="276" spans="1:6" x14ac:dyDescent="0.35">
      <c r="A276" s="157"/>
      <c r="B276" s="157"/>
      <c r="C276" s="157"/>
      <c r="D276" s="157"/>
      <c r="E276" s="157"/>
      <c r="F276" s="157"/>
    </row>
    <row r="277" spans="1:6" x14ac:dyDescent="0.35">
      <c r="A277" s="157"/>
      <c r="B277" s="157"/>
      <c r="C277" s="157"/>
      <c r="D277" s="157"/>
      <c r="E277" s="157"/>
      <c r="F277" s="157"/>
    </row>
    <row r="278" spans="1:6" x14ac:dyDescent="0.35">
      <c r="A278" s="157"/>
      <c r="B278" s="157"/>
      <c r="C278" s="157"/>
      <c r="D278" s="157"/>
      <c r="E278" s="157"/>
      <c r="F278" s="157"/>
    </row>
    <row r="279" spans="1:6" x14ac:dyDescent="0.35">
      <c r="A279" s="157"/>
      <c r="B279" s="157"/>
      <c r="C279" s="157"/>
      <c r="D279" s="157"/>
      <c r="E279" s="157"/>
      <c r="F279" s="157"/>
    </row>
    <row r="280" spans="1:6" x14ac:dyDescent="0.35">
      <c r="A280" s="157"/>
      <c r="B280" s="157"/>
      <c r="C280" s="157"/>
      <c r="D280" s="157"/>
      <c r="E280" s="157"/>
      <c r="F280" s="157"/>
    </row>
    <row r="281" spans="1:6" x14ac:dyDescent="0.35">
      <c r="A281" s="157"/>
      <c r="B281" s="157"/>
      <c r="C281" s="157"/>
      <c r="D281" s="157"/>
      <c r="E281" s="157"/>
      <c r="F281" s="157"/>
    </row>
    <row r="282" spans="1:6" x14ac:dyDescent="0.35">
      <c r="A282" s="157"/>
      <c r="B282" s="157"/>
      <c r="C282" s="157"/>
      <c r="D282" s="157"/>
      <c r="E282" s="157"/>
      <c r="F282" s="157"/>
    </row>
    <row r="283" spans="1:6" x14ac:dyDescent="0.35">
      <c r="A283" s="157"/>
      <c r="B283" s="157"/>
      <c r="C283" s="157"/>
      <c r="D283" s="157"/>
      <c r="E283" s="157"/>
      <c r="F283" s="157"/>
    </row>
    <row r="284" spans="1:6" x14ac:dyDescent="0.35">
      <c r="A284" s="157"/>
      <c r="B284" s="157"/>
      <c r="C284" s="157"/>
      <c r="D284" s="157"/>
      <c r="E284" s="157"/>
      <c r="F284" s="157"/>
    </row>
    <row r="285" spans="1:6" x14ac:dyDescent="0.35">
      <c r="A285" s="157"/>
      <c r="B285" s="157"/>
      <c r="C285" s="157"/>
      <c r="D285" s="157"/>
      <c r="E285" s="157"/>
      <c r="F285" s="157"/>
    </row>
    <row r="286" spans="1:6" x14ac:dyDescent="0.35">
      <c r="A286" s="157"/>
      <c r="B286" s="157"/>
      <c r="C286" s="157"/>
      <c r="D286" s="157"/>
      <c r="E286" s="157"/>
      <c r="F286" s="157"/>
    </row>
    <row r="287" spans="1:6" x14ac:dyDescent="0.35">
      <c r="A287" s="157"/>
      <c r="B287" s="157"/>
      <c r="C287" s="157"/>
      <c r="D287" s="157"/>
      <c r="E287" s="157"/>
      <c r="F287" s="157"/>
    </row>
    <row r="288" spans="1:6" x14ac:dyDescent="0.35">
      <c r="A288" s="157"/>
      <c r="B288" s="157"/>
      <c r="C288" s="157"/>
      <c r="D288" s="157"/>
      <c r="E288" s="157"/>
      <c r="F288" s="157"/>
    </row>
    <row r="289" spans="1:6" x14ac:dyDescent="0.35">
      <c r="A289" s="157"/>
      <c r="B289" s="157"/>
      <c r="C289" s="157"/>
      <c r="D289" s="157"/>
      <c r="E289" s="157"/>
      <c r="F289" s="157"/>
    </row>
    <row r="290" spans="1:6" x14ac:dyDescent="0.35">
      <c r="A290" s="157"/>
      <c r="B290" s="157"/>
      <c r="C290" s="157"/>
      <c r="D290" s="157"/>
      <c r="E290" s="157"/>
      <c r="F290" s="157"/>
    </row>
    <row r="291" spans="1:6" x14ac:dyDescent="0.35">
      <c r="A291" s="157"/>
      <c r="B291" s="157"/>
      <c r="C291" s="157"/>
      <c r="D291" s="157"/>
      <c r="E291" s="157"/>
      <c r="F291" s="157"/>
    </row>
    <row r="292" spans="1:6" x14ac:dyDescent="0.35">
      <c r="A292" s="157"/>
      <c r="B292" s="157"/>
      <c r="C292" s="157"/>
      <c r="D292" s="157"/>
      <c r="E292" s="157"/>
      <c r="F292" s="157"/>
    </row>
    <row r="293" spans="1:6" x14ac:dyDescent="0.35">
      <c r="A293" s="157"/>
      <c r="B293" s="157"/>
      <c r="C293" s="157"/>
      <c r="D293" s="157"/>
      <c r="E293" s="157"/>
      <c r="F293" s="157"/>
    </row>
    <row r="294" spans="1:6" x14ac:dyDescent="0.35">
      <c r="A294" s="157"/>
      <c r="B294" s="157"/>
      <c r="C294" s="157"/>
      <c r="D294" s="157"/>
      <c r="E294" s="157"/>
      <c r="F294" s="157"/>
    </row>
    <row r="295" spans="1:6" x14ac:dyDescent="0.35">
      <c r="A295" s="157"/>
      <c r="B295" s="157"/>
      <c r="C295" s="157"/>
      <c r="D295" s="157"/>
      <c r="E295" s="157"/>
      <c r="F295" s="157"/>
    </row>
    <row r="296" spans="1:6" x14ac:dyDescent="0.35">
      <c r="A296" s="157"/>
      <c r="B296" s="157"/>
      <c r="C296" s="157"/>
      <c r="D296" s="157"/>
      <c r="E296" s="157"/>
      <c r="F296" s="157"/>
    </row>
    <row r="297" spans="1:6" x14ac:dyDescent="0.35">
      <c r="A297" s="157"/>
      <c r="B297" s="157"/>
      <c r="C297" s="157"/>
      <c r="D297" s="157"/>
      <c r="E297" s="157"/>
      <c r="F297" s="157"/>
    </row>
    <row r="298" spans="1:6" x14ac:dyDescent="0.35">
      <c r="A298" s="157"/>
      <c r="B298" s="157"/>
      <c r="C298" s="157"/>
      <c r="D298" s="157"/>
      <c r="E298" s="157"/>
      <c r="F298" s="157"/>
    </row>
    <row r="299" spans="1:6" x14ac:dyDescent="0.35">
      <c r="A299" s="157"/>
      <c r="B299" s="157"/>
      <c r="C299" s="157"/>
      <c r="D299" s="157"/>
      <c r="E299" s="157"/>
      <c r="F299" s="157"/>
    </row>
    <row r="300" spans="1:6" x14ac:dyDescent="0.35">
      <c r="A300" s="157"/>
      <c r="B300" s="157"/>
      <c r="C300" s="157"/>
      <c r="D300" s="157"/>
      <c r="E300" s="157"/>
      <c r="F300" s="157"/>
    </row>
    <row r="301" spans="1:6" x14ac:dyDescent="0.35">
      <c r="A301" s="157"/>
      <c r="B301" s="157"/>
      <c r="C301" s="157"/>
      <c r="D301" s="157"/>
      <c r="E301" s="157"/>
      <c r="F301" s="157"/>
    </row>
    <row r="302" spans="1:6" x14ac:dyDescent="0.35">
      <c r="A302" s="157"/>
      <c r="B302" s="157"/>
      <c r="C302" s="157"/>
      <c r="D302" s="157"/>
      <c r="E302" s="157"/>
      <c r="F302" s="157"/>
    </row>
    <row r="303" spans="1:6" x14ac:dyDescent="0.35">
      <c r="A303" s="157"/>
      <c r="B303" s="157"/>
      <c r="C303" s="157"/>
      <c r="D303" s="157"/>
      <c r="E303" s="157"/>
      <c r="F303" s="157"/>
    </row>
    <row r="304" spans="1:6" x14ac:dyDescent="0.35">
      <c r="A304" s="157"/>
      <c r="B304" s="157"/>
      <c r="C304" s="157"/>
      <c r="D304" s="157"/>
      <c r="E304" s="157"/>
      <c r="F304" s="157"/>
    </row>
    <row r="305" spans="1:6" x14ac:dyDescent="0.35">
      <c r="A305" s="157"/>
      <c r="B305" s="157"/>
      <c r="C305" s="157"/>
      <c r="D305" s="157"/>
      <c r="E305" s="157"/>
      <c r="F305" s="157"/>
    </row>
    <row r="306" spans="1:6" x14ac:dyDescent="0.35">
      <c r="A306" s="157"/>
      <c r="B306" s="157"/>
      <c r="C306" s="157"/>
      <c r="D306" s="157"/>
      <c r="E306" s="157"/>
      <c r="F306" s="157"/>
    </row>
    <row r="307" spans="1:6" x14ac:dyDescent="0.35">
      <c r="A307" s="157"/>
      <c r="B307" s="157"/>
      <c r="C307" s="157"/>
      <c r="D307" s="157"/>
      <c r="E307" s="157"/>
      <c r="F307" s="157"/>
    </row>
    <row r="308" spans="1:6" x14ac:dyDescent="0.35">
      <c r="A308" s="157"/>
      <c r="B308" s="157"/>
      <c r="C308" s="157"/>
      <c r="D308" s="157"/>
      <c r="E308" s="157"/>
      <c r="F308" s="157"/>
    </row>
    <row r="309" spans="1:6" x14ac:dyDescent="0.35">
      <c r="A309" s="157"/>
      <c r="B309" s="157"/>
      <c r="C309" s="157"/>
      <c r="D309" s="157"/>
      <c r="E309" s="157"/>
      <c r="F309" s="157"/>
    </row>
    <row r="310" spans="1:6" x14ac:dyDescent="0.35">
      <c r="A310" s="157"/>
      <c r="B310" s="157"/>
      <c r="C310" s="157"/>
      <c r="D310" s="157"/>
      <c r="E310" s="157"/>
      <c r="F310" s="157"/>
    </row>
    <row r="311" spans="1:6" x14ac:dyDescent="0.35">
      <c r="A311" s="157"/>
      <c r="B311" s="157"/>
      <c r="C311" s="157"/>
      <c r="D311" s="157"/>
      <c r="E311" s="157"/>
      <c r="F311" s="157"/>
    </row>
    <row r="312" spans="1:6" x14ac:dyDescent="0.35">
      <c r="A312" s="157"/>
      <c r="B312" s="157"/>
      <c r="C312" s="157"/>
      <c r="D312" s="157"/>
      <c r="E312" s="157"/>
      <c r="F312" s="157"/>
    </row>
    <row r="313" spans="1:6" x14ac:dyDescent="0.35">
      <c r="A313" s="157"/>
      <c r="B313" s="157"/>
      <c r="C313" s="157"/>
      <c r="D313" s="157"/>
      <c r="E313" s="157"/>
      <c r="F313" s="157"/>
    </row>
    <row r="314" spans="1:6" x14ac:dyDescent="0.35">
      <c r="A314" s="157"/>
      <c r="B314" s="157"/>
      <c r="C314" s="157"/>
      <c r="D314" s="157"/>
      <c r="E314" s="157"/>
      <c r="F314" s="157"/>
    </row>
    <row r="315" spans="1:6" x14ac:dyDescent="0.35">
      <c r="A315" s="157"/>
      <c r="B315" s="157"/>
      <c r="C315" s="157"/>
      <c r="D315" s="157"/>
      <c r="E315" s="157"/>
      <c r="F315" s="157"/>
    </row>
    <row r="316" spans="1:6" x14ac:dyDescent="0.35">
      <c r="A316" s="157"/>
      <c r="B316" s="157"/>
      <c r="C316" s="157"/>
      <c r="D316" s="157"/>
      <c r="E316" s="157"/>
      <c r="F316" s="157"/>
    </row>
    <row r="317" spans="1:6" x14ac:dyDescent="0.35">
      <c r="A317" s="157"/>
      <c r="B317" s="157"/>
      <c r="C317" s="157"/>
      <c r="D317" s="157"/>
      <c r="E317" s="157"/>
      <c r="F317" s="157"/>
    </row>
    <row r="318" spans="1:6" x14ac:dyDescent="0.35">
      <c r="A318" s="157"/>
      <c r="B318" s="157"/>
      <c r="C318" s="157"/>
      <c r="D318" s="157"/>
      <c r="E318" s="157"/>
      <c r="F318" s="157"/>
    </row>
    <row r="319" spans="1:6" x14ac:dyDescent="0.35">
      <c r="A319" s="157"/>
      <c r="B319" s="157"/>
      <c r="C319" s="157"/>
      <c r="D319" s="157"/>
      <c r="E319" s="157"/>
      <c r="F319" s="157"/>
    </row>
    <row r="320" spans="1:6" x14ac:dyDescent="0.35">
      <c r="A320" s="157"/>
      <c r="B320" s="157"/>
      <c r="C320" s="157"/>
      <c r="D320" s="157"/>
      <c r="E320" s="157"/>
      <c r="F320" s="157"/>
    </row>
    <row r="321" spans="1:6" x14ac:dyDescent="0.35">
      <c r="A321" s="157"/>
      <c r="B321" s="157"/>
      <c r="C321" s="157"/>
      <c r="D321" s="157"/>
      <c r="E321" s="157"/>
      <c r="F321" s="157"/>
    </row>
    <row r="322" spans="1:6" x14ac:dyDescent="0.35">
      <c r="A322" s="157"/>
      <c r="B322" s="157"/>
      <c r="C322" s="157"/>
      <c r="D322" s="157"/>
      <c r="E322" s="157"/>
      <c r="F322" s="157"/>
    </row>
    <row r="323" spans="1:6" x14ac:dyDescent="0.35">
      <c r="A323" s="157"/>
      <c r="B323" s="157"/>
      <c r="C323" s="157"/>
      <c r="D323" s="157"/>
      <c r="E323" s="157"/>
      <c r="F323" s="157"/>
    </row>
    <row r="324" spans="1:6" x14ac:dyDescent="0.35">
      <c r="A324" s="157"/>
      <c r="B324" s="157"/>
      <c r="C324" s="157"/>
      <c r="D324" s="157"/>
      <c r="E324" s="157"/>
      <c r="F324" s="157"/>
    </row>
    <row r="325" spans="1:6" x14ac:dyDescent="0.35">
      <c r="A325" s="157"/>
      <c r="B325" s="157"/>
      <c r="C325" s="157"/>
      <c r="D325" s="157"/>
      <c r="E325" s="157"/>
      <c r="F325" s="157"/>
    </row>
    <row r="326" spans="1:6" x14ac:dyDescent="0.35">
      <c r="A326" s="157"/>
      <c r="B326" s="157"/>
      <c r="C326" s="157"/>
      <c r="D326" s="157"/>
      <c r="E326" s="157"/>
      <c r="F326" s="157"/>
    </row>
    <row r="327" spans="1:6" x14ac:dyDescent="0.35">
      <c r="A327" s="157"/>
      <c r="B327" s="157"/>
      <c r="C327" s="157"/>
      <c r="D327" s="157"/>
      <c r="E327" s="157"/>
      <c r="F327" s="157"/>
    </row>
    <row r="328" spans="1:6" x14ac:dyDescent="0.35">
      <c r="A328" s="157"/>
      <c r="B328" s="157"/>
      <c r="C328" s="157"/>
      <c r="D328" s="157"/>
      <c r="E328" s="157"/>
      <c r="F328" s="157"/>
    </row>
    <row r="329" spans="1:6" x14ac:dyDescent="0.35">
      <c r="A329" s="157"/>
      <c r="B329" s="157"/>
      <c r="C329" s="157"/>
      <c r="D329" s="157"/>
      <c r="E329" s="157"/>
      <c r="F329" s="157"/>
    </row>
    <row r="330" spans="1:6" x14ac:dyDescent="0.35">
      <c r="A330" s="157"/>
      <c r="B330" s="157"/>
      <c r="C330" s="157"/>
      <c r="D330" s="157"/>
      <c r="E330" s="157"/>
      <c r="F330" s="157"/>
    </row>
    <row r="331" spans="1:6" x14ac:dyDescent="0.35">
      <c r="A331" s="157"/>
      <c r="B331" s="157"/>
      <c r="C331" s="157"/>
      <c r="D331" s="157"/>
      <c r="E331" s="157"/>
      <c r="F331" s="157"/>
    </row>
    <row r="332" spans="1:6" x14ac:dyDescent="0.35">
      <c r="A332" s="157"/>
      <c r="B332" s="157"/>
      <c r="C332" s="157"/>
      <c r="D332" s="157"/>
      <c r="E332" s="157"/>
      <c r="F332" s="157"/>
    </row>
    <row r="333" spans="1:6" x14ac:dyDescent="0.35">
      <c r="A333" s="157"/>
      <c r="B333" s="157"/>
      <c r="C333" s="157"/>
      <c r="D333" s="157"/>
      <c r="E333" s="157"/>
      <c r="F333" s="157"/>
    </row>
    <row r="334" spans="1:6" x14ac:dyDescent="0.35">
      <c r="A334" s="157"/>
      <c r="B334" s="157"/>
      <c r="C334" s="157"/>
      <c r="D334" s="157"/>
      <c r="E334" s="157"/>
      <c r="F334" s="157"/>
    </row>
    <row r="335" spans="1:6" x14ac:dyDescent="0.35">
      <c r="A335" s="157"/>
      <c r="B335" s="157"/>
      <c r="C335" s="157"/>
      <c r="D335" s="157"/>
      <c r="E335" s="157"/>
      <c r="F335" s="157"/>
    </row>
    <row r="336" spans="1:6" x14ac:dyDescent="0.35">
      <c r="A336" s="157"/>
      <c r="B336" s="157"/>
      <c r="C336" s="157"/>
      <c r="D336" s="157"/>
      <c r="E336" s="157"/>
      <c r="F336" s="157"/>
    </row>
    <row r="337" spans="1:6" x14ac:dyDescent="0.35">
      <c r="A337" s="157"/>
      <c r="B337" s="157"/>
      <c r="C337" s="157"/>
      <c r="D337" s="157"/>
      <c r="E337" s="157"/>
      <c r="F337" s="157"/>
    </row>
    <row r="338" spans="1:6" x14ac:dyDescent="0.35">
      <c r="A338" s="157"/>
      <c r="B338" s="157"/>
      <c r="C338" s="157"/>
      <c r="D338" s="157"/>
      <c r="E338" s="157"/>
      <c r="F338" s="157"/>
    </row>
    <row r="339" spans="1:6" x14ac:dyDescent="0.35">
      <c r="A339" s="157"/>
      <c r="B339" s="157"/>
      <c r="C339" s="157"/>
      <c r="D339" s="157"/>
      <c r="E339" s="157"/>
      <c r="F339" s="157"/>
    </row>
    <row r="340" spans="1:6" x14ac:dyDescent="0.35">
      <c r="A340" s="157"/>
      <c r="B340" s="157"/>
      <c r="C340" s="157"/>
      <c r="D340" s="157"/>
      <c r="E340" s="157"/>
      <c r="F340" s="157"/>
    </row>
    <row r="341" spans="1:6" x14ac:dyDescent="0.35">
      <c r="A341" s="157"/>
      <c r="B341" s="157"/>
      <c r="C341" s="157"/>
      <c r="D341" s="157"/>
      <c r="E341" s="157"/>
      <c r="F341" s="157"/>
    </row>
    <row r="342" spans="1:6" x14ac:dyDescent="0.35">
      <c r="A342" s="157"/>
      <c r="B342" s="157"/>
      <c r="C342" s="157"/>
      <c r="D342" s="157"/>
      <c r="E342" s="157"/>
      <c r="F342" s="157"/>
    </row>
    <row r="343" spans="1:6" x14ac:dyDescent="0.35">
      <c r="A343" s="157"/>
      <c r="B343" s="157"/>
      <c r="C343" s="157"/>
      <c r="D343" s="157"/>
      <c r="E343" s="157"/>
      <c r="F343" s="157"/>
    </row>
    <row r="344" spans="1:6" x14ac:dyDescent="0.35">
      <c r="A344" s="157"/>
      <c r="B344" s="157"/>
      <c r="C344" s="157"/>
      <c r="D344" s="157"/>
      <c r="E344" s="157"/>
      <c r="F344" s="157"/>
    </row>
    <row r="345" spans="1:6" x14ac:dyDescent="0.35">
      <c r="A345" s="157"/>
      <c r="B345" s="157"/>
      <c r="C345" s="157"/>
      <c r="D345" s="157"/>
      <c r="E345" s="157"/>
      <c r="F345" s="157"/>
    </row>
    <row r="346" spans="1:6" x14ac:dyDescent="0.35">
      <c r="A346" s="157"/>
      <c r="B346" s="157"/>
      <c r="C346" s="157"/>
      <c r="D346" s="157"/>
      <c r="E346" s="157"/>
      <c r="F346" s="157"/>
    </row>
    <row r="347" spans="1:6" x14ac:dyDescent="0.35">
      <c r="A347" s="157"/>
      <c r="B347" s="157"/>
      <c r="C347" s="157"/>
      <c r="D347" s="157"/>
      <c r="E347" s="157"/>
      <c r="F347" s="157"/>
    </row>
    <row r="348" spans="1:6" x14ac:dyDescent="0.35">
      <c r="A348" s="157"/>
      <c r="B348" s="157"/>
      <c r="C348" s="157"/>
      <c r="D348" s="157"/>
      <c r="E348" s="157"/>
      <c r="F348" s="157"/>
    </row>
    <row r="349" spans="1:6" x14ac:dyDescent="0.35">
      <c r="A349" s="157"/>
      <c r="B349" s="157"/>
      <c r="C349" s="157"/>
      <c r="D349" s="157"/>
      <c r="E349" s="157"/>
      <c r="F349" s="157"/>
    </row>
    <row r="350" spans="1:6" x14ac:dyDescent="0.35">
      <c r="A350" s="157"/>
      <c r="B350" s="157"/>
      <c r="C350" s="157"/>
      <c r="D350" s="157"/>
      <c r="E350" s="157"/>
      <c r="F350" s="157"/>
    </row>
    <row r="351" spans="1:6" x14ac:dyDescent="0.35">
      <c r="A351" s="157"/>
      <c r="B351" s="157"/>
      <c r="C351" s="157"/>
      <c r="D351" s="157"/>
      <c r="E351" s="157"/>
      <c r="F351" s="157"/>
    </row>
    <row r="352" spans="1:6" x14ac:dyDescent="0.35">
      <c r="A352" s="157"/>
      <c r="B352" s="157"/>
      <c r="C352" s="157"/>
      <c r="D352" s="157"/>
      <c r="E352" s="157"/>
      <c r="F352" s="157"/>
    </row>
    <row r="353" spans="1:6" x14ac:dyDescent="0.35">
      <c r="A353" s="157"/>
      <c r="B353" s="157"/>
      <c r="C353" s="157"/>
      <c r="D353" s="157"/>
      <c r="E353" s="157"/>
      <c r="F353" s="157"/>
    </row>
    <row r="354" spans="1:6" x14ac:dyDescent="0.35">
      <c r="A354" s="157"/>
      <c r="B354" s="157"/>
      <c r="C354" s="157"/>
      <c r="D354" s="157"/>
      <c r="E354" s="157"/>
      <c r="F354" s="157"/>
    </row>
    <row r="355" spans="1:6" x14ac:dyDescent="0.35">
      <c r="A355" s="157"/>
      <c r="B355" s="157"/>
      <c r="C355" s="157"/>
      <c r="D355" s="157"/>
      <c r="E355" s="157"/>
      <c r="F355" s="157"/>
    </row>
    <row r="356" spans="1:6" x14ac:dyDescent="0.35">
      <c r="A356" s="157"/>
      <c r="B356" s="157"/>
      <c r="C356" s="157"/>
      <c r="D356" s="157"/>
      <c r="E356" s="157"/>
      <c r="F356" s="157"/>
    </row>
    <row r="357" spans="1:6" x14ac:dyDescent="0.35">
      <c r="A357" s="157"/>
      <c r="B357" s="157"/>
      <c r="C357" s="157"/>
      <c r="D357" s="157"/>
      <c r="E357" s="157"/>
      <c r="F357" s="157"/>
    </row>
    <row r="358" spans="1:6" x14ac:dyDescent="0.35">
      <c r="A358" s="157"/>
      <c r="B358" s="157"/>
      <c r="C358" s="157"/>
      <c r="D358" s="157"/>
      <c r="E358" s="157"/>
      <c r="F358" s="157"/>
    </row>
    <row r="359" spans="1:6" x14ac:dyDescent="0.35">
      <c r="A359" s="157"/>
      <c r="B359" s="157"/>
      <c r="C359" s="157"/>
      <c r="D359" s="157"/>
      <c r="E359" s="157"/>
      <c r="F359" s="157"/>
    </row>
    <row r="360" spans="1:6" x14ac:dyDescent="0.35">
      <c r="A360" s="157"/>
      <c r="B360" s="157"/>
      <c r="C360" s="157"/>
      <c r="D360" s="157"/>
      <c r="E360" s="157"/>
      <c r="F360" s="157"/>
    </row>
    <row r="361" spans="1:6" x14ac:dyDescent="0.35">
      <c r="A361" s="157"/>
      <c r="B361" s="157"/>
      <c r="C361" s="157"/>
      <c r="D361" s="157"/>
      <c r="E361" s="157"/>
      <c r="F361" s="157"/>
    </row>
    <row r="362" spans="1:6" x14ac:dyDescent="0.35">
      <c r="A362" s="157"/>
      <c r="B362" s="157"/>
      <c r="C362" s="157"/>
      <c r="D362" s="157"/>
      <c r="E362" s="157"/>
      <c r="F362" s="157"/>
    </row>
    <row r="363" spans="1:6" x14ac:dyDescent="0.35">
      <c r="A363" s="157"/>
      <c r="B363" s="157"/>
      <c r="C363" s="157"/>
      <c r="D363" s="157"/>
      <c r="E363" s="157"/>
      <c r="F363" s="157"/>
    </row>
    <row r="364" spans="1:6" x14ac:dyDescent="0.35">
      <c r="A364" s="157"/>
      <c r="B364" s="157"/>
      <c r="C364" s="157"/>
      <c r="D364" s="157"/>
      <c r="E364" s="157"/>
      <c r="F364" s="157"/>
    </row>
    <row r="365" spans="1:6" x14ac:dyDescent="0.35">
      <c r="A365" s="157"/>
      <c r="B365" s="157"/>
      <c r="C365" s="157"/>
      <c r="D365" s="157"/>
      <c r="E365" s="157"/>
      <c r="F365" s="157"/>
    </row>
    <row r="366" spans="1:6" x14ac:dyDescent="0.35">
      <c r="A366" s="157"/>
      <c r="B366" s="157"/>
      <c r="C366" s="157"/>
      <c r="D366" s="157"/>
      <c r="E366" s="157"/>
      <c r="F366" s="157"/>
    </row>
    <row r="367" spans="1:6" x14ac:dyDescent="0.35">
      <c r="A367" s="157"/>
      <c r="B367" s="157"/>
      <c r="C367" s="157"/>
      <c r="D367" s="157"/>
      <c r="E367" s="157"/>
      <c r="F367" s="157"/>
    </row>
    <row r="368" spans="1:6" x14ac:dyDescent="0.35">
      <c r="A368" s="157"/>
      <c r="B368" s="157"/>
      <c r="C368" s="157"/>
      <c r="D368" s="157"/>
      <c r="E368" s="157"/>
      <c r="F368" s="157"/>
    </row>
    <row r="369" spans="1:6" x14ac:dyDescent="0.35">
      <c r="A369" s="157"/>
      <c r="B369" s="157"/>
      <c r="C369" s="157"/>
      <c r="D369" s="157"/>
      <c r="E369" s="157"/>
      <c r="F369" s="157"/>
    </row>
    <row r="370" spans="1:6" x14ac:dyDescent="0.35">
      <c r="A370" s="157"/>
      <c r="B370" s="157"/>
      <c r="C370" s="157"/>
      <c r="D370" s="157"/>
      <c r="E370" s="157"/>
      <c r="F370" s="157"/>
    </row>
    <row r="371" spans="1:6" x14ac:dyDescent="0.35">
      <c r="A371" s="157"/>
      <c r="B371" s="157"/>
      <c r="C371" s="157"/>
      <c r="D371" s="157"/>
      <c r="E371" s="157"/>
      <c r="F371" s="157"/>
    </row>
    <row r="372" spans="1:6" x14ac:dyDescent="0.35">
      <c r="A372" s="157"/>
      <c r="B372" s="157"/>
      <c r="C372" s="157"/>
      <c r="D372" s="157"/>
      <c r="E372" s="157"/>
      <c r="F372" s="157"/>
    </row>
    <row r="373" spans="1:6" x14ac:dyDescent="0.35">
      <c r="A373" s="157"/>
      <c r="B373" s="157"/>
      <c r="C373" s="157"/>
      <c r="D373" s="157"/>
      <c r="E373" s="157"/>
      <c r="F373" s="157"/>
    </row>
    <row r="374" spans="1:6" x14ac:dyDescent="0.35">
      <c r="A374" s="157"/>
      <c r="B374" s="157"/>
      <c r="C374" s="157"/>
      <c r="D374" s="157"/>
      <c r="E374" s="157"/>
      <c r="F374" s="157"/>
    </row>
    <row r="375" spans="1:6" x14ac:dyDescent="0.35">
      <c r="A375" s="157"/>
      <c r="B375" s="157"/>
      <c r="C375" s="157"/>
      <c r="D375" s="157"/>
      <c r="E375" s="157"/>
      <c r="F375" s="157"/>
    </row>
    <row r="376" spans="1:6" x14ac:dyDescent="0.35">
      <c r="A376" s="157"/>
      <c r="B376" s="157"/>
      <c r="C376" s="157"/>
      <c r="D376" s="157"/>
      <c r="E376" s="157"/>
      <c r="F376" s="157"/>
    </row>
    <row r="377" spans="1:6" x14ac:dyDescent="0.35">
      <c r="A377" s="157"/>
      <c r="B377" s="157"/>
      <c r="C377" s="157"/>
      <c r="D377" s="157"/>
      <c r="E377" s="157"/>
      <c r="F377" s="157"/>
    </row>
    <row r="378" spans="1:6" x14ac:dyDescent="0.35">
      <c r="A378" s="157"/>
      <c r="B378" s="157"/>
      <c r="C378" s="157"/>
      <c r="D378" s="157"/>
      <c r="E378" s="157"/>
      <c r="F378" s="157"/>
    </row>
    <row r="379" spans="1:6" x14ac:dyDescent="0.35">
      <c r="A379" s="157"/>
      <c r="B379" s="157"/>
      <c r="C379" s="157"/>
      <c r="D379" s="157"/>
      <c r="E379" s="157"/>
      <c r="F379" s="157"/>
    </row>
    <row r="380" spans="1:6" x14ac:dyDescent="0.35">
      <c r="A380" s="157"/>
      <c r="B380" s="157"/>
      <c r="C380" s="157"/>
      <c r="D380" s="157"/>
      <c r="E380" s="157"/>
      <c r="F380" s="157"/>
    </row>
    <row r="381" spans="1:6" x14ac:dyDescent="0.35">
      <c r="A381" s="157"/>
      <c r="B381" s="157"/>
      <c r="C381" s="157"/>
      <c r="D381" s="157"/>
      <c r="E381" s="157"/>
      <c r="F381" s="157"/>
    </row>
    <row r="382" spans="1:6" x14ac:dyDescent="0.35">
      <c r="A382" s="157"/>
      <c r="B382" s="157"/>
      <c r="C382" s="157"/>
      <c r="D382" s="157"/>
      <c r="E382" s="157"/>
      <c r="F382" s="157"/>
    </row>
    <row r="383" spans="1:6" x14ac:dyDescent="0.35">
      <c r="A383" s="157"/>
      <c r="B383" s="157"/>
      <c r="C383" s="157"/>
      <c r="D383" s="157"/>
      <c r="E383" s="157"/>
      <c r="F383" s="157"/>
    </row>
    <row r="384" spans="1:6" x14ac:dyDescent="0.35">
      <c r="A384" s="157"/>
      <c r="B384" s="157"/>
      <c r="C384" s="157"/>
      <c r="D384" s="157"/>
      <c r="E384" s="157"/>
      <c r="F384" s="157"/>
    </row>
    <row r="385" spans="1:6" x14ac:dyDescent="0.35">
      <c r="A385" s="157"/>
      <c r="B385" s="157"/>
      <c r="C385" s="157"/>
      <c r="D385" s="157"/>
      <c r="E385" s="157"/>
      <c r="F385" s="157"/>
    </row>
    <row r="386" spans="1:6" x14ac:dyDescent="0.35">
      <c r="A386" s="157"/>
      <c r="B386" s="157"/>
      <c r="C386" s="157"/>
      <c r="D386" s="157"/>
      <c r="E386" s="157"/>
      <c r="F386" s="157"/>
    </row>
    <row r="387" spans="1:6" x14ac:dyDescent="0.35">
      <c r="A387" s="157"/>
      <c r="B387" s="157"/>
      <c r="C387" s="157"/>
      <c r="D387" s="157"/>
      <c r="E387" s="157"/>
      <c r="F387" s="157"/>
    </row>
    <row r="388" spans="1:6" x14ac:dyDescent="0.35">
      <c r="A388" s="157"/>
      <c r="B388" s="157"/>
      <c r="C388" s="157"/>
      <c r="D388" s="157"/>
      <c r="E388" s="157"/>
      <c r="F388" s="157"/>
    </row>
    <row r="389" spans="1:6" x14ac:dyDescent="0.35">
      <c r="A389" s="157"/>
      <c r="B389" s="157"/>
      <c r="C389" s="157"/>
      <c r="D389" s="157"/>
      <c r="E389" s="157"/>
      <c r="F389" s="157"/>
    </row>
    <row r="390" spans="1:6" x14ac:dyDescent="0.35">
      <c r="A390" s="157"/>
      <c r="B390" s="157"/>
      <c r="C390" s="157"/>
      <c r="D390" s="157"/>
      <c r="E390" s="157"/>
      <c r="F390" s="157"/>
    </row>
    <row r="391" spans="1:6" x14ac:dyDescent="0.35">
      <c r="A391" s="157"/>
      <c r="B391" s="157"/>
      <c r="C391" s="157"/>
      <c r="D391" s="157"/>
      <c r="E391" s="157"/>
      <c r="F391" s="157"/>
    </row>
    <row r="392" spans="1:6" x14ac:dyDescent="0.35">
      <c r="A392" s="157"/>
      <c r="B392" s="157"/>
      <c r="C392" s="157"/>
      <c r="D392" s="157"/>
      <c r="E392" s="157"/>
      <c r="F392" s="157"/>
    </row>
    <row r="393" spans="1:6" x14ac:dyDescent="0.35">
      <c r="A393" s="157"/>
      <c r="B393" s="157"/>
      <c r="C393" s="157"/>
      <c r="D393" s="157"/>
      <c r="E393" s="157"/>
      <c r="F393" s="157"/>
    </row>
    <row r="394" spans="1:6" x14ac:dyDescent="0.35">
      <c r="A394" s="157"/>
      <c r="B394" s="157"/>
      <c r="C394" s="157"/>
      <c r="D394" s="157"/>
      <c r="E394" s="157"/>
      <c r="F394" s="157"/>
    </row>
    <row r="395" spans="1:6" x14ac:dyDescent="0.35">
      <c r="A395" s="157"/>
      <c r="B395" s="157"/>
      <c r="C395" s="157"/>
      <c r="D395" s="157"/>
      <c r="E395" s="157"/>
      <c r="F395" s="157"/>
    </row>
    <row r="396" spans="1:6" x14ac:dyDescent="0.35">
      <c r="A396" s="157"/>
      <c r="B396" s="157"/>
      <c r="C396" s="157"/>
      <c r="D396" s="157"/>
      <c r="E396" s="157"/>
      <c r="F396" s="157"/>
    </row>
    <row r="397" spans="1:6" x14ac:dyDescent="0.35">
      <c r="A397" s="157"/>
      <c r="B397" s="157"/>
      <c r="C397" s="157"/>
      <c r="D397" s="157"/>
      <c r="E397" s="157"/>
      <c r="F397" s="157"/>
    </row>
    <row r="398" spans="1:6" x14ac:dyDescent="0.35">
      <c r="A398" s="157"/>
      <c r="B398" s="157"/>
      <c r="C398" s="157"/>
      <c r="D398" s="157"/>
      <c r="E398" s="157"/>
      <c r="F398" s="157"/>
    </row>
    <row r="399" spans="1:6" x14ac:dyDescent="0.35">
      <c r="A399" s="157"/>
      <c r="B399" s="157"/>
      <c r="C399" s="157"/>
      <c r="D399" s="157"/>
      <c r="E399" s="157"/>
      <c r="F399" s="157"/>
    </row>
    <row r="400" spans="1:6" x14ac:dyDescent="0.35">
      <c r="A400" s="157"/>
      <c r="B400" s="157"/>
      <c r="C400" s="157"/>
      <c r="D400" s="157"/>
      <c r="E400" s="157"/>
      <c r="F400" s="157"/>
    </row>
    <row r="401" spans="1:6" x14ac:dyDescent="0.35">
      <c r="A401" s="157"/>
      <c r="B401" s="157"/>
      <c r="C401" s="157"/>
      <c r="D401" s="157"/>
      <c r="E401" s="157"/>
      <c r="F401" s="157"/>
    </row>
    <row r="402" spans="1:6" x14ac:dyDescent="0.35">
      <c r="A402" s="157"/>
      <c r="B402" s="157"/>
      <c r="C402" s="157"/>
      <c r="D402" s="157"/>
      <c r="E402" s="157"/>
      <c r="F402" s="157"/>
    </row>
    <row r="403" spans="1:6" x14ac:dyDescent="0.35">
      <c r="A403" s="157"/>
      <c r="B403" s="157"/>
      <c r="C403" s="157"/>
      <c r="D403" s="157"/>
      <c r="E403" s="157"/>
      <c r="F403" s="157"/>
    </row>
    <row r="404" spans="1:6" x14ac:dyDescent="0.35">
      <c r="A404" s="157"/>
      <c r="B404" s="157"/>
      <c r="C404" s="157"/>
      <c r="D404" s="157"/>
      <c r="E404" s="157"/>
      <c r="F404" s="157"/>
    </row>
    <row r="405" spans="1:6" x14ac:dyDescent="0.35">
      <c r="A405" s="157"/>
      <c r="B405" s="157"/>
      <c r="C405" s="157"/>
      <c r="D405" s="157"/>
      <c r="E405" s="157"/>
      <c r="F405" s="157"/>
    </row>
    <row r="406" spans="1:6" x14ac:dyDescent="0.35">
      <c r="A406" s="157"/>
      <c r="B406" s="157"/>
      <c r="C406" s="157"/>
      <c r="D406" s="157"/>
      <c r="E406" s="157"/>
      <c r="F406" s="157"/>
    </row>
    <row r="407" spans="1:6" x14ac:dyDescent="0.35">
      <c r="A407" s="157"/>
      <c r="B407" s="157"/>
      <c r="C407" s="157"/>
      <c r="D407" s="157"/>
      <c r="E407" s="157"/>
      <c r="F407" s="157"/>
    </row>
    <row r="408" spans="1:6" x14ac:dyDescent="0.35">
      <c r="A408" s="157"/>
      <c r="B408" s="157"/>
      <c r="C408" s="157"/>
      <c r="D408" s="157"/>
      <c r="E408" s="157"/>
      <c r="F408" s="157"/>
    </row>
    <row r="409" spans="1:6" x14ac:dyDescent="0.35">
      <c r="A409" s="157"/>
      <c r="B409" s="157"/>
      <c r="C409" s="157"/>
      <c r="D409" s="157"/>
      <c r="E409" s="157"/>
      <c r="F409" s="157"/>
    </row>
    <row r="410" spans="1:6" x14ac:dyDescent="0.35">
      <c r="A410" s="157"/>
      <c r="B410" s="157"/>
      <c r="C410" s="157"/>
      <c r="D410" s="157"/>
      <c r="E410" s="157"/>
      <c r="F410" s="157"/>
    </row>
    <row r="411" spans="1:6" x14ac:dyDescent="0.35">
      <c r="A411" s="157"/>
      <c r="B411" s="157"/>
      <c r="C411" s="157"/>
      <c r="D411" s="157"/>
      <c r="E411" s="157"/>
      <c r="F411" s="157"/>
    </row>
    <row r="412" spans="1:6" x14ac:dyDescent="0.35">
      <c r="A412" s="157"/>
      <c r="B412" s="157"/>
      <c r="C412" s="157"/>
      <c r="D412" s="157"/>
      <c r="E412" s="157"/>
      <c r="F412" s="157"/>
    </row>
    <row r="413" spans="1:6" x14ac:dyDescent="0.35">
      <c r="A413" s="157"/>
      <c r="B413" s="157"/>
      <c r="C413" s="157"/>
      <c r="D413" s="157"/>
      <c r="E413" s="157"/>
      <c r="F413" s="157"/>
    </row>
    <row r="414" spans="1:6" x14ac:dyDescent="0.35">
      <c r="A414" s="157"/>
      <c r="B414" s="157"/>
      <c r="C414" s="157"/>
      <c r="D414" s="157"/>
      <c r="E414" s="157"/>
      <c r="F414" s="157"/>
    </row>
    <row r="415" spans="1:6" x14ac:dyDescent="0.35">
      <c r="A415" s="157"/>
      <c r="B415" s="157"/>
      <c r="C415" s="157"/>
      <c r="D415" s="157"/>
      <c r="E415" s="157"/>
      <c r="F415" s="157"/>
    </row>
    <row r="416" spans="1:6" x14ac:dyDescent="0.35">
      <c r="A416" s="157"/>
      <c r="B416" s="157"/>
      <c r="C416" s="157"/>
      <c r="D416" s="157"/>
      <c r="E416" s="157"/>
      <c r="F416" s="157"/>
    </row>
    <row r="417" spans="1:6" x14ac:dyDescent="0.35">
      <c r="A417" s="157"/>
      <c r="B417" s="157"/>
      <c r="C417" s="157"/>
      <c r="D417" s="157"/>
      <c r="E417" s="157"/>
      <c r="F417" s="157"/>
    </row>
    <row r="418" spans="1:6" x14ac:dyDescent="0.35">
      <c r="A418" s="157"/>
      <c r="B418" s="157"/>
      <c r="C418" s="157"/>
      <c r="D418" s="157"/>
      <c r="E418" s="157"/>
      <c r="F418" s="157"/>
    </row>
    <row r="419" spans="1:6" x14ac:dyDescent="0.35">
      <c r="A419" s="157"/>
      <c r="B419" s="157"/>
      <c r="C419" s="157"/>
      <c r="D419" s="157"/>
      <c r="E419" s="157"/>
      <c r="F419" s="157"/>
    </row>
    <row r="420" spans="1:6" x14ac:dyDescent="0.35">
      <c r="A420" s="157"/>
      <c r="B420" s="157"/>
      <c r="C420" s="157"/>
      <c r="D420" s="157"/>
      <c r="E420" s="157"/>
      <c r="F420" s="157"/>
    </row>
    <row r="421" spans="1:6" x14ac:dyDescent="0.35">
      <c r="A421" s="157"/>
      <c r="B421" s="157"/>
      <c r="C421" s="157"/>
      <c r="D421" s="157"/>
      <c r="E421" s="157"/>
      <c r="F421" s="157"/>
    </row>
    <row r="422" spans="1:6" x14ac:dyDescent="0.35">
      <c r="A422" s="157"/>
      <c r="B422" s="157"/>
      <c r="C422" s="157"/>
      <c r="D422" s="157"/>
      <c r="E422" s="157"/>
      <c r="F422" s="157"/>
    </row>
    <row r="423" spans="1:6" x14ac:dyDescent="0.35">
      <c r="A423" s="157"/>
      <c r="B423" s="157"/>
      <c r="C423" s="157"/>
      <c r="D423" s="157"/>
      <c r="E423" s="157"/>
      <c r="F423" s="157"/>
    </row>
    <row r="424" spans="1:6" x14ac:dyDescent="0.35">
      <c r="A424" s="157"/>
      <c r="B424" s="157"/>
      <c r="C424" s="157"/>
      <c r="D424" s="157"/>
      <c r="E424" s="157"/>
      <c r="F424" s="157"/>
    </row>
    <row r="425" spans="1:6" x14ac:dyDescent="0.35">
      <c r="A425" s="157"/>
      <c r="B425" s="157"/>
      <c r="C425" s="157"/>
      <c r="D425" s="157"/>
      <c r="E425" s="157"/>
      <c r="F425" s="157"/>
    </row>
    <row r="426" spans="1:6" x14ac:dyDescent="0.35">
      <c r="A426" s="157"/>
      <c r="B426" s="157"/>
      <c r="C426" s="157"/>
      <c r="D426" s="157"/>
      <c r="E426" s="157"/>
      <c r="F426" s="157"/>
    </row>
    <row r="427" spans="1:6" x14ac:dyDescent="0.35">
      <c r="A427" s="157"/>
      <c r="B427" s="157"/>
      <c r="C427" s="157"/>
      <c r="D427" s="157"/>
      <c r="E427" s="157"/>
      <c r="F427" s="157"/>
    </row>
    <row r="428" spans="1:6" x14ac:dyDescent="0.35">
      <c r="A428" s="157"/>
      <c r="B428" s="157"/>
      <c r="C428" s="157"/>
      <c r="D428" s="157"/>
      <c r="E428" s="157"/>
      <c r="F428" s="157"/>
    </row>
    <row r="429" spans="1:6" x14ac:dyDescent="0.35">
      <c r="A429" s="157"/>
      <c r="B429" s="157"/>
      <c r="C429" s="157"/>
      <c r="D429" s="157"/>
      <c r="E429" s="157"/>
      <c r="F429" s="157"/>
    </row>
    <row r="430" spans="1:6" x14ac:dyDescent="0.35">
      <c r="A430" s="157"/>
      <c r="B430" s="157"/>
      <c r="C430" s="157"/>
      <c r="D430" s="157"/>
      <c r="E430" s="157"/>
      <c r="F430" s="157"/>
    </row>
    <row r="431" spans="1:6" x14ac:dyDescent="0.35">
      <c r="A431" s="157"/>
      <c r="B431" s="157"/>
      <c r="C431" s="157"/>
      <c r="D431" s="157"/>
      <c r="E431" s="157"/>
      <c r="F431" s="157"/>
    </row>
    <row r="432" spans="1:6" x14ac:dyDescent="0.35">
      <c r="A432" s="157"/>
      <c r="B432" s="157"/>
      <c r="C432" s="157"/>
      <c r="D432" s="157"/>
      <c r="E432" s="157"/>
      <c r="F432" s="157"/>
    </row>
    <row r="433" spans="1:6" x14ac:dyDescent="0.35">
      <c r="A433" s="157"/>
      <c r="B433" s="157"/>
      <c r="C433" s="157"/>
      <c r="D433" s="157"/>
      <c r="E433" s="157"/>
      <c r="F433" s="157"/>
    </row>
    <row r="434" spans="1:6" x14ac:dyDescent="0.35">
      <c r="A434" s="157"/>
      <c r="B434" s="157"/>
      <c r="C434" s="157"/>
      <c r="D434" s="157"/>
      <c r="E434" s="157"/>
      <c r="F434" s="157"/>
    </row>
    <row r="435" spans="1:6" x14ac:dyDescent="0.35">
      <c r="A435" s="157"/>
      <c r="B435" s="157"/>
      <c r="C435" s="157"/>
      <c r="D435" s="157"/>
      <c r="E435" s="157"/>
      <c r="F435" s="157"/>
    </row>
    <row r="436" spans="1:6" x14ac:dyDescent="0.35">
      <c r="A436" s="157"/>
      <c r="B436" s="157"/>
      <c r="C436" s="157"/>
      <c r="D436" s="157"/>
      <c r="E436" s="157"/>
      <c r="F436" s="157"/>
    </row>
    <row r="437" spans="1:6" x14ac:dyDescent="0.35">
      <c r="A437" s="157"/>
      <c r="B437" s="157"/>
      <c r="C437" s="157"/>
      <c r="D437" s="157"/>
      <c r="E437" s="157"/>
      <c r="F437" s="157"/>
    </row>
    <row r="438" spans="1:6" x14ac:dyDescent="0.35">
      <c r="A438" s="157"/>
      <c r="B438" s="157"/>
      <c r="C438" s="157"/>
      <c r="D438" s="157"/>
      <c r="E438" s="157"/>
      <c r="F438" s="157"/>
    </row>
    <row r="439" spans="1:6" x14ac:dyDescent="0.35">
      <c r="A439" s="157"/>
      <c r="B439" s="157"/>
      <c r="C439" s="157"/>
      <c r="D439" s="157"/>
      <c r="E439" s="157"/>
      <c r="F439" s="157"/>
    </row>
    <row r="440" spans="1:6" x14ac:dyDescent="0.35">
      <c r="A440" s="157"/>
      <c r="B440" s="157"/>
      <c r="C440" s="157"/>
      <c r="D440" s="157"/>
      <c r="E440" s="157"/>
      <c r="F440" s="157"/>
    </row>
    <row r="441" spans="1:6" x14ac:dyDescent="0.35">
      <c r="A441" s="157"/>
      <c r="B441" s="157"/>
      <c r="C441" s="157"/>
      <c r="D441" s="157"/>
      <c r="E441" s="157"/>
      <c r="F441" s="157"/>
    </row>
    <row r="442" spans="1:6" x14ac:dyDescent="0.35">
      <c r="A442" s="157"/>
      <c r="B442" s="157"/>
      <c r="C442" s="157"/>
      <c r="D442" s="157"/>
      <c r="E442" s="157"/>
      <c r="F442" s="157"/>
    </row>
    <row r="443" spans="1:6" x14ac:dyDescent="0.35">
      <c r="A443" s="157"/>
      <c r="B443" s="157"/>
      <c r="C443" s="157"/>
      <c r="D443" s="157"/>
      <c r="E443" s="157"/>
      <c r="F443" s="157"/>
    </row>
    <row r="444" spans="1:6" x14ac:dyDescent="0.35">
      <c r="A444" s="157"/>
      <c r="B444" s="157"/>
      <c r="C444" s="157"/>
      <c r="D444" s="157"/>
      <c r="E444" s="157"/>
      <c r="F444" s="157"/>
    </row>
    <row r="445" spans="1:6" x14ac:dyDescent="0.35">
      <c r="A445" s="157"/>
      <c r="B445" s="157"/>
      <c r="C445" s="157"/>
      <c r="D445" s="157"/>
      <c r="E445" s="157"/>
      <c r="F445" s="157"/>
    </row>
    <row r="446" spans="1:6" x14ac:dyDescent="0.35">
      <c r="A446" s="157"/>
      <c r="B446" s="157"/>
      <c r="C446" s="157"/>
      <c r="D446" s="157"/>
      <c r="E446" s="157"/>
      <c r="F446" s="157"/>
    </row>
    <row r="447" spans="1:6" x14ac:dyDescent="0.35">
      <c r="A447" s="157"/>
      <c r="B447" s="157"/>
      <c r="C447" s="157"/>
      <c r="D447" s="157"/>
      <c r="E447" s="157"/>
      <c r="F447" s="157"/>
    </row>
    <row r="448" spans="1:6" x14ac:dyDescent="0.35">
      <c r="A448" s="157"/>
      <c r="B448" s="157"/>
      <c r="C448" s="157"/>
      <c r="D448" s="157"/>
      <c r="E448" s="157"/>
      <c r="F448" s="157"/>
    </row>
    <row r="449" spans="1:6" x14ac:dyDescent="0.35">
      <c r="A449" s="157"/>
      <c r="B449" s="157"/>
      <c r="C449" s="157"/>
      <c r="D449" s="157"/>
      <c r="E449" s="157"/>
      <c r="F449" s="157"/>
    </row>
    <row r="450" spans="1:6" x14ac:dyDescent="0.35">
      <c r="A450" s="157"/>
      <c r="B450" s="157"/>
      <c r="C450" s="157"/>
      <c r="D450" s="157"/>
      <c r="E450" s="157"/>
      <c r="F450" s="157"/>
    </row>
    <row r="451" spans="1:6" x14ac:dyDescent="0.35">
      <c r="A451" s="157"/>
      <c r="B451" s="157"/>
      <c r="C451" s="157"/>
      <c r="D451" s="157"/>
      <c r="E451" s="157"/>
      <c r="F451" s="157"/>
    </row>
    <row r="452" spans="1:6" x14ac:dyDescent="0.35">
      <c r="A452" s="157"/>
      <c r="B452" s="157"/>
      <c r="C452" s="157"/>
      <c r="D452" s="157"/>
      <c r="E452" s="157"/>
      <c r="F452" s="157"/>
    </row>
    <row r="453" spans="1:6" x14ac:dyDescent="0.35">
      <c r="A453" s="157"/>
      <c r="B453" s="157"/>
      <c r="C453" s="157"/>
      <c r="D453" s="157"/>
      <c r="E453" s="157"/>
      <c r="F453" s="157"/>
    </row>
    <row r="454" spans="1:6" x14ac:dyDescent="0.35">
      <c r="A454" s="157"/>
      <c r="B454" s="157"/>
      <c r="C454" s="157"/>
      <c r="D454" s="157"/>
      <c r="E454" s="157"/>
      <c r="F454" s="157"/>
    </row>
    <row r="455" spans="1:6" x14ac:dyDescent="0.35">
      <c r="A455" s="157"/>
      <c r="B455" s="157"/>
      <c r="C455" s="157"/>
      <c r="D455" s="157"/>
      <c r="E455" s="157"/>
      <c r="F455" s="157"/>
    </row>
    <row r="456" spans="1:6" x14ac:dyDescent="0.35">
      <c r="A456" s="157"/>
      <c r="B456" s="157"/>
      <c r="C456" s="157"/>
      <c r="D456" s="157"/>
      <c r="E456" s="157"/>
      <c r="F456" s="157"/>
    </row>
    <row r="457" spans="1:6" x14ac:dyDescent="0.35">
      <c r="A457" s="157"/>
      <c r="B457" s="157"/>
      <c r="C457" s="157"/>
      <c r="D457" s="157"/>
      <c r="E457" s="157"/>
      <c r="F457" s="157"/>
    </row>
    <row r="458" spans="1:6" x14ac:dyDescent="0.35">
      <c r="A458" s="157"/>
      <c r="B458" s="157"/>
      <c r="C458" s="157"/>
      <c r="D458" s="157"/>
      <c r="E458" s="157"/>
      <c r="F458" s="157"/>
    </row>
    <row r="459" spans="1:6" x14ac:dyDescent="0.35">
      <c r="A459" s="157"/>
      <c r="B459" s="157"/>
      <c r="C459" s="157"/>
      <c r="D459" s="157"/>
      <c r="E459" s="157"/>
      <c r="F459" s="157"/>
    </row>
    <row r="460" spans="1:6" x14ac:dyDescent="0.35">
      <c r="A460" s="157"/>
      <c r="B460" s="157"/>
      <c r="C460" s="157"/>
      <c r="D460" s="157"/>
      <c r="E460" s="157"/>
      <c r="F460" s="157"/>
    </row>
    <row r="461" spans="1:6" x14ac:dyDescent="0.35">
      <c r="A461" s="157"/>
      <c r="B461" s="157"/>
      <c r="C461" s="157"/>
      <c r="D461" s="157"/>
      <c r="E461" s="157"/>
      <c r="F461" s="157"/>
    </row>
    <row r="462" spans="1:6" x14ac:dyDescent="0.35">
      <c r="A462" s="157"/>
      <c r="B462" s="157"/>
      <c r="C462" s="157"/>
      <c r="D462" s="157"/>
      <c r="E462" s="157"/>
      <c r="F462" s="157"/>
    </row>
    <row r="463" spans="1:6" x14ac:dyDescent="0.35">
      <c r="A463" s="157"/>
      <c r="B463" s="157"/>
      <c r="C463" s="157"/>
      <c r="D463" s="157"/>
      <c r="E463" s="157"/>
      <c r="F463" s="157"/>
    </row>
    <row r="464" spans="1:6" x14ac:dyDescent="0.35">
      <c r="A464" s="157"/>
      <c r="B464" s="157"/>
      <c r="C464" s="157"/>
      <c r="D464" s="157"/>
      <c r="E464" s="157"/>
      <c r="F464" s="157"/>
    </row>
    <row r="465" spans="1:6" x14ac:dyDescent="0.35">
      <c r="A465" s="157"/>
      <c r="B465" s="157"/>
      <c r="C465" s="157"/>
      <c r="D465" s="157"/>
      <c r="E465" s="157"/>
      <c r="F465" s="157"/>
    </row>
    <row r="466" spans="1:6" x14ac:dyDescent="0.35">
      <c r="A466" s="157"/>
      <c r="B466" s="157"/>
      <c r="C466" s="157"/>
      <c r="D466" s="157"/>
      <c r="E466" s="157"/>
      <c r="F466" s="157"/>
    </row>
    <row r="467" spans="1:6" x14ac:dyDescent="0.35">
      <c r="A467" s="157"/>
      <c r="B467" s="157"/>
      <c r="C467" s="157"/>
      <c r="D467" s="157"/>
      <c r="E467" s="157"/>
      <c r="F467" s="157"/>
    </row>
  </sheetData>
  <mergeCells count="2">
    <mergeCell ref="A1:E1"/>
    <mergeCell ref="A2:E2"/>
  </mergeCells>
  <hyperlinks>
    <hyperlink ref="F1" location="'Contents page'!A1" display="Return to contents" xr:uid="{79321813-6F54-4157-8C93-4C2D73786EEA}"/>
  </hyperlinks>
  <printOptions horizontalCentered="1" verticalCentered="1"/>
  <pageMargins left="0.70866141732283472" right="0.70866141732283472" top="0.74803149606299213" bottom="0.74803149606299213" header="0.31496062992125984" footer="0.31496062992125984"/>
  <pageSetup paperSize="9" pageOrder="overThenDown" orientation="portrait" r:id="rId1"/>
  <headerFooter>
    <oddFooter>&amp;L&amp;A&amp;C&amp;F&amp;R&amp;D</oddFooter>
  </headerFooter>
  <tableParts count="1">
    <tablePart r:id="rId2"/>
  </tableParts>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587D71A-1ED2-4FA8-88F1-95BD9DCBEEF7}">
  <sheetPr>
    <tabColor rgb="FFB03079"/>
  </sheetPr>
  <dimension ref="A1:K203"/>
  <sheetViews>
    <sheetView zoomScaleNormal="100" zoomScaleSheetLayoutView="116" workbookViewId="0">
      <pane ySplit="5" topLeftCell="A6" activePane="bottomLeft" state="frozen"/>
      <selection pane="bottomLeft" activeCell="K1" sqref="K1"/>
    </sheetView>
  </sheetViews>
  <sheetFormatPr defaultColWidth="0" defaultRowHeight="14.5" x14ac:dyDescent="0.35"/>
  <cols>
    <col min="1" max="1" width="9.81640625" style="13" customWidth="1"/>
    <col min="2" max="2" width="12.1796875" style="6" customWidth="1"/>
    <col min="3" max="3" width="11.1796875" style="6" customWidth="1"/>
    <col min="4" max="4" width="12.54296875" style="6" customWidth="1"/>
    <col min="5" max="5" width="11.81640625" style="6" customWidth="1"/>
    <col min="6" max="6" width="14.1796875" style="6" customWidth="1"/>
    <col min="7" max="7" width="12.81640625" style="6" customWidth="1"/>
    <col min="8" max="8" width="18.1796875" style="6" customWidth="1"/>
    <col min="9" max="9" width="8.1796875" style="6" customWidth="1"/>
    <col min="10" max="10" width="9.453125" style="6" customWidth="1"/>
    <col min="11" max="11" width="10.81640625" style="6" customWidth="1"/>
    <col min="12" max="590" width="8.7265625" hidden="1" customWidth="1"/>
    <col min="591" max="16384" width="8.7265625" hidden="1"/>
  </cols>
  <sheetData>
    <row r="1" spans="1:11" ht="29.15" customHeight="1" x14ac:dyDescent="0.35">
      <c r="A1" s="304" t="s">
        <v>74</v>
      </c>
      <c r="B1" s="304"/>
      <c r="C1" s="304"/>
      <c r="D1" s="304"/>
      <c r="E1" s="304"/>
      <c r="F1" s="304"/>
      <c r="G1" s="304"/>
      <c r="H1" s="304"/>
      <c r="I1" s="304"/>
      <c r="J1" s="304"/>
      <c r="K1" s="241" t="s">
        <v>294</v>
      </c>
    </row>
    <row r="2" spans="1:11" ht="68.5" customHeight="1" x14ac:dyDescent="0.35">
      <c r="A2" s="305" t="s">
        <v>339</v>
      </c>
      <c r="B2" s="305"/>
      <c r="C2" s="305"/>
      <c r="D2" s="305"/>
      <c r="E2" s="305"/>
      <c r="F2" s="305"/>
      <c r="G2" s="305"/>
      <c r="H2" s="305"/>
      <c r="I2" s="305"/>
      <c r="J2" s="305"/>
      <c r="K2" s="159"/>
    </row>
    <row r="3" spans="1:11" ht="29.15" customHeight="1" x14ac:dyDescent="0.35">
      <c r="A3" s="336" t="s">
        <v>75</v>
      </c>
      <c r="B3" s="336"/>
      <c r="C3" s="336" t="s">
        <v>308</v>
      </c>
      <c r="D3" s="336"/>
      <c r="E3" s="336"/>
      <c r="F3" s="336"/>
      <c r="G3" s="336"/>
      <c r="H3" s="336"/>
      <c r="I3" s="161"/>
      <c r="J3" s="161"/>
      <c r="K3" s="162"/>
    </row>
    <row r="4" spans="1:11" ht="47.15" customHeight="1" x14ac:dyDescent="0.35">
      <c r="A4" s="310"/>
      <c r="B4" s="310"/>
      <c r="C4" s="332"/>
      <c r="D4" s="332"/>
      <c r="E4" s="332"/>
      <c r="F4" s="332"/>
      <c r="G4" s="332"/>
      <c r="H4" s="332"/>
      <c r="I4" s="332"/>
      <c r="J4" s="332"/>
      <c r="K4" s="332"/>
    </row>
    <row r="5" spans="1:11" ht="84" customHeight="1" x14ac:dyDescent="0.35">
      <c r="A5" s="163" t="s">
        <v>55</v>
      </c>
      <c r="B5" s="163" t="s">
        <v>39</v>
      </c>
      <c r="C5" s="163" t="s">
        <v>76</v>
      </c>
      <c r="D5" s="163" t="s">
        <v>290</v>
      </c>
      <c r="E5" s="163" t="s">
        <v>291</v>
      </c>
      <c r="F5" s="160" t="s">
        <v>77</v>
      </c>
      <c r="G5" s="163" t="s">
        <v>292</v>
      </c>
      <c r="H5" s="163" t="s">
        <v>78</v>
      </c>
      <c r="I5" s="163" t="s">
        <v>53</v>
      </c>
      <c r="J5" s="163" t="s">
        <v>62</v>
      </c>
      <c r="K5" s="160" t="s">
        <v>237</v>
      </c>
    </row>
    <row r="6" spans="1:11" ht="15.5" x14ac:dyDescent="0.35">
      <c r="A6" s="45"/>
      <c r="B6" s="77"/>
      <c r="C6" s="78"/>
      <c r="D6" s="45"/>
      <c r="E6" s="45"/>
      <c r="F6" s="78"/>
      <c r="G6" s="45"/>
      <c r="H6" s="45"/>
      <c r="I6" s="79"/>
      <c r="J6" s="79"/>
      <c r="K6" s="45"/>
    </row>
    <row r="7" spans="1:11" ht="15.5" x14ac:dyDescent="0.35">
      <c r="A7" s="45"/>
      <c r="B7" s="77"/>
      <c r="C7" s="78"/>
      <c r="D7" s="45"/>
      <c r="E7" s="45"/>
      <c r="F7" s="78"/>
      <c r="G7" s="45"/>
      <c r="H7" s="45"/>
      <c r="I7" s="79"/>
      <c r="J7" s="79"/>
      <c r="K7" s="45"/>
    </row>
    <row r="8" spans="1:11" ht="15.5" x14ac:dyDescent="0.35">
      <c r="A8" s="45"/>
      <c r="B8" s="77"/>
      <c r="C8" s="78"/>
      <c r="D8" s="45"/>
      <c r="E8" s="45"/>
      <c r="F8" s="78"/>
      <c r="G8" s="45"/>
      <c r="H8" s="45"/>
      <c r="I8" s="79"/>
      <c r="J8" s="79"/>
      <c r="K8" s="45"/>
    </row>
    <row r="9" spans="1:11" ht="15.5" x14ac:dyDescent="0.35">
      <c r="A9" s="164"/>
      <c r="B9" s="77"/>
      <c r="C9" s="78"/>
      <c r="D9" s="45"/>
      <c r="E9" s="45"/>
      <c r="F9" s="78"/>
      <c r="G9" s="45"/>
      <c r="H9" s="45"/>
      <c r="I9" s="130"/>
      <c r="J9" s="130"/>
      <c r="K9" s="130"/>
    </row>
    <row r="10" spans="1:11" ht="15.5" x14ac:dyDescent="0.35">
      <c r="A10" s="164"/>
      <c r="B10" s="130"/>
      <c r="C10" s="154"/>
      <c r="D10" s="130"/>
      <c r="E10" s="130"/>
      <c r="F10" s="154"/>
      <c r="G10" s="130"/>
      <c r="H10" s="130"/>
      <c r="I10" s="130"/>
      <c r="J10" s="130"/>
      <c r="K10" s="130"/>
    </row>
    <row r="11" spans="1:11" ht="15.5" x14ac:dyDescent="0.35">
      <c r="A11" s="164"/>
      <c r="B11" s="130"/>
      <c r="C11" s="154"/>
      <c r="D11" s="130"/>
      <c r="E11" s="130"/>
      <c r="F11" s="154"/>
      <c r="G11" s="130"/>
      <c r="H11" s="130"/>
      <c r="I11" s="130"/>
      <c r="J11" s="130"/>
      <c r="K11" s="130"/>
    </row>
    <row r="12" spans="1:11" ht="15.5" x14ac:dyDescent="0.35">
      <c r="A12" s="164"/>
      <c r="B12" s="130"/>
      <c r="C12" s="154"/>
      <c r="D12" s="130"/>
      <c r="E12" s="130"/>
      <c r="F12" s="154"/>
      <c r="G12" s="130"/>
      <c r="H12" s="130"/>
      <c r="I12" s="130"/>
      <c r="J12" s="130"/>
      <c r="K12" s="130"/>
    </row>
    <row r="13" spans="1:11" ht="15.5" x14ac:dyDescent="0.35">
      <c r="A13" s="164"/>
      <c r="B13" s="130"/>
      <c r="C13" s="154"/>
      <c r="D13" s="130"/>
      <c r="E13" s="130"/>
      <c r="F13" s="154"/>
      <c r="G13" s="130"/>
      <c r="H13" s="130"/>
      <c r="I13" s="130"/>
      <c r="J13" s="130"/>
      <c r="K13" s="130"/>
    </row>
    <row r="14" spans="1:11" ht="15.5" x14ac:dyDescent="0.35">
      <c r="A14" s="164"/>
      <c r="B14" s="130"/>
      <c r="C14" s="154"/>
      <c r="D14" s="130"/>
      <c r="E14" s="130"/>
      <c r="F14" s="154"/>
      <c r="G14" s="130"/>
      <c r="H14" s="130"/>
      <c r="I14" s="130"/>
      <c r="J14" s="130"/>
      <c r="K14" s="130"/>
    </row>
    <row r="15" spans="1:11" ht="15.5" x14ac:dyDescent="0.35">
      <c r="A15" s="164"/>
      <c r="B15" s="130"/>
      <c r="C15" s="154"/>
      <c r="D15" s="130"/>
      <c r="E15" s="130"/>
      <c r="F15" s="154"/>
      <c r="G15" s="130"/>
      <c r="H15" s="130"/>
      <c r="I15" s="130"/>
      <c r="J15" s="130"/>
      <c r="K15" s="130"/>
    </row>
    <row r="16" spans="1:11" ht="15.5" x14ac:dyDescent="0.35">
      <c r="A16" s="164"/>
      <c r="B16" s="130"/>
      <c r="C16" s="154"/>
      <c r="D16" s="130"/>
      <c r="E16" s="130"/>
      <c r="F16" s="154"/>
      <c r="G16" s="130"/>
      <c r="H16" s="130"/>
      <c r="I16" s="130"/>
      <c r="J16" s="130"/>
      <c r="K16" s="130"/>
    </row>
    <row r="17" spans="1:11" ht="15.5" x14ac:dyDescent="0.35">
      <c r="A17" s="164"/>
      <c r="B17" s="130"/>
      <c r="C17" s="154"/>
      <c r="D17" s="130"/>
      <c r="E17" s="130"/>
      <c r="F17" s="154"/>
      <c r="G17" s="130"/>
      <c r="H17" s="130"/>
      <c r="I17" s="130"/>
      <c r="J17" s="130"/>
      <c r="K17" s="130"/>
    </row>
    <row r="18" spans="1:11" ht="15.5" x14ac:dyDescent="0.35">
      <c r="A18" s="164"/>
      <c r="B18" s="130"/>
      <c r="C18" s="154"/>
      <c r="D18" s="130"/>
      <c r="E18" s="130"/>
      <c r="F18" s="154"/>
      <c r="G18" s="130"/>
      <c r="H18" s="130"/>
      <c r="I18" s="130"/>
      <c r="J18" s="130"/>
      <c r="K18" s="130"/>
    </row>
    <row r="19" spans="1:11" ht="15.5" x14ac:dyDescent="0.35">
      <c r="A19" s="164"/>
      <c r="B19" s="130"/>
      <c r="C19" s="154"/>
      <c r="D19" s="130"/>
      <c r="E19" s="130"/>
      <c r="F19" s="154"/>
      <c r="G19" s="130"/>
      <c r="H19" s="130"/>
      <c r="I19" s="130"/>
      <c r="J19" s="130"/>
      <c r="K19" s="130"/>
    </row>
    <row r="20" spans="1:11" ht="15.5" x14ac:dyDescent="0.35">
      <c r="A20" s="164"/>
      <c r="B20" s="130"/>
      <c r="C20" s="154"/>
      <c r="D20" s="130"/>
      <c r="E20" s="130"/>
      <c r="F20" s="154"/>
      <c r="G20" s="130"/>
      <c r="H20" s="130"/>
      <c r="I20" s="130"/>
      <c r="J20" s="130"/>
      <c r="K20" s="130"/>
    </row>
    <row r="21" spans="1:11" ht="15.5" x14ac:dyDescent="0.35">
      <c r="A21" s="164"/>
      <c r="B21" s="130"/>
      <c r="C21" s="154"/>
      <c r="D21" s="130"/>
      <c r="E21" s="130"/>
      <c r="F21" s="154"/>
      <c r="G21" s="130"/>
      <c r="H21" s="130"/>
      <c r="I21" s="130"/>
      <c r="J21" s="130"/>
      <c r="K21" s="130"/>
    </row>
    <row r="22" spans="1:11" ht="15.5" x14ac:dyDescent="0.35">
      <c r="A22" s="164"/>
      <c r="B22" s="130"/>
      <c r="C22" s="154"/>
      <c r="D22" s="130"/>
      <c r="E22" s="130"/>
      <c r="F22" s="154"/>
      <c r="G22" s="130"/>
      <c r="H22" s="130"/>
      <c r="I22" s="130"/>
      <c r="J22" s="130"/>
      <c r="K22" s="130"/>
    </row>
    <row r="23" spans="1:11" ht="15.5" x14ac:dyDescent="0.35">
      <c r="A23" s="164"/>
      <c r="B23" s="130"/>
      <c r="C23" s="154"/>
      <c r="D23" s="130"/>
      <c r="E23" s="130"/>
      <c r="F23" s="154"/>
      <c r="G23" s="130"/>
      <c r="H23" s="130"/>
      <c r="I23" s="130"/>
      <c r="J23" s="130"/>
      <c r="K23" s="130"/>
    </row>
    <row r="24" spans="1:11" ht="15.5" x14ac:dyDescent="0.35">
      <c r="A24" s="164"/>
      <c r="B24" s="130"/>
      <c r="C24" s="154"/>
      <c r="D24" s="130"/>
      <c r="E24" s="130"/>
      <c r="F24" s="154"/>
      <c r="G24" s="130"/>
      <c r="H24" s="130"/>
      <c r="I24" s="130"/>
      <c r="J24" s="130"/>
      <c r="K24" s="130"/>
    </row>
    <row r="25" spans="1:11" ht="15.5" x14ac:dyDescent="0.35">
      <c r="A25" s="164"/>
      <c r="B25" s="130"/>
      <c r="C25" s="154"/>
      <c r="D25" s="130"/>
      <c r="E25" s="130"/>
      <c r="F25" s="154"/>
      <c r="G25" s="130"/>
      <c r="H25" s="130"/>
      <c r="I25" s="130"/>
      <c r="J25" s="130"/>
      <c r="K25" s="130"/>
    </row>
    <row r="26" spans="1:11" ht="15.5" x14ac:dyDescent="0.35">
      <c r="A26" s="164"/>
      <c r="B26" s="130"/>
      <c r="C26" s="154"/>
      <c r="D26" s="130"/>
      <c r="E26" s="130"/>
      <c r="F26" s="154"/>
      <c r="G26" s="130"/>
      <c r="H26" s="130"/>
      <c r="I26" s="130"/>
      <c r="J26" s="130"/>
      <c r="K26" s="130"/>
    </row>
    <row r="27" spans="1:11" ht="15.5" x14ac:dyDescent="0.35">
      <c r="A27" s="164"/>
      <c r="B27" s="130"/>
      <c r="C27" s="154"/>
      <c r="D27" s="130"/>
      <c r="E27" s="130"/>
      <c r="F27" s="154"/>
      <c r="G27" s="130"/>
      <c r="H27" s="130"/>
      <c r="I27" s="130"/>
      <c r="J27" s="130"/>
      <c r="K27" s="130"/>
    </row>
    <row r="28" spans="1:11" ht="15.5" x14ac:dyDescent="0.35">
      <c r="A28" s="164"/>
      <c r="B28" s="130"/>
      <c r="C28" s="154"/>
      <c r="D28" s="130"/>
      <c r="E28" s="130"/>
      <c r="F28" s="154"/>
      <c r="G28" s="130"/>
      <c r="H28" s="130"/>
      <c r="I28" s="130"/>
      <c r="J28" s="130"/>
      <c r="K28" s="130"/>
    </row>
    <row r="29" spans="1:11" ht="15.5" x14ac:dyDescent="0.35">
      <c r="A29" s="164"/>
      <c r="B29" s="130"/>
      <c r="C29" s="154"/>
      <c r="D29" s="130"/>
      <c r="E29" s="130"/>
      <c r="F29" s="154"/>
      <c r="G29" s="130"/>
      <c r="H29" s="130"/>
      <c r="I29" s="130"/>
      <c r="J29" s="130"/>
      <c r="K29" s="130"/>
    </row>
    <row r="30" spans="1:11" ht="15.5" x14ac:dyDescent="0.35">
      <c r="A30" s="164"/>
      <c r="B30" s="130"/>
      <c r="C30" s="154"/>
      <c r="D30" s="130"/>
      <c r="E30" s="130"/>
      <c r="F30" s="154"/>
      <c r="G30" s="130"/>
      <c r="H30" s="130"/>
      <c r="I30" s="130"/>
      <c r="J30" s="130"/>
      <c r="K30" s="130"/>
    </row>
    <row r="31" spans="1:11" ht="15.5" x14ac:dyDescent="0.35">
      <c r="A31" s="164"/>
      <c r="B31" s="130"/>
      <c r="C31" s="154"/>
      <c r="D31" s="130"/>
      <c r="E31" s="130"/>
      <c r="F31" s="154"/>
      <c r="G31" s="130"/>
      <c r="H31" s="130"/>
      <c r="I31" s="130"/>
      <c r="J31" s="130"/>
      <c r="K31" s="130"/>
    </row>
    <row r="32" spans="1:11" ht="15.5" x14ac:dyDescent="0.35">
      <c r="A32" s="164"/>
      <c r="B32" s="130"/>
      <c r="C32" s="154"/>
      <c r="D32" s="130"/>
      <c r="E32" s="130"/>
      <c r="F32" s="154"/>
      <c r="G32" s="130"/>
      <c r="H32" s="130"/>
      <c r="I32" s="130"/>
      <c r="J32" s="130"/>
      <c r="K32" s="130"/>
    </row>
    <row r="33" spans="1:11" ht="15.5" x14ac:dyDescent="0.35">
      <c r="A33" s="164"/>
      <c r="B33" s="130"/>
      <c r="C33" s="154"/>
      <c r="D33" s="130"/>
      <c r="E33" s="130"/>
      <c r="F33" s="154"/>
      <c r="G33" s="130"/>
      <c r="H33" s="130"/>
      <c r="I33" s="130"/>
      <c r="J33" s="130"/>
      <c r="K33" s="130"/>
    </row>
    <row r="34" spans="1:11" ht="15.5" x14ac:dyDescent="0.35">
      <c r="A34" s="164"/>
      <c r="B34" s="130"/>
      <c r="C34" s="154"/>
      <c r="D34" s="130"/>
      <c r="E34" s="130"/>
      <c r="F34" s="154"/>
      <c r="G34" s="130"/>
      <c r="H34" s="130"/>
      <c r="I34" s="130"/>
      <c r="J34" s="130"/>
      <c r="K34" s="130"/>
    </row>
    <row r="35" spans="1:11" ht="15.5" x14ac:dyDescent="0.35">
      <c r="A35" s="164"/>
      <c r="B35" s="130"/>
      <c r="C35" s="154"/>
      <c r="D35" s="130"/>
      <c r="E35" s="130"/>
      <c r="F35" s="154"/>
      <c r="G35" s="130"/>
      <c r="H35" s="130"/>
      <c r="I35" s="130"/>
      <c r="J35" s="130"/>
      <c r="K35" s="130"/>
    </row>
    <row r="36" spans="1:11" ht="15.5" x14ac:dyDescent="0.35">
      <c r="A36" s="164"/>
      <c r="B36" s="130"/>
      <c r="C36" s="154"/>
      <c r="D36" s="130"/>
      <c r="E36" s="130"/>
      <c r="F36" s="154"/>
      <c r="G36" s="130"/>
      <c r="H36" s="130"/>
      <c r="I36" s="130"/>
      <c r="J36" s="130"/>
      <c r="K36" s="130"/>
    </row>
    <row r="37" spans="1:11" ht="15.5" x14ac:dyDescent="0.35">
      <c r="A37" s="164"/>
      <c r="B37" s="130"/>
      <c r="C37" s="154"/>
      <c r="D37" s="130"/>
      <c r="E37" s="130"/>
      <c r="F37" s="154"/>
      <c r="G37" s="130"/>
      <c r="H37" s="130"/>
      <c r="I37" s="130"/>
      <c r="J37" s="130"/>
      <c r="K37" s="130"/>
    </row>
    <row r="38" spans="1:11" ht="15.5" x14ac:dyDescent="0.35">
      <c r="A38" s="164"/>
      <c r="B38" s="130"/>
      <c r="C38" s="154"/>
      <c r="D38" s="130"/>
      <c r="E38" s="130"/>
      <c r="F38" s="154"/>
      <c r="G38" s="130"/>
      <c r="H38" s="130"/>
      <c r="I38" s="130"/>
      <c r="J38" s="130"/>
      <c r="K38" s="130"/>
    </row>
    <row r="39" spans="1:11" ht="15.5" x14ac:dyDescent="0.35">
      <c r="A39" s="164"/>
      <c r="B39" s="130"/>
      <c r="C39" s="154"/>
      <c r="D39" s="130"/>
      <c r="E39" s="130"/>
      <c r="F39" s="154"/>
      <c r="G39" s="130"/>
      <c r="H39" s="130"/>
      <c r="I39" s="130"/>
      <c r="J39" s="130"/>
      <c r="K39" s="130"/>
    </row>
    <row r="40" spans="1:11" ht="15.5" x14ac:dyDescent="0.35">
      <c r="A40" s="164"/>
      <c r="B40" s="130"/>
      <c r="C40" s="154"/>
      <c r="D40" s="130"/>
      <c r="E40" s="130"/>
      <c r="F40" s="154"/>
      <c r="G40" s="130"/>
      <c r="H40" s="130"/>
      <c r="I40" s="130"/>
      <c r="J40" s="130"/>
      <c r="K40" s="130"/>
    </row>
    <row r="41" spans="1:11" ht="15.5" x14ac:dyDescent="0.35">
      <c r="A41" s="164"/>
      <c r="B41" s="130"/>
      <c r="C41" s="154"/>
      <c r="D41" s="130"/>
      <c r="E41" s="130"/>
      <c r="F41" s="154"/>
      <c r="G41" s="130"/>
      <c r="H41" s="130"/>
      <c r="I41" s="130"/>
      <c r="J41" s="130"/>
      <c r="K41" s="130"/>
    </row>
    <row r="42" spans="1:11" ht="15.5" x14ac:dyDescent="0.35">
      <c r="A42" s="164"/>
      <c r="B42" s="130"/>
      <c r="C42" s="154"/>
      <c r="D42" s="130"/>
      <c r="E42" s="130"/>
      <c r="F42" s="154"/>
      <c r="G42" s="130"/>
      <c r="H42" s="130"/>
      <c r="I42" s="130"/>
      <c r="J42" s="130"/>
      <c r="K42" s="130"/>
    </row>
    <row r="43" spans="1:11" ht="15.5" x14ac:dyDescent="0.35">
      <c r="A43" s="164"/>
      <c r="B43" s="130"/>
      <c r="C43" s="154"/>
      <c r="D43" s="130"/>
      <c r="E43" s="130"/>
      <c r="F43" s="154"/>
      <c r="G43" s="130"/>
      <c r="H43" s="130"/>
      <c r="I43" s="130"/>
      <c r="J43" s="130"/>
      <c r="K43" s="130"/>
    </row>
    <row r="44" spans="1:11" ht="15.5" x14ac:dyDescent="0.35">
      <c r="A44" s="164"/>
      <c r="B44" s="130"/>
      <c r="C44" s="154"/>
      <c r="D44" s="130"/>
      <c r="E44" s="130"/>
      <c r="F44" s="154"/>
      <c r="G44" s="130"/>
      <c r="H44" s="130"/>
      <c r="I44" s="130"/>
      <c r="J44" s="130"/>
      <c r="K44" s="130"/>
    </row>
    <row r="45" spans="1:11" ht="15.5" x14ac:dyDescent="0.35">
      <c r="A45" s="164"/>
      <c r="B45" s="130"/>
      <c r="C45" s="154"/>
      <c r="D45" s="130"/>
      <c r="E45" s="130"/>
      <c r="F45" s="154"/>
      <c r="G45" s="130"/>
      <c r="H45" s="130"/>
      <c r="I45" s="130"/>
      <c r="J45" s="130"/>
      <c r="K45" s="130"/>
    </row>
    <row r="46" spans="1:11" ht="15.5" x14ac:dyDescent="0.35">
      <c r="A46" s="164"/>
      <c r="B46" s="130"/>
      <c r="C46" s="154"/>
      <c r="D46" s="130"/>
      <c r="E46" s="130"/>
      <c r="F46" s="154"/>
      <c r="G46" s="130"/>
      <c r="H46" s="130"/>
      <c r="I46" s="130"/>
      <c r="J46" s="130"/>
      <c r="K46" s="130"/>
    </row>
    <row r="47" spans="1:11" ht="15.5" x14ac:dyDescent="0.35">
      <c r="A47" s="164"/>
      <c r="B47" s="130"/>
      <c r="C47" s="154"/>
      <c r="D47" s="130"/>
      <c r="E47" s="130"/>
      <c r="F47" s="154"/>
      <c r="G47" s="130"/>
      <c r="H47" s="130"/>
      <c r="I47" s="130"/>
      <c r="J47" s="130"/>
      <c r="K47" s="130"/>
    </row>
    <row r="48" spans="1:11" ht="15.5" x14ac:dyDescent="0.35">
      <c r="A48" s="164"/>
      <c r="B48" s="130"/>
      <c r="C48" s="154"/>
      <c r="D48" s="130"/>
      <c r="E48" s="130"/>
      <c r="F48" s="154"/>
      <c r="G48" s="130"/>
      <c r="H48" s="130"/>
      <c r="I48" s="130"/>
      <c r="J48" s="130"/>
      <c r="K48" s="130"/>
    </row>
    <row r="49" spans="1:11" ht="15.5" x14ac:dyDescent="0.35">
      <c r="A49" s="164"/>
      <c r="B49" s="130"/>
      <c r="C49" s="154"/>
      <c r="D49" s="130"/>
      <c r="E49" s="130"/>
      <c r="F49" s="154"/>
      <c r="G49" s="130"/>
      <c r="H49" s="130"/>
      <c r="I49" s="130"/>
      <c r="J49" s="130"/>
      <c r="K49" s="130"/>
    </row>
    <row r="50" spans="1:11" ht="15.5" x14ac:dyDescent="0.35">
      <c r="A50" s="164"/>
      <c r="B50" s="130"/>
      <c r="C50" s="154"/>
      <c r="D50" s="130"/>
      <c r="E50" s="130"/>
      <c r="F50" s="154"/>
      <c r="G50" s="130"/>
      <c r="H50" s="130"/>
      <c r="I50" s="130"/>
      <c r="J50" s="130"/>
      <c r="K50" s="130"/>
    </row>
    <row r="51" spans="1:11" ht="15.5" x14ac:dyDescent="0.35">
      <c r="A51" s="164"/>
      <c r="B51" s="130"/>
      <c r="C51" s="154"/>
      <c r="D51" s="130"/>
      <c r="E51" s="130"/>
      <c r="F51" s="154"/>
      <c r="G51" s="130"/>
      <c r="H51" s="130"/>
      <c r="I51" s="130"/>
      <c r="J51" s="130"/>
      <c r="K51" s="130"/>
    </row>
    <row r="52" spans="1:11" ht="15.5" x14ac:dyDescent="0.35">
      <c r="A52" s="164"/>
      <c r="B52" s="130"/>
      <c r="C52" s="154"/>
      <c r="D52" s="130"/>
      <c r="E52" s="130"/>
      <c r="F52" s="154"/>
      <c r="G52" s="130"/>
      <c r="H52" s="130"/>
      <c r="I52" s="130"/>
      <c r="J52" s="130"/>
      <c r="K52" s="130"/>
    </row>
    <row r="53" spans="1:11" ht="15.5" x14ac:dyDescent="0.35">
      <c r="A53" s="164"/>
      <c r="B53" s="130"/>
      <c r="C53" s="154"/>
      <c r="D53" s="130"/>
      <c r="E53" s="130"/>
      <c r="F53" s="154"/>
      <c r="G53" s="130"/>
      <c r="H53" s="130"/>
      <c r="I53" s="130"/>
      <c r="J53" s="130"/>
      <c r="K53" s="130"/>
    </row>
    <row r="54" spans="1:11" ht="15.5" x14ac:dyDescent="0.35">
      <c r="A54" s="164"/>
      <c r="B54" s="130"/>
      <c r="C54" s="154"/>
      <c r="D54" s="130"/>
      <c r="E54" s="130"/>
      <c r="F54" s="154"/>
      <c r="G54" s="130"/>
      <c r="H54" s="130"/>
      <c r="I54" s="130"/>
      <c r="J54" s="130"/>
      <c r="K54" s="130"/>
    </row>
    <row r="55" spans="1:11" ht="15.5" x14ac:dyDescent="0.35">
      <c r="A55" s="164"/>
      <c r="B55" s="130"/>
      <c r="C55" s="154"/>
      <c r="D55" s="130"/>
      <c r="E55" s="130"/>
      <c r="F55" s="154"/>
      <c r="G55" s="130"/>
      <c r="H55" s="130"/>
      <c r="I55" s="130"/>
      <c r="J55" s="130"/>
      <c r="K55" s="130"/>
    </row>
    <row r="56" spans="1:11" ht="15.5" x14ac:dyDescent="0.35">
      <c r="A56" s="164"/>
      <c r="B56" s="130"/>
      <c r="C56" s="154"/>
      <c r="D56" s="130"/>
      <c r="E56" s="130"/>
      <c r="F56" s="154"/>
      <c r="G56" s="130"/>
      <c r="H56" s="130"/>
      <c r="I56" s="130"/>
      <c r="J56" s="130"/>
      <c r="K56" s="130"/>
    </row>
    <row r="57" spans="1:11" ht="15.5" x14ac:dyDescent="0.35">
      <c r="A57" s="164"/>
      <c r="B57" s="130"/>
      <c r="C57" s="154"/>
      <c r="D57" s="130"/>
      <c r="E57" s="130"/>
      <c r="F57" s="154"/>
      <c r="G57" s="130"/>
      <c r="H57" s="130"/>
      <c r="I57" s="130"/>
      <c r="J57" s="130"/>
      <c r="K57" s="130"/>
    </row>
    <row r="58" spans="1:11" ht="15.5" x14ac:dyDescent="0.35">
      <c r="A58" s="164"/>
      <c r="B58" s="130"/>
      <c r="C58" s="154"/>
      <c r="D58" s="130"/>
      <c r="E58" s="130"/>
      <c r="F58" s="154"/>
      <c r="G58" s="130"/>
      <c r="H58" s="130"/>
      <c r="I58" s="130"/>
      <c r="J58" s="130"/>
      <c r="K58" s="130"/>
    </row>
    <row r="59" spans="1:11" ht="15.5" x14ac:dyDescent="0.35">
      <c r="A59" s="164"/>
      <c r="B59" s="130"/>
      <c r="C59" s="154"/>
      <c r="D59" s="130"/>
      <c r="E59" s="130"/>
      <c r="F59" s="154"/>
      <c r="G59" s="130"/>
      <c r="H59" s="130"/>
      <c r="I59" s="130"/>
      <c r="J59" s="130"/>
      <c r="K59" s="130"/>
    </row>
    <row r="60" spans="1:11" ht="15.5" x14ac:dyDescent="0.35">
      <c r="A60" s="164"/>
      <c r="B60" s="130"/>
      <c r="C60" s="154"/>
      <c r="D60" s="130"/>
      <c r="E60" s="130"/>
      <c r="F60" s="154"/>
      <c r="G60" s="130"/>
      <c r="H60" s="130"/>
      <c r="I60" s="130"/>
      <c r="J60" s="130"/>
      <c r="K60" s="130"/>
    </row>
    <row r="61" spans="1:11" ht="15.5" x14ac:dyDescent="0.35">
      <c r="A61" s="164"/>
      <c r="B61" s="130"/>
      <c r="C61" s="154"/>
      <c r="D61" s="130"/>
      <c r="E61" s="130"/>
      <c r="F61" s="154"/>
      <c r="G61" s="130"/>
      <c r="H61" s="130"/>
      <c r="I61" s="130"/>
      <c r="J61" s="130"/>
      <c r="K61" s="130"/>
    </row>
    <row r="62" spans="1:11" ht="15.5" x14ac:dyDescent="0.35">
      <c r="A62" s="164"/>
      <c r="B62" s="130"/>
      <c r="C62" s="154"/>
      <c r="D62" s="130"/>
      <c r="E62" s="130"/>
      <c r="F62" s="154"/>
      <c r="G62" s="130"/>
      <c r="H62" s="130"/>
      <c r="I62" s="130"/>
      <c r="J62" s="130"/>
      <c r="K62" s="130"/>
    </row>
    <row r="63" spans="1:11" ht="15.5" x14ac:dyDescent="0.35">
      <c r="A63" s="164"/>
      <c r="B63" s="130"/>
      <c r="C63" s="154"/>
      <c r="D63" s="130"/>
      <c r="E63" s="130"/>
      <c r="F63" s="154"/>
      <c r="G63" s="130"/>
      <c r="H63" s="130"/>
      <c r="I63" s="130"/>
      <c r="J63" s="130"/>
      <c r="K63" s="130"/>
    </row>
    <row r="64" spans="1:11" ht="15.5" x14ac:dyDescent="0.35">
      <c r="A64" s="164"/>
      <c r="B64" s="130"/>
      <c r="C64" s="154"/>
      <c r="D64" s="130"/>
      <c r="E64" s="130"/>
      <c r="F64" s="154"/>
      <c r="G64" s="130"/>
      <c r="H64" s="130"/>
      <c r="I64" s="130"/>
      <c r="J64" s="130"/>
      <c r="K64" s="130"/>
    </row>
    <row r="65" spans="1:11" ht="15.5" x14ac:dyDescent="0.35">
      <c r="A65" s="164"/>
      <c r="B65" s="130"/>
      <c r="C65" s="154"/>
      <c r="D65" s="130"/>
      <c r="E65" s="130"/>
      <c r="F65" s="154"/>
      <c r="G65" s="130"/>
      <c r="H65" s="130"/>
      <c r="I65" s="130"/>
      <c r="J65" s="130"/>
      <c r="K65" s="130"/>
    </row>
    <row r="66" spans="1:11" ht="15.5" x14ac:dyDescent="0.35">
      <c r="A66" s="164"/>
      <c r="B66" s="130"/>
      <c r="C66" s="154"/>
      <c r="D66" s="130"/>
      <c r="E66" s="130"/>
      <c r="F66" s="154"/>
      <c r="G66" s="130"/>
      <c r="H66" s="130"/>
      <c r="I66" s="130"/>
      <c r="J66" s="130"/>
      <c r="K66" s="130"/>
    </row>
    <row r="67" spans="1:11" ht="15.5" x14ac:dyDescent="0.35">
      <c r="A67" s="164"/>
      <c r="B67" s="130"/>
      <c r="C67" s="154"/>
      <c r="D67" s="130"/>
      <c r="E67" s="130"/>
      <c r="F67" s="154"/>
      <c r="G67" s="130"/>
      <c r="H67" s="130"/>
      <c r="I67" s="130"/>
      <c r="J67" s="130"/>
      <c r="K67" s="130"/>
    </row>
    <row r="68" spans="1:11" ht="15.5" x14ac:dyDescent="0.35">
      <c r="A68" s="164"/>
      <c r="B68" s="130"/>
      <c r="C68" s="154"/>
      <c r="D68" s="130"/>
      <c r="E68" s="130"/>
      <c r="F68" s="154"/>
      <c r="G68" s="130"/>
      <c r="H68" s="130"/>
      <c r="I68" s="130"/>
      <c r="J68" s="130"/>
      <c r="K68" s="130"/>
    </row>
    <row r="69" spans="1:11" ht="15.5" x14ac:dyDescent="0.35">
      <c r="A69" s="164"/>
      <c r="B69" s="130"/>
      <c r="C69" s="154"/>
      <c r="D69" s="130"/>
      <c r="E69" s="130"/>
      <c r="F69" s="154"/>
      <c r="G69" s="130"/>
      <c r="H69" s="130"/>
      <c r="I69" s="130"/>
      <c r="J69" s="130"/>
      <c r="K69" s="130"/>
    </row>
    <row r="70" spans="1:11" ht="15.5" x14ac:dyDescent="0.35">
      <c r="A70" s="164"/>
      <c r="B70" s="130"/>
      <c r="C70" s="154"/>
      <c r="D70" s="130"/>
      <c r="E70" s="130"/>
      <c r="F70" s="154"/>
      <c r="G70" s="130"/>
      <c r="H70" s="130"/>
      <c r="I70" s="130"/>
      <c r="J70" s="130"/>
      <c r="K70" s="130"/>
    </row>
    <row r="71" spans="1:11" ht="15.5" x14ac:dyDescent="0.35">
      <c r="A71" s="164"/>
      <c r="B71" s="130"/>
      <c r="C71" s="154"/>
      <c r="D71" s="130"/>
      <c r="E71" s="130"/>
      <c r="F71" s="154"/>
      <c r="G71" s="130"/>
      <c r="H71" s="130"/>
      <c r="I71" s="130"/>
      <c r="J71" s="130"/>
      <c r="K71" s="130"/>
    </row>
    <row r="72" spans="1:11" ht="15.5" x14ac:dyDescent="0.35">
      <c r="A72" s="164"/>
      <c r="B72" s="130"/>
      <c r="C72" s="154"/>
      <c r="D72" s="130"/>
      <c r="E72" s="130"/>
      <c r="F72" s="154"/>
      <c r="G72" s="130"/>
      <c r="H72" s="130"/>
      <c r="I72" s="130"/>
      <c r="J72" s="130"/>
      <c r="K72" s="130"/>
    </row>
    <row r="73" spans="1:11" ht="15.5" x14ac:dyDescent="0.35">
      <c r="A73" s="164"/>
      <c r="B73" s="130"/>
      <c r="C73" s="154"/>
      <c r="D73" s="130"/>
      <c r="E73" s="130"/>
      <c r="F73" s="154"/>
      <c r="G73" s="130"/>
      <c r="H73" s="130"/>
      <c r="I73" s="130"/>
      <c r="J73" s="130"/>
      <c r="K73" s="130"/>
    </row>
    <row r="74" spans="1:11" ht="15.5" x14ac:dyDescent="0.35">
      <c r="A74" s="164"/>
      <c r="B74" s="130"/>
      <c r="C74" s="154"/>
      <c r="D74" s="130"/>
      <c r="E74" s="130"/>
      <c r="F74" s="154"/>
      <c r="G74" s="130"/>
      <c r="H74" s="130"/>
      <c r="I74" s="130"/>
      <c r="J74" s="130"/>
      <c r="K74" s="130"/>
    </row>
    <row r="75" spans="1:11" ht="15.5" x14ac:dyDescent="0.35">
      <c r="A75" s="164"/>
      <c r="B75" s="130"/>
      <c r="C75" s="154"/>
      <c r="D75" s="130"/>
      <c r="E75" s="130"/>
      <c r="F75" s="154"/>
      <c r="G75" s="130"/>
      <c r="H75" s="130"/>
      <c r="I75" s="130"/>
      <c r="J75" s="130"/>
      <c r="K75" s="130"/>
    </row>
    <row r="76" spans="1:11" ht="15.5" x14ac:dyDescent="0.35">
      <c r="A76" s="164"/>
      <c r="B76" s="130"/>
      <c r="C76" s="154"/>
      <c r="D76" s="130"/>
      <c r="E76" s="130"/>
      <c r="F76" s="154"/>
      <c r="G76" s="130"/>
      <c r="H76" s="130"/>
      <c r="I76" s="130"/>
      <c r="J76" s="130"/>
      <c r="K76" s="130"/>
    </row>
    <row r="77" spans="1:11" ht="15.5" x14ac:dyDescent="0.35">
      <c r="A77" s="164"/>
      <c r="B77" s="130"/>
      <c r="C77" s="154"/>
      <c r="D77" s="130"/>
      <c r="E77" s="130"/>
      <c r="F77" s="154"/>
      <c r="G77" s="130"/>
      <c r="H77" s="130"/>
      <c r="I77" s="130"/>
      <c r="J77" s="130"/>
      <c r="K77" s="130"/>
    </row>
    <row r="78" spans="1:11" ht="15.5" x14ac:dyDescent="0.35">
      <c r="A78" s="164"/>
      <c r="B78" s="130"/>
      <c r="C78" s="154"/>
      <c r="D78" s="130"/>
      <c r="E78" s="130"/>
      <c r="F78" s="154"/>
      <c r="G78" s="130"/>
      <c r="H78" s="130"/>
      <c r="I78" s="130"/>
      <c r="J78" s="130"/>
      <c r="K78" s="130"/>
    </row>
    <row r="79" spans="1:11" ht="15.5" x14ac:dyDescent="0.35">
      <c r="A79" s="164"/>
      <c r="B79" s="130"/>
      <c r="C79" s="154"/>
      <c r="D79" s="130"/>
      <c r="E79" s="130"/>
      <c r="F79" s="154"/>
      <c r="G79" s="130"/>
      <c r="H79" s="130"/>
      <c r="I79" s="130"/>
      <c r="J79" s="130"/>
      <c r="K79" s="130"/>
    </row>
    <row r="80" spans="1:11" ht="15.5" x14ac:dyDescent="0.35">
      <c r="A80" s="164"/>
      <c r="B80" s="130"/>
      <c r="C80" s="154"/>
      <c r="D80" s="130"/>
      <c r="E80" s="130"/>
      <c r="F80" s="154"/>
      <c r="G80" s="130"/>
      <c r="H80" s="130"/>
      <c r="I80" s="130"/>
      <c r="J80" s="130"/>
      <c r="K80" s="130"/>
    </row>
    <row r="81" spans="1:11" ht="15.5" x14ac:dyDescent="0.35">
      <c r="A81" s="164"/>
      <c r="B81" s="130"/>
      <c r="C81" s="154"/>
      <c r="D81" s="130"/>
      <c r="E81" s="130"/>
      <c r="F81" s="154"/>
      <c r="G81" s="130"/>
      <c r="H81" s="130"/>
      <c r="I81" s="130"/>
      <c r="J81" s="130"/>
      <c r="K81" s="130"/>
    </row>
    <row r="82" spans="1:11" ht="15.5" x14ac:dyDescent="0.35">
      <c r="A82" s="164"/>
      <c r="B82" s="130"/>
      <c r="C82" s="154"/>
      <c r="D82" s="130"/>
      <c r="E82" s="130"/>
      <c r="F82" s="154"/>
      <c r="G82" s="130"/>
      <c r="H82" s="130"/>
      <c r="I82" s="130"/>
      <c r="J82" s="130"/>
      <c r="K82" s="130"/>
    </row>
    <row r="83" spans="1:11" ht="15.5" x14ac:dyDescent="0.35">
      <c r="A83" s="164"/>
      <c r="B83" s="130"/>
      <c r="C83" s="154"/>
      <c r="D83" s="130"/>
      <c r="E83" s="130"/>
      <c r="F83" s="154"/>
      <c r="G83" s="130"/>
      <c r="H83" s="130"/>
      <c r="I83" s="130"/>
      <c r="J83" s="130"/>
      <c r="K83" s="130"/>
    </row>
    <row r="84" spans="1:11" ht="15.5" x14ac:dyDescent="0.35">
      <c r="A84" s="164"/>
      <c r="B84" s="130"/>
      <c r="C84" s="154"/>
      <c r="D84" s="130"/>
      <c r="E84" s="130"/>
      <c r="F84" s="154"/>
      <c r="G84" s="130"/>
      <c r="H84" s="130"/>
      <c r="I84" s="130"/>
      <c r="J84" s="130"/>
      <c r="K84" s="130"/>
    </row>
    <row r="85" spans="1:11" ht="15.5" x14ac:dyDescent="0.35">
      <c r="A85" s="164"/>
      <c r="B85" s="130"/>
      <c r="C85" s="154"/>
      <c r="D85" s="130"/>
      <c r="E85" s="130"/>
      <c r="F85" s="154"/>
      <c r="G85" s="130"/>
      <c r="H85" s="130"/>
      <c r="I85" s="130"/>
      <c r="J85" s="130"/>
      <c r="K85" s="130"/>
    </row>
    <row r="86" spans="1:11" ht="15.5" x14ac:dyDescent="0.35">
      <c r="A86" s="164"/>
      <c r="B86" s="130"/>
      <c r="C86" s="154"/>
      <c r="D86" s="130"/>
      <c r="E86" s="130"/>
      <c r="F86" s="154"/>
      <c r="G86" s="130"/>
      <c r="H86" s="130"/>
      <c r="I86" s="130"/>
      <c r="J86" s="130"/>
      <c r="K86" s="130"/>
    </row>
    <row r="87" spans="1:11" ht="15.5" x14ac:dyDescent="0.35">
      <c r="A87" s="164"/>
      <c r="B87" s="130"/>
      <c r="C87" s="154"/>
      <c r="D87" s="130"/>
      <c r="E87" s="130"/>
      <c r="F87" s="154"/>
      <c r="G87" s="130"/>
      <c r="H87" s="130"/>
      <c r="I87" s="130"/>
      <c r="J87" s="130"/>
      <c r="K87" s="130"/>
    </row>
    <row r="88" spans="1:11" ht="15.5" x14ac:dyDescent="0.35">
      <c r="A88" s="164"/>
      <c r="B88" s="130"/>
      <c r="C88" s="154"/>
      <c r="D88" s="130"/>
      <c r="E88" s="130"/>
      <c r="F88" s="154"/>
      <c r="G88" s="130"/>
      <c r="H88" s="130"/>
      <c r="I88" s="130"/>
      <c r="J88" s="130"/>
      <c r="K88" s="130"/>
    </row>
    <row r="89" spans="1:11" ht="15.5" x14ac:dyDescent="0.35">
      <c r="A89" s="164"/>
      <c r="B89" s="130"/>
      <c r="C89" s="154"/>
      <c r="D89" s="130"/>
      <c r="E89" s="130"/>
      <c r="F89" s="154"/>
      <c r="G89" s="130"/>
      <c r="H89" s="130"/>
      <c r="I89" s="130"/>
      <c r="J89" s="130"/>
      <c r="K89" s="130"/>
    </row>
    <row r="90" spans="1:11" ht="15.5" x14ac:dyDescent="0.35">
      <c r="A90" s="164"/>
      <c r="B90" s="130"/>
      <c r="C90" s="154"/>
      <c r="D90" s="130"/>
      <c r="E90" s="130"/>
      <c r="F90" s="154"/>
      <c r="G90" s="130"/>
      <c r="H90" s="130"/>
      <c r="I90" s="130"/>
      <c r="J90" s="130"/>
      <c r="K90" s="130"/>
    </row>
    <row r="91" spans="1:11" ht="15.5" x14ac:dyDescent="0.35">
      <c r="A91" s="164"/>
      <c r="B91" s="130"/>
      <c r="C91" s="154"/>
      <c r="D91" s="130"/>
      <c r="E91" s="130"/>
      <c r="F91" s="154"/>
      <c r="G91" s="130"/>
      <c r="H91" s="130"/>
      <c r="I91" s="130"/>
      <c r="J91" s="130"/>
      <c r="K91" s="130"/>
    </row>
    <row r="92" spans="1:11" ht="15.5" x14ac:dyDescent="0.35">
      <c r="A92" s="164"/>
      <c r="B92" s="130"/>
      <c r="C92" s="154"/>
      <c r="D92" s="130"/>
      <c r="E92" s="130"/>
      <c r="F92" s="154"/>
      <c r="G92" s="130"/>
      <c r="H92" s="130"/>
      <c r="I92" s="130"/>
      <c r="J92" s="130"/>
      <c r="K92" s="130"/>
    </row>
    <row r="93" spans="1:11" ht="15.5" x14ac:dyDescent="0.35">
      <c r="A93" s="164"/>
      <c r="B93" s="130"/>
      <c r="C93" s="154"/>
      <c r="D93" s="130"/>
      <c r="E93" s="130"/>
      <c r="F93" s="154"/>
      <c r="G93" s="130"/>
      <c r="H93" s="130"/>
      <c r="I93" s="130"/>
      <c r="J93" s="130"/>
      <c r="K93" s="130"/>
    </row>
    <row r="94" spans="1:11" ht="15.5" x14ac:dyDescent="0.35">
      <c r="A94" s="164"/>
      <c r="B94" s="130"/>
      <c r="C94" s="154"/>
      <c r="D94" s="130"/>
      <c r="E94" s="130"/>
      <c r="F94" s="154"/>
      <c r="G94" s="130"/>
      <c r="H94" s="130"/>
      <c r="I94" s="130"/>
      <c r="J94" s="130"/>
      <c r="K94" s="130"/>
    </row>
    <row r="95" spans="1:11" ht="15.5" x14ac:dyDescent="0.35">
      <c r="A95" s="164"/>
      <c r="B95" s="130"/>
      <c r="C95" s="154"/>
      <c r="D95" s="130"/>
      <c r="E95" s="130"/>
      <c r="F95" s="154"/>
      <c r="G95" s="130"/>
      <c r="H95" s="130"/>
      <c r="I95" s="130"/>
      <c r="J95" s="130"/>
      <c r="K95" s="130"/>
    </row>
    <row r="96" spans="1:11" ht="15.5" x14ac:dyDescent="0.35">
      <c r="A96" s="164"/>
      <c r="B96" s="130"/>
      <c r="C96" s="154"/>
      <c r="D96" s="130"/>
      <c r="E96" s="130"/>
      <c r="F96" s="154"/>
      <c r="G96" s="130"/>
      <c r="H96" s="130"/>
      <c r="I96" s="130"/>
      <c r="J96" s="130"/>
      <c r="K96" s="130"/>
    </row>
    <row r="97" spans="1:11" ht="15.5" x14ac:dyDescent="0.35">
      <c r="A97" s="164"/>
      <c r="B97" s="130"/>
      <c r="C97" s="154"/>
      <c r="D97" s="130"/>
      <c r="E97" s="130"/>
      <c r="F97" s="154"/>
      <c r="G97" s="130"/>
      <c r="H97" s="130"/>
      <c r="I97" s="130"/>
      <c r="J97" s="130"/>
      <c r="K97" s="130"/>
    </row>
    <row r="98" spans="1:11" ht="15.5" x14ac:dyDescent="0.35">
      <c r="A98" s="164"/>
      <c r="B98" s="130"/>
      <c r="C98" s="154"/>
      <c r="D98" s="130"/>
      <c r="E98" s="130"/>
      <c r="F98" s="154"/>
      <c r="G98" s="130"/>
      <c r="H98" s="130"/>
      <c r="I98" s="130"/>
      <c r="J98" s="130"/>
      <c r="K98" s="130"/>
    </row>
    <row r="99" spans="1:11" ht="15.5" x14ac:dyDescent="0.35">
      <c r="A99" s="164"/>
      <c r="B99" s="130"/>
      <c r="C99" s="154"/>
      <c r="D99" s="130"/>
      <c r="E99" s="130"/>
      <c r="F99" s="154"/>
      <c r="G99" s="130"/>
      <c r="H99" s="130"/>
      <c r="I99" s="130"/>
      <c r="J99" s="130"/>
      <c r="K99" s="130"/>
    </row>
    <row r="100" spans="1:11" ht="15.5" x14ac:dyDescent="0.35">
      <c r="A100" s="164"/>
      <c r="B100" s="130"/>
      <c r="C100" s="154"/>
      <c r="D100" s="130"/>
      <c r="E100" s="130"/>
      <c r="F100" s="154"/>
      <c r="G100" s="130"/>
      <c r="H100" s="130"/>
      <c r="I100" s="130"/>
      <c r="J100" s="130"/>
      <c r="K100" s="130"/>
    </row>
    <row r="101" spans="1:11" ht="15.5" x14ac:dyDescent="0.35">
      <c r="A101" s="164"/>
      <c r="B101" s="130"/>
      <c r="C101" s="154"/>
      <c r="D101" s="130"/>
      <c r="E101" s="130"/>
      <c r="F101" s="154"/>
      <c r="G101" s="130"/>
      <c r="H101" s="130"/>
      <c r="I101" s="130"/>
      <c r="J101" s="130"/>
      <c r="K101" s="130"/>
    </row>
    <row r="102" spans="1:11" ht="15.5" x14ac:dyDescent="0.35">
      <c r="A102" s="164"/>
      <c r="B102" s="130"/>
      <c r="C102" s="154"/>
      <c r="D102" s="130"/>
      <c r="E102" s="130"/>
      <c r="F102" s="154"/>
      <c r="G102" s="130"/>
      <c r="H102" s="130"/>
      <c r="I102" s="130"/>
      <c r="J102" s="130"/>
      <c r="K102" s="130"/>
    </row>
    <row r="103" spans="1:11" ht="15.5" x14ac:dyDescent="0.35">
      <c r="A103" s="164"/>
      <c r="B103" s="130"/>
      <c r="C103" s="154"/>
      <c r="D103" s="130"/>
      <c r="E103" s="130"/>
      <c r="F103" s="154"/>
      <c r="G103" s="130"/>
      <c r="H103" s="130"/>
      <c r="I103" s="130"/>
      <c r="J103" s="130"/>
      <c r="K103" s="130"/>
    </row>
    <row r="104" spans="1:11" ht="15.5" x14ac:dyDescent="0.35">
      <c r="A104" s="164"/>
      <c r="B104" s="130"/>
      <c r="C104" s="154"/>
      <c r="D104" s="130"/>
      <c r="E104" s="130"/>
      <c r="F104" s="154"/>
      <c r="G104" s="130"/>
      <c r="H104" s="130"/>
      <c r="I104" s="130"/>
      <c r="J104" s="130"/>
      <c r="K104" s="130"/>
    </row>
    <row r="105" spans="1:11" ht="15.5" x14ac:dyDescent="0.35">
      <c r="A105" s="164"/>
      <c r="B105" s="130"/>
      <c r="C105" s="154"/>
      <c r="D105" s="130"/>
      <c r="E105" s="130"/>
      <c r="F105" s="154"/>
      <c r="G105" s="130"/>
      <c r="H105" s="130"/>
      <c r="I105" s="130"/>
      <c r="J105" s="130"/>
      <c r="K105" s="130"/>
    </row>
    <row r="106" spans="1:11" ht="15.5" x14ac:dyDescent="0.35">
      <c r="A106" s="164"/>
      <c r="B106" s="130"/>
      <c r="C106" s="154"/>
      <c r="D106" s="130"/>
      <c r="E106" s="130"/>
      <c r="F106" s="154"/>
      <c r="G106" s="130"/>
      <c r="H106" s="130"/>
      <c r="I106" s="130"/>
      <c r="J106" s="130"/>
      <c r="K106" s="130"/>
    </row>
    <row r="107" spans="1:11" ht="15.5" x14ac:dyDescent="0.35">
      <c r="A107" s="164"/>
      <c r="B107" s="130"/>
      <c r="C107" s="154"/>
      <c r="D107" s="130"/>
      <c r="E107" s="130"/>
      <c r="F107" s="154"/>
      <c r="G107" s="130"/>
      <c r="H107" s="130"/>
      <c r="I107" s="130"/>
      <c r="J107" s="130"/>
      <c r="K107" s="130"/>
    </row>
    <row r="108" spans="1:11" ht="15.5" x14ac:dyDescent="0.35">
      <c r="A108" s="164"/>
      <c r="B108" s="130"/>
      <c r="C108" s="154"/>
      <c r="D108" s="130"/>
      <c r="E108" s="130"/>
      <c r="F108" s="154"/>
      <c r="G108" s="130"/>
      <c r="H108" s="130"/>
      <c r="I108" s="130"/>
      <c r="J108" s="130"/>
      <c r="K108" s="130"/>
    </row>
    <row r="109" spans="1:11" ht="15.5" x14ac:dyDescent="0.35">
      <c r="A109" s="164"/>
      <c r="B109" s="130"/>
      <c r="C109" s="154"/>
      <c r="D109" s="130"/>
      <c r="E109" s="130"/>
      <c r="F109" s="154"/>
      <c r="G109" s="130"/>
      <c r="H109" s="130"/>
      <c r="I109" s="130"/>
      <c r="J109" s="130"/>
      <c r="K109" s="130"/>
    </row>
    <row r="110" spans="1:11" ht="15.5" x14ac:dyDescent="0.35">
      <c r="A110" s="164"/>
      <c r="B110" s="130"/>
      <c r="C110" s="154"/>
      <c r="D110" s="130"/>
      <c r="E110" s="130"/>
      <c r="F110" s="154"/>
      <c r="G110" s="130"/>
      <c r="H110" s="130"/>
      <c r="I110" s="130"/>
      <c r="J110" s="130"/>
      <c r="K110" s="130"/>
    </row>
    <row r="111" spans="1:11" ht="15.5" x14ac:dyDescent="0.35">
      <c r="A111" s="164"/>
      <c r="B111" s="130"/>
      <c r="C111" s="154"/>
      <c r="D111" s="130"/>
      <c r="E111" s="130"/>
      <c r="F111" s="154"/>
      <c r="G111" s="130"/>
      <c r="H111" s="130"/>
      <c r="I111" s="130"/>
      <c r="J111" s="130"/>
      <c r="K111" s="130"/>
    </row>
    <row r="112" spans="1:11" ht="15.5" x14ac:dyDescent="0.35">
      <c r="A112" s="164"/>
      <c r="B112" s="130"/>
      <c r="C112" s="154"/>
      <c r="D112" s="130"/>
      <c r="E112" s="130"/>
      <c r="F112" s="154"/>
      <c r="G112" s="130"/>
      <c r="H112" s="130"/>
      <c r="I112" s="130"/>
      <c r="J112" s="130"/>
      <c r="K112" s="130"/>
    </row>
    <row r="113" spans="1:11" ht="15.5" x14ac:dyDescent="0.35">
      <c r="A113" s="164"/>
      <c r="B113" s="130"/>
      <c r="C113" s="154"/>
      <c r="D113" s="130"/>
      <c r="E113" s="130"/>
      <c r="F113" s="154"/>
      <c r="G113" s="130"/>
      <c r="H113" s="130"/>
      <c r="I113" s="130"/>
      <c r="J113" s="130"/>
      <c r="K113" s="130"/>
    </row>
    <row r="114" spans="1:11" ht="15.5" x14ac:dyDescent="0.35">
      <c r="A114" s="164"/>
      <c r="B114" s="130"/>
      <c r="C114" s="154"/>
      <c r="D114" s="130"/>
      <c r="E114" s="130"/>
      <c r="F114" s="154"/>
      <c r="G114" s="130"/>
      <c r="H114" s="130"/>
      <c r="I114" s="130"/>
      <c r="J114" s="130"/>
      <c r="K114" s="130"/>
    </row>
    <row r="115" spans="1:11" ht="15.5" x14ac:dyDescent="0.35">
      <c r="A115" s="164"/>
      <c r="B115" s="130"/>
      <c r="C115" s="154"/>
      <c r="D115" s="130"/>
      <c r="E115" s="130"/>
      <c r="F115" s="154"/>
      <c r="G115" s="130"/>
      <c r="H115" s="130"/>
      <c r="I115" s="130"/>
      <c r="J115" s="130"/>
      <c r="K115" s="130"/>
    </row>
    <row r="116" spans="1:11" ht="15.5" x14ac:dyDescent="0.35">
      <c r="A116" s="164"/>
      <c r="B116" s="130"/>
      <c r="C116" s="154"/>
      <c r="D116" s="130"/>
      <c r="E116" s="130"/>
      <c r="F116" s="154"/>
      <c r="G116" s="130"/>
      <c r="H116" s="130"/>
      <c r="I116" s="130"/>
      <c r="J116" s="130"/>
      <c r="K116" s="130"/>
    </row>
    <row r="117" spans="1:11" ht="15.5" x14ac:dyDescent="0.35">
      <c r="A117" s="164"/>
      <c r="B117" s="130"/>
      <c r="C117" s="154"/>
      <c r="D117" s="130"/>
      <c r="E117" s="130"/>
      <c r="F117" s="154"/>
      <c r="G117" s="130"/>
      <c r="H117" s="130"/>
      <c r="I117" s="130"/>
      <c r="J117" s="130"/>
      <c r="K117" s="130"/>
    </row>
    <row r="118" spans="1:11" ht="15.5" x14ac:dyDescent="0.35">
      <c r="A118" s="164"/>
      <c r="B118" s="130"/>
      <c r="C118" s="154"/>
      <c r="D118" s="130"/>
      <c r="E118" s="130"/>
      <c r="F118" s="154"/>
      <c r="G118" s="130"/>
      <c r="H118" s="130"/>
      <c r="I118" s="130"/>
      <c r="J118" s="130"/>
      <c r="K118" s="130"/>
    </row>
    <row r="119" spans="1:11" ht="15.5" x14ac:dyDescent="0.35">
      <c r="A119" s="164"/>
      <c r="B119" s="130"/>
      <c r="C119" s="154"/>
      <c r="D119" s="130"/>
      <c r="E119" s="130"/>
      <c r="F119" s="154"/>
      <c r="G119" s="130"/>
      <c r="H119" s="130"/>
      <c r="I119" s="130"/>
      <c r="J119" s="130"/>
      <c r="K119" s="130"/>
    </row>
    <row r="120" spans="1:11" ht="15.5" x14ac:dyDescent="0.35">
      <c r="A120" s="164"/>
      <c r="B120" s="130"/>
      <c r="C120" s="154"/>
      <c r="D120" s="130"/>
      <c r="E120" s="130"/>
      <c r="F120" s="154"/>
      <c r="G120" s="130"/>
      <c r="H120" s="130"/>
      <c r="I120" s="130"/>
      <c r="J120" s="130"/>
      <c r="K120" s="130"/>
    </row>
    <row r="121" spans="1:11" ht="15.5" x14ac:dyDescent="0.35">
      <c r="A121" s="164"/>
      <c r="B121" s="130"/>
      <c r="C121" s="154"/>
      <c r="D121" s="130"/>
      <c r="E121" s="130"/>
      <c r="F121" s="154"/>
      <c r="G121" s="130"/>
      <c r="H121" s="130"/>
      <c r="I121" s="130"/>
      <c r="J121" s="130"/>
      <c r="K121" s="130"/>
    </row>
    <row r="122" spans="1:11" ht="15.5" x14ac:dyDescent="0.35">
      <c r="A122" s="164"/>
      <c r="B122" s="130"/>
      <c r="C122" s="154"/>
      <c r="D122" s="130"/>
      <c r="E122" s="130"/>
      <c r="F122" s="154"/>
      <c r="G122" s="130"/>
      <c r="H122" s="130"/>
      <c r="I122" s="130"/>
      <c r="J122" s="130"/>
      <c r="K122" s="130"/>
    </row>
    <row r="123" spans="1:11" ht="15.5" x14ac:dyDescent="0.35">
      <c r="A123" s="164"/>
      <c r="B123" s="130"/>
      <c r="C123" s="154"/>
      <c r="D123" s="130"/>
      <c r="E123" s="130"/>
      <c r="F123" s="154"/>
      <c r="G123" s="130"/>
      <c r="H123" s="130"/>
      <c r="I123" s="130"/>
      <c r="J123" s="130"/>
      <c r="K123" s="130"/>
    </row>
    <row r="124" spans="1:11" ht="15.5" x14ac:dyDescent="0.35">
      <c r="A124" s="164"/>
      <c r="B124" s="130"/>
      <c r="C124" s="154"/>
      <c r="D124" s="130"/>
      <c r="E124" s="130"/>
      <c r="F124" s="154"/>
      <c r="G124" s="130"/>
      <c r="H124" s="130"/>
      <c r="I124" s="130"/>
      <c r="J124" s="130"/>
      <c r="K124" s="130"/>
    </row>
    <row r="125" spans="1:11" ht="15.5" x14ac:dyDescent="0.35">
      <c r="A125" s="164"/>
      <c r="B125" s="130"/>
      <c r="C125" s="154"/>
      <c r="D125" s="130"/>
      <c r="E125" s="130"/>
      <c r="F125" s="154"/>
      <c r="G125" s="130"/>
      <c r="H125" s="130"/>
      <c r="I125" s="130"/>
      <c r="J125" s="130"/>
      <c r="K125" s="130"/>
    </row>
    <row r="126" spans="1:11" ht="15.5" x14ac:dyDescent="0.35">
      <c r="A126" s="164"/>
      <c r="B126" s="130"/>
      <c r="C126" s="154"/>
      <c r="D126" s="130"/>
      <c r="E126" s="130"/>
      <c r="F126" s="154"/>
      <c r="G126" s="130"/>
      <c r="H126" s="130"/>
      <c r="I126" s="130"/>
      <c r="J126" s="130"/>
      <c r="K126" s="130"/>
    </row>
    <row r="127" spans="1:11" ht="15.5" x14ac:dyDescent="0.35">
      <c r="A127" s="164"/>
      <c r="B127" s="130"/>
      <c r="C127" s="154"/>
      <c r="D127" s="130"/>
      <c r="E127" s="130"/>
      <c r="F127" s="154"/>
      <c r="G127" s="130"/>
      <c r="H127" s="130"/>
      <c r="I127" s="130"/>
      <c r="J127" s="130"/>
      <c r="K127" s="130"/>
    </row>
    <row r="128" spans="1:11" ht="15.5" x14ac:dyDescent="0.35">
      <c r="A128" s="164"/>
      <c r="B128" s="130"/>
      <c r="C128" s="154"/>
      <c r="D128" s="130"/>
      <c r="E128" s="130"/>
      <c r="F128" s="154"/>
      <c r="G128" s="130"/>
      <c r="H128" s="130"/>
      <c r="I128" s="130"/>
      <c r="J128" s="130"/>
      <c r="K128" s="130"/>
    </row>
    <row r="129" spans="1:11" ht="15.5" x14ac:dyDescent="0.35">
      <c r="A129" s="164"/>
      <c r="B129" s="130"/>
      <c r="C129" s="154"/>
      <c r="D129" s="130"/>
      <c r="E129" s="130"/>
      <c r="F129" s="154"/>
      <c r="G129" s="130"/>
      <c r="H129" s="130"/>
      <c r="I129" s="130"/>
      <c r="J129" s="130"/>
      <c r="K129" s="130"/>
    </row>
    <row r="130" spans="1:11" ht="15.5" x14ac:dyDescent="0.35">
      <c r="A130" s="164"/>
      <c r="B130" s="130"/>
      <c r="C130" s="154"/>
      <c r="D130" s="130"/>
      <c r="E130" s="130"/>
      <c r="F130" s="154"/>
      <c r="G130" s="130"/>
      <c r="H130" s="130"/>
      <c r="I130" s="130"/>
      <c r="J130" s="130"/>
      <c r="K130" s="130"/>
    </row>
    <row r="131" spans="1:11" ht="15.5" x14ac:dyDescent="0.35">
      <c r="A131" s="164"/>
      <c r="B131" s="130"/>
      <c r="C131" s="154"/>
      <c r="D131" s="130"/>
      <c r="E131" s="130"/>
      <c r="F131" s="154"/>
      <c r="G131" s="130"/>
      <c r="H131" s="130"/>
      <c r="I131" s="130"/>
      <c r="J131" s="130"/>
      <c r="K131" s="130"/>
    </row>
    <row r="132" spans="1:11" ht="15.5" x14ac:dyDescent="0.35">
      <c r="A132" s="164"/>
      <c r="B132" s="130"/>
      <c r="C132" s="154"/>
      <c r="D132" s="130"/>
      <c r="E132" s="130"/>
      <c r="F132" s="154"/>
      <c r="G132" s="130"/>
      <c r="H132" s="130"/>
      <c r="I132" s="130"/>
      <c r="J132" s="130"/>
      <c r="K132" s="130"/>
    </row>
    <row r="133" spans="1:11" ht="15.5" x14ac:dyDescent="0.35">
      <c r="A133" s="164"/>
      <c r="B133" s="130"/>
      <c r="C133" s="154"/>
      <c r="D133" s="130"/>
      <c r="E133" s="130"/>
      <c r="F133" s="154"/>
      <c r="G133" s="130"/>
      <c r="H133" s="130"/>
      <c r="I133" s="130"/>
      <c r="J133" s="130"/>
      <c r="K133" s="130"/>
    </row>
    <row r="134" spans="1:11" ht="15.5" x14ac:dyDescent="0.35">
      <c r="A134" s="164"/>
      <c r="B134" s="130"/>
      <c r="C134" s="154"/>
      <c r="D134" s="130"/>
      <c r="E134" s="130"/>
      <c r="F134" s="154"/>
      <c r="G134" s="130"/>
      <c r="H134" s="130"/>
      <c r="I134" s="130"/>
      <c r="J134" s="130"/>
      <c r="K134" s="130"/>
    </row>
    <row r="135" spans="1:11" ht="15.5" x14ac:dyDescent="0.35">
      <c r="A135" s="164"/>
      <c r="B135" s="130"/>
      <c r="C135" s="154"/>
      <c r="D135" s="130"/>
      <c r="E135" s="130"/>
      <c r="F135" s="154"/>
      <c r="G135" s="130"/>
      <c r="H135" s="130"/>
      <c r="I135" s="130"/>
      <c r="J135" s="130"/>
      <c r="K135" s="130"/>
    </row>
    <row r="136" spans="1:11" ht="15.5" x14ac:dyDescent="0.35">
      <c r="A136" s="164"/>
      <c r="B136" s="130"/>
      <c r="C136" s="154"/>
      <c r="D136" s="130"/>
      <c r="E136" s="130"/>
      <c r="F136" s="154"/>
      <c r="G136" s="130"/>
      <c r="H136" s="130"/>
      <c r="I136" s="130"/>
      <c r="J136" s="130"/>
      <c r="K136" s="130"/>
    </row>
    <row r="137" spans="1:11" ht="15.5" x14ac:dyDescent="0.35">
      <c r="A137" s="164"/>
      <c r="B137" s="130"/>
      <c r="C137" s="154"/>
      <c r="D137" s="130"/>
      <c r="E137" s="130"/>
      <c r="F137" s="154"/>
      <c r="G137" s="130"/>
      <c r="H137" s="130"/>
      <c r="I137" s="130"/>
      <c r="J137" s="130"/>
      <c r="K137" s="130"/>
    </row>
    <row r="138" spans="1:11" ht="15.5" x14ac:dyDescent="0.35">
      <c r="A138" s="164"/>
      <c r="B138" s="130"/>
      <c r="C138" s="154"/>
      <c r="D138" s="130"/>
      <c r="E138" s="130"/>
      <c r="F138" s="154"/>
      <c r="G138" s="130"/>
      <c r="H138" s="130"/>
      <c r="I138" s="130"/>
      <c r="J138" s="130"/>
      <c r="K138" s="130"/>
    </row>
    <row r="139" spans="1:11" ht="15.5" x14ac:dyDescent="0.35">
      <c r="A139" s="164"/>
      <c r="B139" s="130"/>
      <c r="C139" s="154"/>
      <c r="D139" s="130"/>
      <c r="E139" s="130"/>
      <c r="F139" s="154"/>
      <c r="G139" s="130"/>
      <c r="H139" s="130"/>
      <c r="I139" s="130"/>
      <c r="J139" s="130"/>
      <c r="K139" s="130"/>
    </row>
    <row r="140" spans="1:11" ht="15.5" x14ac:dyDescent="0.35">
      <c r="A140" s="164"/>
      <c r="B140" s="130"/>
      <c r="C140" s="154"/>
      <c r="D140" s="130"/>
      <c r="E140" s="130"/>
      <c r="F140" s="154"/>
      <c r="G140" s="130"/>
      <c r="H140" s="130"/>
      <c r="I140" s="130"/>
      <c r="J140" s="130"/>
      <c r="K140" s="130"/>
    </row>
    <row r="141" spans="1:11" ht="15.5" x14ac:dyDescent="0.35">
      <c r="A141" s="164"/>
      <c r="B141" s="130"/>
      <c r="C141" s="154"/>
      <c r="D141" s="130"/>
      <c r="E141" s="130"/>
      <c r="F141" s="154"/>
      <c r="G141" s="130"/>
      <c r="H141" s="130"/>
      <c r="I141" s="130"/>
      <c r="J141" s="130"/>
      <c r="K141" s="130"/>
    </row>
    <row r="142" spans="1:11" ht="15.5" x14ac:dyDescent="0.35">
      <c r="A142" s="164"/>
      <c r="B142" s="130"/>
      <c r="C142" s="154"/>
      <c r="D142" s="130"/>
      <c r="E142" s="130"/>
      <c r="F142" s="154"/>
      <c r="G142" s="130"/>
      <c r="H142" s="130"/>
      <c r="I142" s="130"/>
      <c r="J142" s="130"/>
      <c r="K142" s="130"/>
    </row>
    <row r="143" spans="1:11" ht="15.5" x14ac:dyDescent="0.35">
      <c r="A143" s="164"/>
      <c r="B143" s="130"/>
      <c r="C143" s="154"/>
      <c r="D143" s="130"/>
      <c r="E143" s="130"/>
      <c r="F143" s="154"/>
      <c r="G143" s="130"/>
      <c r="H143" s="130"/>
      <c r="I143" s="130"/>
      <c r="J143" s="130"/>
      <c r="K143" s="130"/>
    </row>
    <row r="144" spans="1:11" ht="15.5" x14ac:dyDescent="0.35">
      <c r="A144" s="164"/>
      <c r="B144" s="130"/>
      <c r="C144" s="154"/>
      <c r="D144" s="130"/>
      <c r="E144" s="130"/>
      <c r="F144" s="154"/>
      <c r="G144" s="130"/>
      <c r="H144" s="130"/>
      <c r="I144" s="130"/>
      <c r="J144" s="130"/>
      <c r="K144" s="130"/>
    </row>
    <row r="145" spans="1:11" ht="15.5" x14ac:dyDescent="0.35">
      <c r="A145" s="164"/>
      <c r="B145" s="130"/>
      <c r="C145" s="154"/>
      <c r="D145" s="130"/>
      <c r="E145" s="130"/>
      <c r="F145" s="154"/>
      <c r="G145" s="130"/>
      <c r="H145" s="130"/>
      <c r="I145" s="130"/>
      <c r="J145" s="130"/>
      <c r="K145" s="130"/>
    </row>
    <row r="146" spans="1:11" ht="15.5" x14ac:dyDescent="0.35">
      <c r="A146" s="164"/>
      <c r="B146" s="130"/>
      <c r="C146" s="154"/>
      <c r="D146" s="130"/>
      <c r="E146" s="130"/>
      <c r="F146" s="154"/>
      <c r="G146" s="130"/>
      <c r="H146" s="130"/>
      <c r="I146" s="130"/>
      <c r="J146" s="130"/>
      <c r="K146" s="130"/>
    </row>
    <row r="147" spans="1:11" ht="15.5" x14ac:dyDescent="0.35">
      <c r="A147" s="164"/>
      <c r="B147" s="130"/>
      <c r="C147" s="154"/>
      <c r="D147" s="130"/>
      <c r="E147" s="130"/>
      <c r="F147" s="154"/>
      <c r="G147" s="130"/>
      <c r="H147" s="130"/>
      <c r="I147" s="130"/>
      <c r="J147" s="130"/>
      <c r="K147" s="130"/>
    </row>
    <row r="148" spans="1:11" ht="15.5" x14ac:dyDescent="0.35">
      <c r="A148" s="164"/>
      <c r="B148" s="130"/>
      <c r="C148" s="154"/>
      <c r="D148" s="130"/>
      <c r="E148" s="130"/>
      <c r="F148" s="154"/>
      <c r="G148" s="130"/>
      <c r="H148" s="130"/>
      <c r="I148" s="130"/>
      <c r="J148" s="130"/>
      <c r="K148" s="130"/>
    </row>
    <row r="149" spans="1:11" ht="15.5" x14ac:dyDescent="0.35">
      <c r="A149" s="164"/>
      <c r="B149" s="130"/>
      <c r="C149" s="154"/>
      <c r="D149" s="130"/>
      <c r="E149" s="130"/>
      <c r="F149" s="154"/>
      <c r="G149" s="130"/>
      <c r="H149" s="130"/>
      <c r="I149" s="130"/>
      <c r="J149" s="130"/>
      <c r="K149" s="130"/>
    </row>
    <row r="150" spans="1:11" ht="15.5" x14ac:dyDescent="0.35">
      <c r="A150" s="164"/>
      <c r="B150" s="130"/>
      <c r="C150" s="154"/>
      <c r="D150" s="130"/>
      <c r="E150" s="130"/>
      <c r="F150" s="154"/>
      <c r="G150" s="130"/>
      <c r="H150" s="130"/>
      <c r="I150" s="130"/>
      <c r="J150" s="130"/>
      <c r="K150" s="130"/>
    </row>
    <row r="151" spans="1:11" ht="15.5" x14ac:dyDescent="0.35">
      <c r="A151" s="164"/>
      <c r="B151" s="130"/>
      <c r="C151" s="154"/>
      <c r="D151" s="130"/>
      <c r="E151" s="130"/>
      <c r="F151" s="154"/>
      <c r="G151" s="130"/>
      <c r="H151" s="130"/>
      <c r="I151" s="130"/>
      <c r="J151" s="130"/>
      <c r="K151" s="130"/>
    </row>
    <row r="152" spans="1:11" ht="15.5" x14ac:dyDescent="0.35">
      <c r="A152" s="164"/>
      <c r="B152" s="130"/>
      <c r="C152" s="154"/>
      <c r="D152" s="130"/>
      <c r="E152" s="130"/>
      <c r="F152" s="154"/>
      <c r="G152" s="130"/>
      <c r="H152" s="130"/>
      <c r="I152" s="130"/>
      <c r="J152" s="130"/>
      <c r="K152" s="130"/>
    </row>
    <row r="153" spans="1:11" ht="15.5" x14ac:dyDescent="0.35">
      <c r="A153" s="164"/>
      <c r="B153" s="130"/>
      <c r="C153" s="154"/>
      <c r="D153" s="130"/>
      <c r="E153" s="130"/>
      <c r="F153" s="154"/>
      <c r="G153" s="130"/>
      <c r="H153" s="130"/>
      <c r="I153" s="130"/>
      <c r="J153" s="130"/>
      <c r="K153" s="130"/>
    </row>
    <row r="154" spans="1:11" ht="15.5" x14ac:dyDescent="0.35">
      <c r="A154" s="164"/>
      <c r="B154" s="130"/>
      <c r="C154" s="154"/>
      <c r="D154" s="130"/>
      <c r="E154" s="130"/>
      <c r="F154" s="154"/>
      <c r="G154" s="130"/>
      <c r="H154" s="130"/>
      <c r="I154" s="130"/>
      <c r="J154" s="130"/>
      <c r="K154" s="130"/>
    </row>
    <row r="155" spans="1:11" ht="15.5" x14ac:dyDescent="0.35">
      <c r="A155" s="164"/>
      <c r="B155" s="130"/>
      <c r="C155" s="154"/>
      <c r="D155" s="130"/>
      <c r="E155" s="130"/>
      <c r="F155" s="154"/>
      <c r="G155" s="130"/>
      <c r="H155" s="130"/>
      <c r="I155" s="130"/>
      <c r="J155" s="130"/>
      <c r="K155" s="130"/>
    </row>
    <row r="156" spans="1:11" ht="15.5" x14ac:dyDescent="0.35">
      <c r="A156" s="164"/>
      <c r="B156" s="130"/>
      <c r="C156" s="154"/>
      <c r="D156" s="130"/>
      <c r="E156" s="130"/>
      <c r="F156" s="154"/>
      <c r="G156" s="130"/>
      <c r="H156" s="130"/>
      <c r="I156" s="130"/>
      <c r="J156" s="130"/>
      <c r="K156" s="130"/>
    </row>
    <row r="157" spans="1:11" ht="15.5" x14ac:dyDescent="0.35">
      <c r="A157" s="164"/>
      <c r="B157" s="130"/>
      <c r="C157" s="154"/>
      <c r="D157" s="130"/>
      <c r="E157" s="130"/>
      <c r="F157" s="154"/>
      <c r="G157" s="130"/>
      <c r="H157" s="130"/>
      <c r="I157" s="130"/>
      <c r="J157" s="130"/>
      <c r="K157" s="130"/>
    </row>
    <row r="158" spans="1:11" ht="15.5" x14ac:dyDescent="0.35">
      <c r="A158" s="164"/>
      <c r="B158" s="130"/>
      <c r="C158" s="154"/>
      <c r="D158" s="130"/>
      <c r="E158" s="130"/>
      <c r="F158" s="154"/>
      <c r="G158" s="130"/>
      <c r="H158" s="130"/>
      <c r="I158" s="130"/>
      <c r="J158" s="130"/>
      <c r="K158" s="130"/>
    </row>
    <row r="159" spans="1:11" ht="15.5" x14ac:dyDescent="0.35">
      <c r="A159" s="164"/>
      <c r="B159" s="130"/>
      <c r="C159" s="154"/>
      <c r="D159" s="130"/>
      <c r="E159" s="130"/>
      <c r="F159" s="154"/>
      <c r="G159" s="130"/>
      <c r="H159" s="130"/>
      <c r="I159" s="130"/>
      <c r="J159" s="130"/>
      <c r="K159" s="130"/>
    </row>
    <row r="160" spans="1:11" ht="15.5" x14ac:dyDescent="0.35">
      <c r="A160" s="164"/>
      <c r="B160" s="130"/>
      <c r="C160" s="154"/>
      <c r="D160" s="130"/>
      <c r="E160" s="130"/>
      <c r="F160" s="154"/>
      <c r="G160" s="130"/>
      <c r="H160" s="130"/>
      <c r="I160" s="130"/>
      <c r="J160" s="130"/>
      <c r="K160" s="130"/>
    </row>
    <row r="161" spans="1:11" ht="15.5" x14ac:dyDescent="0.35">
      <c r="A161" s="164"/>
      <c r="B161" s="130"/>
      <c r="C161" s="154"/>
      <c r="D161" s="130"/>
      <c r="E161" s="130"/>
      <c r="F161" s="154"/>
      <c r="G161" s="130"/>
      <c r="H161" s="130"/>
      <c r="I161" s="130"/>
      <c r="J161" s="130"/>
      <c r="K161" s="130"/>
    </row>
    <row r="162" spans="1:11" ht="15.5" x14ac:dyDescent="0.35">
      <c r="A162" s="164"/>
      <c r="B162" s="130"/>
      <c r="C162" s="154"/>
      <c r="D162" s="130"/>
      <c r="E162" s="130"/>
      <c r="F162" s="154"/>
      <c r="G162" s="130"/>
      <c r="H162" s="130"/>
      <c r="I162" s="130"/>
      <c r="J162" s="130"/>
      <c r="K162" s="130"/>
    </row>
    <row r="163" spans="1:11" ht="15.5" x14ac:dyDescent="0.35">
      <c r="A163" s="164"/>
      <c r="B163" s="130"/>
      <c r="C163" s="154"/>
      <c r="D163" s="130"/>
      <c r="E163" s="130"/>
      <c r="F163" s="154"/>
      <c r="G163" s="130"/>
      <c r="H163" s="130"/>
      <c r="I163" s="130"/>
      <c r="J163" s="130"/>
      <c r="K163" s="130"/>
    </row>
    <row r="164" spans="1:11" ht="15.5" x14ac:dyDescent="0.35">
      <c r="A164" s="164"/>
      <c r="B164" s="130"/>
      <c r="C164" s="154"/>
      <c r="D164" s="130"/>
      <c r="E164" s="130"/>
      <c r="F164" s="154"/>
      <c r="G164" s="130"/>
      <c r="H164" s="130"/>
      <c r="I164" s="130"/>
      <c r="J164" s="130"/>
      <c r="K164" s="130"/>
    </row>
    <row r="165" spans="1:11" ht="15.5" x14ac:dyDescent="0.35">
      <c r="A165" s="164"/>
      <c r="B165" s="130"/>
      <c r="C165" s="154"/>
      <c r="D165" s="130"/>
      <c r="E165" s="130"/>
      <c r="F165" s="154"/>
      <c r="G165" s="130"/>
      <c r="H165" s="130"/>
      <c r="I165" s="130"/>
      <c r="J165" s="130"/>
      <c r="K165" s="130"/>
    </row>
    <row r="166" spans="1:11" ht="15.5" x14ac:dyDescent="0.35">
      <c r="A166" s="164"/>
      <c r="B166" s="130"/>
      <c r="C166" s="154"/>
      <c r="D166" s="130"/>
      <c r="E166" s="130"/>
      <c r="F166" s="154"/>
      <c r="G166" s="130"/>
      <c r="H166" s="130"/>
      <c r="I166" s="130"/>
      <c r="J166" s="130"/>
      <c r="K166" s="130"/>
    </row>
    <row r="167" spans="1:11" ht="15.5" x14ac:dyDescent="0.35">
      <c r="A167" s="164"/>
      <c r="B167" s="130"/>
      <c r="C167" s="154"/>
      <c r="D167" s="130"/>
      <c r="E167" s="130"/>
      <c r="F167" s="154"/>
      <c r="G167" s="130"/>
      <c r="H167" s="130"/>
      <c r="I167" s="130"/>
      <c r="J167" s="130"/>
      <c r="K167" s="130"/>
    </row>
    <row r="168" spans="1:11" ht="15.5" x14ac:dyDescent="0.35">
      <c r="A168" s="164"/>
      <c r="B168" s="130"/>
      <c r="C168" s="154"/>
      <c r="D168" s="130"/>
      <c r="E168" s="130"/>
      <c r="F168" s="154"/>
      <c r="G168" s="130"/>
      <c r="H168" s="130"/>
      <c r="I168" s="130"/>
      <c r="J168" s="130"/>
      <c r="K168" s="130"/>
    </row>
    <row r="169" spans="1:11" ht="15.5" x14ac:dyDescent="0.35">
      <c r="A169" s="164"/>
      <c r="B169" s="130"/>
      <c r="C169" s="154"/>
      <c r="D169" s="130"/>
      <c r="E169" s="130"/>
      <c r="F169" s="154"/>
      <c r="G169" s="130"/>
      <c r="H169" s="130"/>
      <c r="I169" s="130"/>
      <c r="J169" s="130"/>
      <c r="K169" s="130"/>
    </row>
    <row r="170" spans="1:11" ht="15.5" x14ac:dyDescent="0.35">
      <c r="A170" s="164"/>
      <c r="B170" s="130"/>
      <c r="C170" s="154"/>
      <c r="D170" s="130"/>
      <c r="E170" s="130"/>
      <c r="F170" s="154"/>
      <c r="G170" s="130"/>
      <c r="H170" s="130"/>
      <c r="I170" s="130"/>
      <c r="J170" s="130"/>
      <c r="K170" s="130"/>
    </row>
    <row r="171" spans="1:11" ht="15.5" x14ac:dyDescent="0.35">
      <c r="A171" s="164"/>
      <c r="B171" s="130"/>
      <c r="C171" s="154"/>
      <c r="D171" s="130"/>
      <c r="E171" s="130"/>
      <c r="F171" s="154"/>
      <c r="G171" s="130"/>
      <c r="H171" s="130"/>
      <c r="I171" s="130"/>
      <c r="J171" s="130"/>
      <c r="K171" s="130"/>
    </row>
    <row r="172" spans="1:11" ht="15.5" x14ac:dyDescent="0.35">
      <c r="A172" s="164"/>
      <c r="B172" s="130"/>
      <c r="C172" s="154"/>
      <c r="D172" s="130"/>
      <c r="E172" s="130"/>
      <c r="F172" s="154"/>
      <c r="G172" s="130"/>
      <c r="H172" s="130"/>
      <c r="I172" s="130"/>
      <c r="J172" s="130"/>
      <c r="K172" s="130"/>
    </row>
    <row r="173" spans="1:11" ht="15.5" x14ac:dyDescent="0.35">
      <c r="A173" s="164"/>
      <c r="B173" s="130"/>
      <c r="C173" s="154"/>
      <c r="D173" s="130"/>
      <c r="E173" s="130"/>
      <c r="F173" s="154"/>
      <c r="G173" s="130"/>
      <c r="H173" s="130"/>
      <c r="I173" s="130"/>
      <c r="J173" s="130"/>
      <c r="K173" s="130"/>
    </row>
    <row r="174" spans="1:11" ht="15.5" x14ac:dyDescent="0.35">
      <c r="A174" s="164"/>
      <c r="B174" s="130"/>
      <c r="C174" s="154"/>
      <c r="D174" s="130"/>
      <c r="E174" s="130"/>
      <c r="F174" s="154"/>
      <c r="G174" s="130"/>
      <c r="H174" s="130"/>
      <c r="I174" s="130"/>
      <c r="J174" s="130"/>
      <c r="K174" s="130"/>
    </row>
    <row r="175" spans="1:11" ht="15.5" x14ac:dyDescent="0.35">
      <c r="A175" s="164"/>
      <c r="B175" s="130"/>
      <c r="C175" s="154"/>
      <c r="D175" s="130"/>
      <c r="E175" s="130"/>
      <c r="F175" s="154"/>
      <c r="G175" s="130"/>
      <c r="H175" s="130"/>
      <c r="I175" s="130"/>
      <c r="J175" s="130"/>
      <c r="K175" s="130"/>
    </row>
    <row r="176" spans="1:11" ht="15.5" x14ac:dyDescent="0.35">
      <c r="A176" s="164"/>
      <c r="B176" s="130"/>
      <c r="C176" s="154"/>
      <c r="D176" s="130"/>
      <c r="E176" s="130"/>
      <c r="F176" s="154"/>
      <c r="G176" s="130"/>
      <c r="H176" s="130"/>
      <c r="I176" s="130"/>
      <c r="J176" s="130"/>
      <c r="K176" s="130"/>
    </row>
    <row r="177" spans="1:11" ht="15.5" x14ac:dyDescent="0.35">
      <c r="A177" s="164"/>
      <c r="B177" s="130"/>
      <c r="C177" s="154"/>
      <c r="D177" s="130"/>
      <c r="E177" s="130"/>
      <c r="F177" s="154"/>
      <c r="G177" s="130"/>
      <c r="H177" s="130"/>
      <c r="I177" s="130"/>
      <c r="J177" s="130"/>
      <c r="K177" s="130"/>
    </row>
    <row r="178" spans="1:11" ht="15.5" x14ac:dyDescent="0.35">
      <c r="A178" s="164"/>
      <c r="B178" s="130"/>
      <c r="C178" s="154"/>
      <c r="D178" s="130"/>
      <c r="E178" s="130"/>
      <c r="F178" s="154"/>
      <c r="G178" s="130"/>
      <c r="H178" s="130"/>
      <c r="I178" s="130"/>
      <c r="J178" s="130"/>
      <c r="K178" s="130"/>
    </row>
    <row r="179" spans="1:11" ht="15.5" x14ac:dyDescent="0.35">
      <c r="A179" s="164"/>
      <c r="B179" s="130"/>
      <c r="C179" s="154"/>
      <c r="D179" s="130"/>
      <c r="E179" s="130"/>
      <c r="F179" s="154"/>
      <c r="G179" s="130"/>
      <c r="H179" s="130"/>
      <c r="I179" s="130"/>
      <c r="J179" s="130"/>
      <c r="K179" s="130"/>
    </row>
    <row r="180" spans="1:11" ht="15.5" x14ac:dyDescent="0.35">
      <c r="A180" s="164"/>
      <c r="B180" s="130"/>
      <c r="C180" s="154"/>
      <c r="D180" s="130"/>
      <c r="E180" s="130"/>
      <c r="F180" s="154"/>
      <c r="G180" s="130"/>
      <c r="H180" s="130"/>
      <c r="I180" s="130"/>
      <c r="J180" s="130"/>
      <c r="K180" s="130"/>
    </row>
    <row r="181" spans="1:11" ht="15.5" x14ac:dyDescent="0.35">
      <c r="A181" s="164"/>
      <c r="B181" s="130"/>
      <c r="C181" s="154"/>
      <c r="D181" s="130"/>
      <c r="E181" s="130"/>
      <c r="F181" s="154"/>
      <c r="G181" s="130"/>
      <c r="H181" s="130"/>
      <c r="I181" s="130"/>
      <c r="J181" s="130"/>
      <c r="K181" s="130"/>
    </row>
    <row r="182" spans="1:11" ht="15.5" x14ac:dyDescent="0.35">
      <c r="A182" s="164"/>
      <c r="B182" s="130"/>
      <c r="C182" s="154"/>
      <c r="D182" s="130"/>
      <c r="E182" s="130"/>
      <c r="F182" s="154"/>
      <c r="G182" s="130"/>
      <c r="H182" s="130"/>
      <c r="I182" s="130"/>
      <c r="J182" s="130"/>
      <c r="K182" s="130"/>
    </row>
    <row r="183" spans="1:11" ht="15.5" x14ac:dyDescent="0.35">
      <c r="A183" s="164"/>
      <c r="B183" s="130"/>
      <c r="C183" s="154"/>
      <c r="D183" s="130"/>
      <c r="E183" s="130"/>
      <c r="F183" s="154"/>
      <c r="G183" s="130"/>
      <c r="H183" s="130"/>
      <c r="I183" s="130"/>
      <c r="J183" s="130"/>
      <c r="K183" s="130"/>
    </row>
    <row r="184" spans="1:11" ht="15.5" x14ac:dyDescent="0.35">
      <c r="A184" s="164"/>
      <c r="B184" s="130"/>
      <c r="C184" s="154"/>
      <c r="D184" s="130"/>
      <c r="E184" s="130"/>
      <c r="F184" s="154"/>
      <c r="G184" s="130"/>
      <c r="H184" s="130"/>
      <c r="I184" s="130"/>
      <c r="J184" s="130"/>
      <c r="K184" s="130"/>
    </row>
    <row r="185" spans="1:11" ht="15.5" x14ac:dyDescent="0.35">
      <c r="A185" s="164"/>
      <c r="B185" s="130"/>
      <c r="C185" s="154"/>
      <c r="D185" s="130"/>
      <c r="E185" s="130"/>
      <c r="F185" s="154"/>
      <c r="G185" s="130"/>
      <c r="H185" s="130"/>
      <c r="I185" s="130"/>
      <c r="J185" s="130"/>
      <c r="K185" s="130"/>
    </row>
    <row r="186" spans="1:11" ht="15.5" x14ac:dyDescent="0.35">
      <c r="A186" s="164"/>
      <c r="B186" s="130"/>
      <c r="C186" s="154"/>
      <c r="D186" s="130"/>
      <c r="E186" s="130"/>
      <c r="F186" s="154"/>
      <c r="G186" s="130"/>
      <c r="H186" s="130"/>
      <c r="I186" s="130"/>
      <c r="J186" s="130"/>
      <c r="K186" s="130"/>
    </row>
    <row r="187" spans="1:11" ht="15.5" x14ac:dyDescent="0.35">
      <c r="A187" s="164"/>
      <c r="B187" s="130"/>
      <c r="C187" s="154"/>
      <c r="D187" s="130"/>
      <c r="E187" s="130"/>
      <c r="F187" s="154"/>
      <c r="G187" s="130"/>
      <c r="H187" s="130"/>
      <c r="I187" s="130"/>
      <c r="J187" s="130"/>
      <c r="K187" s="130"/>
    </row>
    <row r="188" spans="1:11" ht="15.5" x14ac:dyDescent="0.35">
      <c r="A188" s="164"/>
      <c r="B188" s="130"/>
      <c r="C188" s="154"/>
      <c r="D188" s="130"/>
      <c r="E188" s="130"/>
      <c r="F188" s="154"/>
      <c r="G188" s="130"/>
      <c r="H188" s="130"/>
      <c r="I188" s="130"/>
      <c r="J188" s="130"/>
      <c r="K188" s="130"/>
    </row>
    <row r="189" spans="1:11" ht="15.5" x14ac:dyDescent="0.35">
      <c r="A189" s="164"/>
      <c r="B189" s="130"/>
      <c r="C189" s="154"/>
      <c r="D189" s="130"/>
      <c r="E189" s="130"/>
      <c r="F189" s="154"/>
      <c r="G189" s="130"/>
      <c r="H189" s="130"/>
      <c r="I189" s="130"/>
      <c r="J189" s="130"/>
      <c r="K189" s="130"/>
    </row>
    <row r="190" spans="1:11" ht="15.5" x14ac:dyDescent="0.35">
      <c r="A190" s="164"/>
      <c r="B190" s="130"/>
      <c r="C190" s="154"/>
      <c r="D190" s="130"/>
      <c r="E190" s="130"/>
      <c r="F190" s="154"/>
      <c r="G190" s="130"/>
      <c r="H190" s="130"/>
      <c r="I190" s="130"/>
      <c r="J190" s="130"/>
      <c r="K190" s="130"/>
    </row>
    <row r="191" spans="1:11" ht="15.5" x14ac:dyDescent="0.35">
      <c r="A191" s="164"/>
      <c r="B191" s="130"/>
      <c r="C191" s="154"/>
      <c r="D191" s="130"/>
      <c r="E191" s="130"/>
      <c r="F191" s="154"/>
      <c r="G191" s="130"/>
      <c r="H191" s="130"/>
      <c r="I191" s="130"/>
      <c r="J191" s="130"/>
      <c r="K191" s="130"/>
    </row>
    <row r="192" spans="1:11" ht="15.5" x14ac:dyDescent="0.35">
      <c r="A192" s="164"/>
      <c r="B192" s="130"/>
      <c r="C192" s="154"/>
      <c r="D192" s="130"/>
      <c r="E192" s="130"/>
      <c r="F192" s="154"/>
      <c r="G192" s="130"/>
      <c r="H192" s="130"/>
      <c r="I192" s="130"/>
      <c r="J192" s="130"/>
      <c r="K192" s="130"/>
    </row>
    <row r="193" spans="1:11" ht="15.5" x14ac:dyDescent="0.35">
      <c r="A193" s="164"/>
      <c r="B193" s="130"/>
      <c r="C193" s="154"/>
      <c r="D193" s="130"/>
      <c r="E193" s="130"/>
      <c r="F193" s="154"/>
      <c r="G193" s="130"/>
      <c r="H193" s="130"/>
      <c r="I193" s="130"/>
      <c r="J193" s="130"/>
      <c r="K193" s="130"/>
    </row>
    <row r="194" spans="1:11" ht="15.5" x14ac:dyDescent="0.35">
      <c r="A194" s="164"/>
      <c r="B194" s="130"/>
      <c r="C194" s="154"/>
      <c r="D194" s="130"/>
      <c r="E194" s="130"/>
      <c r="F194" s="154"/>
      <c r="G194" s="130"/>
      <c r="H194" s="130"/>
      <c r="I194" s="130"/>
      <c r="J194" s="130"/>
      <c r="K194" s="130"/>
    </row>
    <row r="195" spans="1:11" ht="15.5" x14ac:dyDescent="0.35">
      <c r="A195" s="164"/>
      <c r="B195" s="130"/>
      <c r="C195" s="154"/>
      <c r="D195" s="130"/>
      <c r="E195" s="130"/>
      <c r="F195" s="154"/>
      <c r="G195" s="130"/>
      <c r="H195" s="130"/>
      <c r="I195" s="130"/>
      <c r="J195" s="130"/>
      <c r="K195" s="130"/>
    </row>
    <row r="196" spans="1:11" ht="15.5" x14ac:dyDescent="0.35">
      <c r="A196" s="164"/>
      <c r="B196" s="130"/>
      <c r="C196" s="154"/>
      <c r="D196" s="130"/>
      <c r="E196" s="130"/>
      <c r="F196" s="154"/>
      <c r="G196" s="130"/>
      <c r="H196" s="130"/>
      <c r="I196" s="130"/>
      <c r="J196" s="130"/>
      <c r="K196" s="130"/>
    </row>
    <row r="197" spans="1:11" ht="15.5" x14ac:dyDescent="0.35">
      <c r="A197" s="164"/>
      <c r="B197" s="130"/>
      <c r="C197" s="154"/>
      <c r="D197" s="130"/>
      <c r="E197" s="130"/>
      <c r="F197" s="154"/>
      <c r="G197" s="130"/>
      <c r="H197" s="130"/>
      <c r="I197" s="130"/>
      <c r="J197" s="130"/>
      <c r="K197" s="130"/>
    </row>
    <row r="198" spans="1:11" ht="15.5" x14ac:dyDescent="0.35">
      <c r="A198" s="164"/>
      <c r="B198" s="130"/>
      <c r="C198" s="154"/>
      <c r="D198" s="130"/>
      <c r="E198" s="130"/>
      <c r="F198" s="154"/>
      <c r="G198" s="130"/>
      <c r="H198" s="130"/>
      <c r="I198" s="130"/>
      <c r="J198" s="130"/>
      <c r="K198" s="130"/>
    </row>
    <row r="199" spans="1:11" ht="15.5" x14ac:dyDescent="0.35">
      <c r="A199" s="164"/>
      <c r="B199" s="130"/>
      <c r="C199" s="154"/>
      <c r="D199" s="130"/>
      <c r="E199" s="130"/>
      <c r="F199" s="154"/>
      <c r="G199" s="130"/>
      <c r="H199" s="130"/>
      <c r="I199" s="130"/>
      <c r="J199" s="130"/>
      <c r="K199" s="130"/>
    </row>
    <row r="200" spans="1:11" ht="15.5" x14ac:dyDescent="0.35">
      <c r="A200" s="164"/>
      <c r="B200" s="130"/>
      <c r="C200" s="154"/>
      <c r="D200" s="130"/>
      <c r="E200" s="130"/>
      <c r="F200" s="154"/>
      <c r="G200" s="130"/>
      <c r="H200" s="130"/>
      <c r="I200" s="130"/>
      <c r="J200" s="130"/>
      <c r="K200" s="130"/>
    </row>
    <row r="201" spans="1:11" ht="15.5" x14ac:dyDescent="0.35">
      <c r="A201" s="164"/>
      <c r="B201" s="130"/>
      <c r="C201" s="154"/>
      <c r="D201" s="130"/>
      <c r="E201" s="130"/>
      <c r="F201" s="154"/>
      <c r="G201" s="130"/>
      <c r="H201" s="130"/>
      <c r="I201" s="130"/>
      <c r="J201" s="130"/>
      <c r="K201" s="130"/>
    </row>
    <row r="202" spans="1:11" ht="15.5" x14ac:dyDescent="0.35">
      <c r="A202" s="164"/>
      <c r="B202" s="130"/>
      <c r="C202" s="154"/>
      <c r="D202" s="130"/>
      <c r="E202" s="130"/>
      <c r="F202" s="154"/>
      <c r="G202" s="130"/>
      <c r="H202" s="130"/>
      <c r="I202" s="130"/>
      <c r="J202" s="130"/>
      <c r="K202" s="130"/>
    </row>
    <row r="203" spans="1:11" ht="15.5" x14ac:dyDescent="0.35">
      <c r="A203" s="164"/>
      <c r="B203" s="130"/>
      <c r="C203" s="165"/>
      <c r="D203" s="166"/>
      <c r="E203" s="166"/>
      <c r="F203" s="166"/>
      <c r="G203" s="166"/>
      <c r="H203" s="166"/>
      <c r="I203" s="166"/>
      <c r="J203" s="166"/>
      <c r="K203" s="166"/>
    </row>
  </sheetData>
  <mergeCells count="6">
    <mergeCell ref="A1:J1"/>
    <mergeCell ref="C3:H3"/>
    <mergeCell ref="A3:B3"/>
    <mergeCell ref="A4:B4"/>
    <mergeCell ref="C4:K4"/>
    <mergeCell ref="A2:J2"/>
  </mergeCells>
  <hyperlinks>
    <hyperlink ref="K1" location="'Contents page'!A1" display="Return to contents" xr:uid="{9840AD8A-2AE2-497E-AC37-B6C82E3FE891}"/>
  </hyperlinks>
  <printOptions horizontalCentered="1" verticalCentered="1"/>
  <pageMargins left="0.70866141732283472" right="0.70866141732283472" top="0.74803149606299213" bottom="0.74803149606299213" header="0.31496062992125984" footer="0.31496062992125984"/>
  <pageSetup paperSize="9" pageOrder="overThenDown" orientation="landscape" r:id="rId1"/>
  <headerFooter>
    <oddFooter>&amp;L&amp;A&amp;C&amp;F&amp;R&amp;D</oddFooter>
  </headerFooter>
  <tableParts count="1">
    <tablePart r:id="rId2"/>
  </tableParts>
  <extLst>
    <ext xmlns:x14="http://schemas.microsoft.com/office/spreadsheetml/2009/9/main" uri="{CCE6A557-97BC-4b89-ADB6-D9C93CAAB3DF}">
      <x14:dataValidations xmlns:xm="http://schemas.microsoft.com/office/excel/2006/main" count="1">
        <x14:dataValidation type="list" allowBlank="1" showInputMessage="1" showErrorMessage="1" xr:uid="{3950B139-AAD4-4122-AABE-C2987DF2E43D}">
          <x14:formula1>
            <xm:f>'drop down'!$A$3:$A$4</xm:f>
          </x14:formula1>
          <xm:sqref>I6:J203</xm:sqref>
        </x14:dataValidation>
      </x14:dataValidations>
    </ext>
  </extLst>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9487513-3412-4150-9739-5D732BC0D9FB}">
  <sheetPr>
    <tabColor rgb="FFF98435"/>
  </sheetPr>
  <dimension ref="A1:E638"/>
  <sheetViews>
    <sheetView workbookViewId="0">
      <pane ySplit="3" topLeftCell="A28" activePane="bottomLeft" state="frozen"/>
      <selection pane="bottomLeft" activeCell="A3" sqref="A3:XFD3"/>
    </sheetView>
  </sheetViews>
  <sheetFormatPr defaultColWidth="0" defaultRowHeight="15.5" x14ac:dyDescent="0.35"/>
  <cols>
    <col min="1" max="1" width="14" style="12" customWidth="1"/>
    <col min="2" max="2" width="21.1796875" style="12" customWidth="1"/>
    <col min="3" max="3" width="15.1796875" style="12" customWidth="1"/>
    <col min="4" max="4" width="18.26953125" style="12" customWidth="1"/>
    <col min="5" max="5" width="17" style="12" customWidth="1"/>
    <col min="6" max="6" width="0" hidden="1" customWidth="1"/>
  </cols>
  <sheetData>
    <row r="1" spans="1:5" ht="29.5" customHeight="1" x14ac:dyDescent="0.35">
      <c r="A1" s="338" t="s">
        <v>7</v>
      </c>
      <c r="B1" s="338"/>
      <c r="C1" s="338"/>
      <c r="D1" s="338"/>
      <c r="E1" s="274" t="s">
        <v>294</v>
      </c>
    </row>
    <row r="2" spans="1:5" ht="88.5" customHeight="1" x14ac:dyDescent="0.35">
      <c r="A2" s="337" t="s">
        <v>322</v>
      </c>
      <c r="B2" s="337"/>
      <c r="C2" s="337"/>
      <c r="D2" s="337"/>
      <c r="E2" s="337"/>
    </row>
    <row r="3" spans="1:5" ht="52.5" customHeight="1" x14ac:dyDescent="0.35">
      <c r="A3" s="275" t="s">
        <v>39</v>
      </c>
      <c r="B3" s="275" t="s">
        <v>47</v>
      </c>
      <c r="C3" s="275" t="s">
        <v>82</v>
      </c>
      <c r="D3" s="275" t="s">
        <v>235</v>
      </c>
      <c r="E3" s="275" t="s">
        <v>237</v>
      </c>
    </row>
    <row r="4" spans="1:5" x14ac:dyDescent="0.35">
      <c r="A4" s="77"/>
      <c r="B4" s="45"/>
      <c r="C4" s="78"/>
      <c r="D4" s="130"/>
      <c r="E4" s="130"/>
    </row>
    <row r="5" spans="1:5" x14ac:dyDescent="0.35">
      <c r="A5" s="130"/>
      <c r="B5" s="130"/>
      <c r="C5" s="154"/>
      <c r="D5" s="130"/>
      <c r="E5" s="130"/>
    </row>
    <row r="6" spans="1:5" x14ac:dyDescent="0.35">
      <c r="A6" s="130"/>
      <c r="B6" s="130"/>
      <c r="C6" s="154"/>
      <c r="D6" s="130"/>
      <c r="E6" s="130"/>
    </row>
    <row r="7" spans="1:5" x14ac:dyDescent="0.35">
      <c r="A7" s="130"/>
      <c r="B7" s="130"/>
      <c r="C7" s="154"/>
      <c r="D7" s="130"/>
      <c r="E7" s="130"/>
    </row>
    <row r="8" spans="1:5" x14ac:dyDescent="0.35">
      <c r="A8" s="130"/>
      <c r="B8" s="130"/>
      <c r="C8" s="154"/>
      <c r="D8" s="130"/>
      <c r="E8" s="130"/>
    </row>
    <row r="9" spans="1:5" x14ac:dyDescent="0.35">
      <c r="A9" s="130"/>
      <c r="B9" s="130"/>
      <c r="C9" s="154"/>
      <c r="D9" s="130"/>
      <c r="E9" s="130"/>
    </row>
    <row r="10" spans="1:5" x14ac:dyDescent="0.35">
      <c r="A10" s="130"/>
      <c r="B10" s="130"/>
      <c r="C10" s="154"/>
      <c r="D10" s="155"/>
      <c r="E10" s="130"/>
    </row>
    <row r="11" spans="1:5" x14ac:dyDescent="0.35">
      <c r="A11" s="130"/>
      <c r="B11" s="130"/>
      <c r="C11" s="154"/>
      <c r="D11" s="130"/>
      <c r="E11" s="130"/>
    </row>
    <row r="12" spans="1:5" x14ac:dyDescent="0.35">
      <c r="A12" s="130"/>
      <c r="B12" s="130"/>
      <c r="C12" s="154"/>
      <c r="D12" s="130"/>
      <c r="E12" s="130"/>
    </row>
    <row r="13" spans="1:5" x14ac:dyDescent="0.35">
      <c r="A13" s="130"/>
      <c r="B13" s="130"/>
      <c r="C13" s="154"/>
      <c r="D13" s="130"/>
      <c r="E13" s="130"/>
    </row>
    <row r="14" spans="1:5" x14ac:dyDescent="0.35">
      <c r="A14" s="130"/>
      <c r="B14" s="130"/>
      <c r="C14" s="154"/>
      <c r="D14" s="130"/>
      <c r="E14" s="130"/>
    </row>
    <row r="15" spans="1:5" x14ac:dyDescent="0.35">
      <c r="A15" s="130"/>
      <c r="B15" s="130"/>
      <c r="C15" s="154"/>
      <c r="D15" s="130"/>
      <c r="E15" s="130"/>
    </row>
    <row r="16" spans="1:5" x14ac:dyDescent="0.35">
      <c r="A16" s="130"/>
      <c r="B16" s="130"/>
      <c r="C16" s="154"/>
      <c r="D16" s="130"/>
      <c r="E16" s="130"/>
    </row>
    <row r="17" spans="1:5" x14ac:dyDescent="0.35">
      <c r="A17" s="130"/>
      <c r="B17" s="130"/>
      <c r="C17" s="154"/>
      <c r="D17" s="130"/>
      <c r="E17" s="130"/>
    </row>
    <row r="18" spans="1:5" x14ac:dyDescent="0.35">
      <c r="A18" s="130"/>
      <c r="B18" s="130"/>
      <c r="C18" s="154"/>
      <c r="D18" s="130"/>
      <c r="E18" s="130"/>
    </row>
    <row r="19" spans="1:5" x14ac:dyDescent="0.35">
      <c r="A19" s="130"/>
      <c r="B19" s="130"/>
      <c r="C19" s="154"/>
      <c r="D19" s="130"/>
      <c r="E19" s="130"/>
    </row>
    <row r="20" spans="1:5" x14ac:dyDescent="0.35">
      <c r="A20" s="130"/>
      <c r="B20" s="130"/>
      <c r="C20" s="154"/>
      <c r="D20" s="130"/>
      <c r="E20" s="130"/>
    </row>
    <row r="21" spans="1:5" x14ac:dyDescent="0.35">
      <c r="A21" s="130"/>
      <c r="B21" s="130"/>
      <c r="C21" s="154"/>
      <c r="D21" s="130"/>
      <c r="E21" s="130"/>
    </row>
    <row r="22" spans="1:5" x14ac:dyDescent="0.35">
      <c r="A22" s="130"/>
      <c r="B22" s="130"/>
      <c r="C22" s="154"/>
      <c r="D22" s="130"/>
      <c r="E22" s="130"/>
    </row>
    <row r="23" spans="1:5" x14ac:dyDescent="0.35">
      <c r="A23" s="130"/>
      <c r="B23" s="130"/>
      <c r="C23" s="154"/>
      <c r="D23" s="130"/>
      <c r="E23" s="130"/>
    </row>
    <row r="24" spans="1:5" x14ac:dyDescent="0.35">
      <c r="A24" s="130"/>
      <c r="B24" s="130"/>
      <c r="C24" s="154"/>
      <c r="D24" s="130"/>
      <c r="E24" s="130"/>
    </row>
    <row r="25" spans="1:5" x14ac:dyDescent="0.35">
      <c r="A25" s="130"/>
      <c r="B25" s="130"/>
      <c r="C25" s="154"/>
      <c r="D25" s="130"/>
      <c r="E25" s="130"/>
    </row>
    <row r="26" spans="1:5" x14ac:dyDescent="0.35">
      <c r="A26" s="130"/>
      <c r="B26" s="130"/>
      <c r="C26" s="154"/>
      <c r="D26" s="130"/>
      <c r="E26" s="130"/>
    </row>
    <row r="27" spans="1:5" x14ac:dyDescent="0.35">
      <c r="A27" s="130"/>
      <c r="B27" s="130"/>
      <c r="C27" s="154"/>
      <c r="D27" s="130"/>
      <c r="E27" s="130"/>
    </row>
    <row r="28" spans="1:5" x14ac:dyDescent="0.35">
      <c r="A28" s="130"/>
      <c r="B28" s="130"/>
      <c r="C28" s="154"/>
      <c r="D28" s="130"/>
      <c r="E28" s="130"/>
    </row>
    <row r="29" spans="1:5" x14ac:dyDescent="0.35">
      <c r="A29" s="130"/>
      <c r="B29" s="130"/>
      <c r="C29" s="154"/>
      <c r="D29" s="130"/>
      <c r="E29" s="130"/>
    </row>
    <row r="30" spans="1:5" x14ac:dyDescent="0.35">
      <c r="A30" s="130"/>
      <c r="B30" s="130"/>
      <c r="C30" s="154"/>
      <c r="D30" s="130"/>
      <c r="E30" s="130"/>
    </row>
    <row r="31" spans="1:5" x14ac:dyDescent="0.35">
      <c r="A31" s="130"/>
      <c r="B31" s="130"/>
      <c r="C31" s="154"/>
      <c r="D31" s="130"/>
      <c r="E31" s="130"/>
    </row>
    <row r="32" spans="1:5" x14ac:dyDescent="0.35">
      <c r="A32" s="130"/>
      <c r="B32" s="130"/>
      <c r="C32" s="154"/>
      <c r="D32" s="130"/>
      <c r="E32" s="130"/>
    </row>
    <row r="33" spans="1:5" x14ac:dyDescent="0.35">
      <c r="A33" s="130"/>
      <c r="B33" s="130"/>
      <c r="C33" s="154"/>
      <c r="D33" s="130"/>
      <c r="E33" s="130"/>
    </row>
    <row r="34" spans="1:5" x14ac:dyDescent="0.35">
      <c r="A34" s="130"/>
      <c r="B34" s="130"/>
      <c r="C34" s="154"/>
      <c r="D34" s="130"/>
      <c r="E34" s="130"/>
    </row>
    <row r="35" spans="1:5" x14ac:dyDescent="0.35">
      <c r="A35" s="130"/>
      <c r="B35" s="130"/>
      <c r="C35" s="154"/>
      <c r="D35" s="130"/>
      <c r="E35" s="130"/>
    </row>
    <row r="36" spans="1:5" x14ac:dyDescent="0.35">
      <c r="A36" s="130"/>
      <c r="B36" s="130"/>
      <c r="C36" s="154"/>
      <c r="D36" s="130"/>
      <c r="E36" s="130"/>
    </row>
    <row r="37" spans="1:5" x14ac:dyDescent="0.35">
      <c r="A37" s="130"/>
      <c r="B37" s="130"/>
      <c r="C37" s="154"/>
      <c r="D37" s="130"/>
      <c r="E37" s="130"/>
    </row>
    <row r="38" spans="1:5" x14ac:dyDescent="0.35">
      <c r="A38" s="130"/>
      <c r="B38" s="130"/>
      <c r="C38" s="154"/>
      <c r="D38" s="130"/>
      <c r="E38" s="130"/>
    </row>
    <row r="39" spans="1:5" x14ac:dyDescent="0.35">
      <c r="A39" s="130"/>
      <c r="B39" s="130"/>
      <c r="C39" s="154"/>
      <c r="D39" s="130"/>
      <c r="E39" s="130"/>
    </row>
    <row r="40" spans="1:5" x14ac:dyDescent="0.35">
      <c r="A40" s="130"/>
      <c r="B40" s="130"/>
      <c r="C40" s="154"/>
      <c r="D40" s="130"/>
      <c r="E40" s="130"/>
    </row>
    <row r="41" spans="1:5" x14ac:dyDescent="0.35">
      <c r="A41" s="130"/>
      <c r="B41" s="130"/>
      <c r="C41" s="154"/>
      <c r="D41" s="130"/>
      <c r="E41" s="130"/>
    </row>
    <row r="42" spans="1:5" x14ac:dyDescent="0.35">
      <c r="A42" s="130"/>
      <c r="B42" s="130"/>
      <c r="C42" s="154"/>
      <c r="D42" s="130"/>
      <c r="E42" s="130"/>
    </row>
    <row r="43" spans="1:5" x14ac:dyDescent="0.35">
      <c r="A43" s="130"/>
      <c r="B43" s="130"/>
      <c r="C43" s="154"/>
      <c r="D43" s="130"/>
      <c r="E43" s="130"/>
    </row>
    <row r="44" spans="1:5" x14ac:dyDescent="0.35">
      <c r="A44" s="130"/>
      <c r="B44" s="130"/>
      <c r="C44" s="154"/>
      <c r="D44" s="130"/>
      <c r="E44" s="130"/>
    </row>
    <row r="45" spans="1:5" x14ac:dyDescent="0.35">
      <c r="A45" s="130"/>
      <c r="B45" s="130"/>
      <c r="C45" s="154"/>
      <c r="D45" s="130"/>
      <c r="E45" s="130"/>
    </row>
    <row r="46" spans="1:5" x14ac:dyDescent="0.35">
      <c r="A46" s="130"/>
      <c r="B46" s="130"/>
      <c r="C46" s="154"/>
      <c r="D46" s="130"/>
      <c r="E46" s="130"/>
    </row>
    <row r="47" spans="1:5" x14ac:dyDescent="0.35">
      <c r="A47" s="130"/>
      <c r="B47" s="130"/>
      <c r="C47" s="154"/>
      <c r="D47" s="130"/>
      <c r="E47" s="130"/>
    </row>
    <row r="48" spans="1:5" x14ac:dyDescent="0.35">
      <c r="A48" s="130"/>
      <c r="B48" s="130"/>
      <c r="C48" s="154"/>
      <c r="D48" s="130"/>
      <c r="E48" s="130"/>
    </row>
    <row r="49" spans="1:5" x14ac:dyDescent="0.35">
      <c r="A49" s="130"/>
      <c r="B49" s="130"/>
      <c r="C49" s="154"/>
      <c r="D49" s="130"/>
      <c r="E49" s="130"/>
    </row>
    <row r="50" spans="1:5" x14ac:dyDescent="0.35">
      <c r="A50" s="130"/>
      <c r="B50" s="130"/>
      <c r="C50" s="154"/>
      <c r="D50" s="130"/>
      <c r="E50" s="130"/>
    </row>
    <row r="51" spans="1:5" x14ac:dyDescent="0.35">
      <c r="A51" s="130"/>
      <c r="B51" s="130"/>
      <c r="C51" s="154"/>
      <c r="D51" s="130"/>
      <c r="E51" s="130"/>
    </row>
    <row r="52" spans="1:5" x14ac:dyDescent="0.35">
      <c r="A52" s="130"/>
      <c r="B52" s="130"/>
      <c r="C52" s="154"/>
      <c r="D52" s="130"/>
      <c r="E52" s="130"/>
    </row>
    <row r="53" spans="1:5" x14ac:dyDescent="0.35">
      <c r="A53" s="130"/>
      <c r="B53" s="130"/>
      <c r="C53" s="154"/>
      <c r="D53" s="130"/>
      <c r="E53" s="130"/>
    </row>
    <row r="54" spans="1:5" x14ac:dyDescent="0.35">
      <c r="A54" s="130"/>
      <c r="B54" s="130"/>
      <c r="C54" s="154"/>
      <c r="D54" s="130"/>
      <c r="E54" s="130"/>
    </row>
    <row r="55" spans="1:5" x14ac:dyDescent="0.35">
      <c r="A55" s="130"/>
      <c r="B55" s="130"/>
      <c r="C55" s="154"/>
      <c r="D55" s="130"/>
      <c r="E55" s="130"/>
    </row>
    <row r="56" spans="1:5" x14ac:dyDescent="0.35">
      <c r="A56" s="130"/>
      <c r="B56" s="130"/>
      <c r="C56" s="154"/>
      <c r="D56" s="130"/>
      <c r="E56" s="130"/>
    </row>
    <row r="57" spans="1:5" x14ac:dyDescent="0.35">
      <c r="A57" s="130"/>
      <c r="B57" s="130"/>
      <c r="C57" s="154"/>
      <c r="D57" s="130"/>
      <c r="E57" s="130"/>
    </row>
    <row r="58" spans="1:5" x14ac:dyDescent="0.35">
      <c r="A58" s="130"/>
      <c r="B58" s="130"/>
      <c r="C58" s="154"/>
      <c r="D58" s="130"/>
      <c r="E58" s="130"/>
    </row>
    <row r="59" spans="1:5" x14ac:dyDescent="0.35">
      <c r="A59" s="130"/>
      <c r="B59" s="130"/>
      <c r="C59" s="154"/>
      <c r="D59" s="130"/>
      <c r="E59" s="130"/>
    </row>
    <row r="60" spans="1:5" x14ac:dyDescent="0.35">
      <c r="A60" s="130"/>
      <c r="B60" s="130"/>
      <c r="C60" s="154"/>
      <c r="D60" s="130"/>
      <c r="E60" s="130"/>
    </row>
    <row r="61" spans="1:5" x14ac:dyDescent="0.35">
      <c r="A61" s="130"/>
      <c r="B61" s="130"/>
      <c r="C61" s="154"/>
      <c r="D61" s="130"/>
      <c r="E61" s="130"/>
    </row>
    <row r="62" spans="1:5" x14ac:dyDescent="0.35">
      <c r="A62" s="130"/>
      <c r="B62" s="130"/>
      <c r="C62" s="154"/>
      <c r="D62" s="130"/>
      <c r="E62" s="130"/>
    </row>
    <row r="63" spans="1:5" x14ac:dyDescent="0.35">
      <c r="A63" s="130"/>
      <c r="B63" s="130"/>
      <c r="C63" s="154"/>
      <c r="D63" s="130"/>
      <c r="E63" s="130"/>
    </row>
    <row r="64" spans="1:5" x14ac:dyDescent="0.35">
      <c r="A64" s="130"/>
      <c r="B64" s="130"/>
      <c r="C64" s="154"/>
      <c r="D64" s="130"/>
      <c r="E64" s="130"/>
    </row>
    <row r="65" spans="1:5" x14ac:dyDescent="0.35">
      <c r="A65" s="130"/>
      <c r="B65" s="130"/>
      <c r="C65" s="154"/>
      <c r="D65" s="130"/>
      <c r="E65" s="130"/>
    </row>
    <row r="66" spans="1:5" x14ac:dyDescent="0.35">
      <c r="A66" s="130"/>
      <c r="B66" s="130"/>
      <c r="C66" s="154"/>
      <c r="D66" s="130"/>
      <c r="E66" s="130"/>
    </row>
    <row r="67" spans="1:5" x14ac:dyDescent="0.35">
      <c r="A67" s="130"/>
      <c r="B67" s="130"/>
      <c r="C67" s="154"/>
      <c r="D67" s="130"/>
      <c r="E67" s="130"/>
    </row>
    <row r="68" spans="1:5" x14ac:dyDescent="0.35">
      <c r="A68" s="130"/>
      <c r="B68" s="130"/>
      <c r="C68" s="154"/>
      <c r="D68" s="130"/>
      <c r="E68" s="130"/>
    </row>
    <row r="69" spans="1:5" x14ac:dyDescent="0.35">
      <c r="A69" s="130"/>
      <c r="B69" s="130"/>
      <c r="C69" s="154"/>
      <c r="D69" s="130"/>
      <c r="E69" s="130"/>
    </row>
    <row r="70" spans="1:5" x14ac:dyDescent="0.35">
      <c r="A70" s="130"/>
      <c r="B70" s="130"/>
      <c r="C70" s="154"/>
      <c r="D70" s="130"/>
      <c r="E70" s="130"/>
    </row>
    <row r="71" spans="1:5" x14ac:dyDescent="0.35">
      <c r="A71" s="130"/>
      <c r="B71" s="130"/>
      <c r="C71" s="154"/>
      <c r="D71" s="130"/>
      <c r="E71" s="130"/>
    </row>
    <row r="72" spans="1:5" x14ac:dyDescent="0.35">
      <c r="A72" s="130"/>
      <c r="B72" s="130"/>
      <c r="C72" s="154"/>
      <c r="D72" s="130"/>
      <c r="E72" s="130"/>
    </row>
    <row r="73" spans="1:5" x14ac:dyDescent="0.35">
      <c r="A73" s="130"/>
      <c r="B73" s="130"/>
      <c r="C73" s="154"/>
      <c r="D73" s="130"/>
      <c r="E73" s="130"/>
    </row>
    <row r="74" spans="1:5" x14ac:dyDescent="0.35">
      <c r="A74" s="130"/>
      <c r="B74" s="130"/>
      <c r="C74" s="154"/>
      <c r="D74" s="130"/>
      <c r="E74" s="130"/>
    </row>
    <row r="75" spans="1:5" x14ac:dyDescent="0.35">
      <c r="A75" s="130"/>
      <c r="B75" s="130"/>
      <c r="C75" s="154"/>
      <c r="D75" s="130"/>
      <c r="E75" s="130"/>
    </row>
    <row r="76" spans="1:5" x14ac:dyDescent="0.35">
      <c r="A76" s="130"/>
      <c r="B76" s="130"/>
      <c r="C76" s="154"/>
      <c r="D76" s="130"/>
      <c r="E76" s="130"/>
    </row>
    <row r="77" spans="1:5" x14ac:dyDescent="0.35">
      <c r="A77" s="130"/>
      <c r="B77" s="130"/>
      <c r="C77" s="154"/>
      <c r="D77" s="130"/>
      <c r="E77" s="130"/>
    </row>
    <row r="78" spans="1:5" x14ac:dyDescent="0.35">
      <c r="A78" s="130"/>
      <c r="B78" s="130"/>
      <c r="C78" s="154"/>
      <c r="D78" s="130"/>
      <c r="E78" s="130"/>
    </row>
    <row r="79" spans="1:5" x14ac:dyDescent="0.35">
      <c r="A79" s="130"/>
      <c r="B79" s="130"/>
      <c r="C79" s="154"/>
      <c r="D79" s="130"/>
      <c r="E79" s="130"/>
    </row>
    <row r="80" spans="1:5" x14ac:dyDescent="0.35">
      <c r="A80" s="130"/>
      <c r="B80" s="130"/>
      <c r="C80" s="154"/>
      <c r="D80" s="130"/>
      <c r="E80" s="130"/>
    </row>
    <row r="81" spans="1:5" x14ac:dyDescent="0.35">
      <c r="A81" s="130"/>
      <c r="B81" s="130"/>
      <c r="C81" s="154"/>
      <c r="D81" s="130"/>
      <c r="E81" s="130"/>
    </row>
    <row r="82" spans="1:5" x14ac:dyDescent="0.35">
      <c r="A82" s="130"/>
      <c r="B82" s="130"/>
      <c r="C82" s="154"/>
      <c r="D82" s="130"/>
      <c r="E82" s="130"/>
    </row>
    <row r="83" spans="1:5" x14ac:dyDescent="0.35">
      <c r="A83" s="130"/>
      <c r="B83" s="130"/>
      <c r="C83" s="154"/>
      <c r="D83" s="130"/>
      <c r="E83" s="130"/>
    </row>
    <row r="84" spans="1:5" x14ac:dyDescent="0.35">
      <c r="A84" s="130"/>
      <c r="B84" s="130"/>
      <c r="C84" s="154"/>
      <c r="D84" s="130"/>
      <c r="E84" s="130"/>
    </row>
    <row r="85" spans="1:5" x14ac:dyDescent="0.35">
      <c r="A85" s="130"/>
      <c r="B85" s="130"/>
      <c r="C85" s="154"/>
      <c r="D85" s="130"/>
      <c r="E85" s="130"/>
    </row>
    <row r="86" spans="1:5" x14ac:dyDescent="0.35">
      <c r="A86" s="130"/>
      <c r="B86" s="130"/>
      <c r="C86" s="154"/>
      <c r="D86" s="130"/>
      <c r="E86" s="130"/>
    </row>
    <row r="87" spans="1:5" x14ac:dyDescent="0.35">
      <c r="A87" s="130"/>
      <c r="B87" s="130"/>
      <c r="C87" s="154"/>
      <c r="D87" s="130"/>
      <c r="E87" s="130"/>
    </row>
    <row r="88" spans="1:5" x14ac:dyDescent="0.35">
      <c r="A88" s="130"/>
      <c r="B88" s="130"/>
      <c r="C88" s="154"/>
      <c r="D88" s="130"/>
      <c r="E88" s="130"/>
    </row>
    <row r="89" spans="1:5" x14ac:dyDescent="0.35">
      <c r="A89" s="130"/>
      <c r="B89" s="130"/>
      <c r="C89" s="154"/>
      <c r="D89" s="130"/>
      <c r="E89" s="130"/>
    </row>
    <row r="90" spans="1:5" x14ac:dyDescent="0.35">
      <c r="A90" s="130"/>
      <c r="B90" s="130"/>
      <c r="C90" s="154"/>
      <c r="D90" s="130"/>
      <c r="E90" s="130"/>
    </row>
    <row r="91" spans="1:5" x14ac:dyDescent="0.35">
      <c r="A91" s="130"/>
      <c r="B91" s="130"/>
      <c r="C91" s="154"/>
      <c r="D91" s="130"/>
      <c r="E91" s="130"/>
    </row>
    <row r="92" spans="1:5" x14ac:dyDescent="0.35">
      <c r="A92" s="130"/>
      <c r="B92" s="130"/>
      <c r="C92" s="154"/>
      <c r="D92" s="130"/>
      <c r="E92" s="130"/>
    </row>
    <row r="93" spans="1:5" x14ac:dyDescent="0.35">
      <c r="A93" s="130"/>
      <c r="B93" s="130"/>
      <c r="C93" s="154"/>
      <c r="D93" s="130"/>
      <c r="E93" s="130"/>
    </row>
    <row r="94" spans="1:5" x14ac:dyDescent="0.35">
      <c r="A94" s="130"/>
      <c r="B94" s="130"/>
      <c r="C94" s="154"/>
      <c r="D94" s="130"/>
      <c r="E94" s="130"/>
    </row>
    <row r="95" spans="1:5" x14ac:dyDescent="0.35">
      <c r="A95" s="130"/>
      <c r="B95" s="130"/>
      <c r="C95" s="154"/>
      <c r="D95" s="130"/>
      <c r="E95" s="130"/>
    </row>
    <row r="96" spans="1:5" x14ac:dyDescent="0.35">
      <c r="A96" s="130"/>
      <c r="B96" s="130"/>
      <c r="C96" s="154"/>
      <c r="D96" s="130"/>
      <c r="E96" s="130"/>
    </row>
    <row r="97" spans="1:5" x14ac:dyDescent="0.35">
      <c r="A97" s="130"/>
      <c r="B97" s="130"/>
      <c r="C97" s="154"/>
      <c r="D97" s="130"/>
      <c r="E97" s="130"/>
    </row>
    <row r="98" spans="1:5" x14ac:dyDescent="0.35">
      <c r="A98" s="130"/>
      <c r="B98" s="130"/>
      <c r="C98" s="154"/>
      <c r="D98" s="130"/>
      <c r="E98" s="130"/>
    </row>
    <row r="99" spans="1:5" x14ac:dyDescent="0.35">
      <c r="A99" s="130"/>
      <c r="B99" s="130"/>
      <c r="C99" s="154"/>
      <c r="D99" s="130"/>
      <c r="E99" s="130"/>
    </row>
    <row r="100" spans="1:5" x14ac:dyDescent="0.35">
      <c r="A100" s="130"/>
      <c r="B100" s="130"/>
      <c r="C100" s="154"/>
      <c r="D100" s="130"/>
      <c r="E100" s="130"/>
    </row>
    <row r="101" spans="1:5" x14ac:dyDescent="0.35">
      <c r="A101" s="130"/>
      <c r="B101" s="130"/>
      <c r="C101" s="154"/>
      <c r="D101" s="130"/>
      <c r="E101" s="130"/>
    </row>
    <row r="102" spans="1:5" x14ac:dyDescent="0.35">
      <c r="A102" s="130"/>
      <c r="B102" s="130"/>
      <c r="C102" s="154"/>
      <c r="D102" s="130"/>
      <c r="E102" s="130"/>
    </row>
    <row r="103" spans="1:5" x14ac:dyDescent="0.35">
      <c r="A103" s="130"/>
      <c r="B103" s="130"/>
      <c r="C103" s="154"/>
      <c r="D103" s="130"/>
      <c r="E103" s="130"/>
    </row>
    <row r="104" spans="1:5" x14ac:dyDescent="0.35">
      <c r="A104" s="130"/>
      <c r="B104" s="130"/>
      <c r="C104" s="154"/>
      <c r="D104" s="130"/>
      <c r="E104" s="130"/>
    </row>
    <row r="105" spans="1:5" x14ac:dyDescent="0.35">
      <c r="A105" s="130"/>
      <c r="B105" s="130"/>
      <c r="C105" s="154"/>
      <c r="D105" s="130"/>
      <c r="E105" s="130"/>
    </row>
    <row r="106" spans="1:5" x14ac:dyDescent="0.35">
      <c r="A106" s="130"/>
      <c r="B106" s="130"/>
      <c r="C106" s="154"/>
      <c r="D106" s="130"/>
      <c r="E106" s="130"/>
    </row>
    <row r="107" spans="1:5" x14ac:dyDescent="0.35">
      <c r="A107" s="130"/>
      <c r="B107" s="130"/>
      <c r="C107" s="154"/>
      <c r="D107" s="130"/>
      <c r="E107" s="130"/>
    </row>
    <row r="108" spans="1:5" x14ac:dyDescent="0.35">
      <c r="A108" s="130"/>
      <c r="B108" s="130"/>
      <c r="C108" s="154"/>
      <c r="D108" s="130"/>
      <c r="E108" s="130"/>
    </row>
    <row r="109" spans="1:5" x14ac:dyDescent="0.35">
      <c r="A109" s="130"/>
      <c r="B109" s="130"/>
      <c r="C109" s="154"/>
      <c r="D109" s="130"/>
      <c r="E109" s="130"/>
    </row>
    <row r="110" spans="1:5" x14ac:dyDescent="0.35">
      <c r="A110" s="130"/>
      <c r="B110" s="130"/>
      <c r="C110" s="154"/>
      <c r="D110" s="130"/>
      <c r="E110" s="130"/>
    </row>
    <row r="111" spans="1:5" x14ac:dyDescent="0.35">
      <c r="A111" s="130"/>
      <c r="B111" s="130"/>
      <c r="C111" s="154"/>
      <c r="D111" s="130"/>
      <c r="E111" s="130"/>
    </row>
    <row r="112" spans="1:5" x14ac:dyDescent="0.35">
      <c r="A112" s="130"/>
      <c r="B112" s="130"/>
      <c r="C112" s="154"/>
      <c r="D112" s="130"/>
      <c r="E112" s="130"/>
    </row>
    <row r="113" spans="1:5" x14ac:dyDescent="0.35">
      <c r="A113" s="130"/>
      <c r="B113" s="130"/>
      <c r="C113" s="154"/>
      <c r="D113" s="130"/>
      <c r="E113" s="130"/>
    </row>
    <row r="114" spans="1:5" x14ac:dyDescent="0.35">
      <c r="A114" s="130"/>
      <c r="B114" s="130"/>
      <c r="C114" s="154"/>
      <c r="D114" s="130"/>
      <c r="E114" s="130"/>
    </row>
    <row r="115" spans="1:5" x14ac:dyDescent="0.35">
      <c r="A115" s="130"/>
      <c r="B115" s="130"/>
      <c r="C115" s="154"/>
      <c r="D115" s="130"/>
      <c r="E115" s="130"/>
    </row>
    <row r="116" spans="1:5" x14ac:dyDescent="0.35">
      <c r="A116" s="130"/>
      <c r="B116" s="130"/>
      <c r="C116" s="154"/>
      <c r="D116" s="130"/>
      <c r="E116" s="130"/>
    </row>
    <row r="117" spans="1:5" x14ac:dyDescent="0.35">
      <c r="A117" s="130"/>
      <c r="B117" s="130"/>
      <c r="C117" s="154"/>
      <c r="D117" s="130"/>
      <c r="E117" s="130"/>
    </row>
    <row r="118" spans="1:5" x14ac:dyDescent="0.35">
      <c r="A118" s="130"/>
      <c r="B118" s="130"/>
      <c r="C118" s="154"/>
      <c r="D118" s="130"/>
      <c r="E118" s="130"/>
    </row>
    <row r="119" spans="1:5" x14ac:dyDescent="0.35">
      <c r="A119" s="130"/>
      <c r="B119" s="130"/>
      <c r="C119" s="154"/>
      <c r="D119" s="130"/>
      <c r="E119" s="130"/>
    </row>
    <row r="120" spans="1:5" x14ac:dyDescent="0.35">
      <c r="A120" s="130"/>
      <c r="B120" s="130"/>
      <c r="C120" s="154"/>
      <c r="D120" s="130"/>
      <c r="E120" s="130"/>
    </row>
    <row r="121" spans="1:5" x14ac:dyDescent="0.35">
      <c r="A121" s="130"/>
      <c r="B121" s="130"/>
      <c r="C121" s="154"/>
      <c r="D121" s="130"/>
      <c r="E121" s="130"/>
    </row>
    <row r="122" spans="1:5" x14ac:dyDescent="0.35">
      <c r="A122" s="130"/>
      <c r="B122" s="130"/>
      <c r="C122" s="154"/>
      <c r="D122" s="130"/>
      <c r="E122" s="130"/>
    </row>
    <row r="123" spans="1:5" x14ac:dyDescent="0.35">
      <c r="A123" s="130"/>
      <c r="B123" s="130"/>
      <c r="C123" s="154"/>
      <c r="D123" s="130"/>
      <c r="E123" s="130"/>
    </row>
    <row r="124" spans="1:5" x14ac:dyDescent="0.35">
      <c r="A124" s="130"/>
      <c r="B124" s="130"/>
      <c r="C124" s="154"/>
      <c r="D124" s="130"/>
      <c r="E124" s="130"/>
    </row>
    <row r="125" spans="1:5" x14ac:dyDescent="0.35">
      <c r="A125" s="130"/>
      <c r="B125" s="130"/>
      <c r="C125" s="154"/>
      <c r="D125" s="130"/>
      <c r="E125" s="130"/>
    </row>
    <row r="126" spans="1:5" x14ac:dyDescent="0.35">
      <c r="A126" s="130"/>
      <c r="B126" s="130"/>
      <c r="C126" s="154"/>
      <c r="D126" s="130"/>
      <c r="E126" s="130"/>
    </row>
    <row r="127" spans="1:5" x14ac:dyDescent="0.35">
      <c r="A127" s="130"/>
      <c r="B127" s="130"/>
      <c r="C127" s="154"/>
      <c r="D127" s="130"/>
      <c r="E127" s="130"/>
    </row>
    <row r="128" spans="1:5" x14ac:dyDescent="0.35">
      <c r="A128" s="130"/>
      <c r="B128" s="130"/>
      <c r="C128" s="154"/>
      <c r="D128" s="130"/>
      <c r="E128" s="130"/>
    </row>
    <row r="129" spans="1:5" x14ac:dyDescent="0.35">
      <c r="A129" s="130"/>
      <c r="B129" s="130"/>
      <c r="C129" s="154"/>
      <c r="D129" s="130"/>
      <c r="E129" s="130"/>
    </row>
    <row r="130" spans="1:5" x14ac:dyDescent="0.35">
      <c r="A130" s="130"/>
      <c r="B130" s="130"/>
      <c r="C130" s="154"/>
      <c r="D130" s="130"/>
      <c r="E130" s="130"/>
    </row>
    <row r="131" spans="1:5" x14ac:dyDescent="0.35">
      <c r="A131" s="130"/>
      <c r="B131" s="130"/>
      <c r="C131" s="154"/>
      <c r="D131" s="130"/>
      <c r="E131" s="130"/>
    </row>
    <row r="132" spans="1:5" x14ac:dyDescent="0.35">
      <c r="A132" s="130"/>
      <c r="B132" s="130"/>
      <c r="C132" s="154"/>
      <c r="D132" s="130"/>
      <c r="E132" s="130"/>
    </row>
    <row r="133" spans="1:5" x14ac:dyDescent="0.35">
      <c r="A133" s="130"/>
      <c r="B133" s="130"/>
      <c r="C133" s="154"/>
      <c r="D133" s="130"/>
      <c r="E133" s="130"/>
    </row>
    <row r="134" spans="1:5" x14ac:dyDescent="0.35">
      <c r="A134" s="130"/>
      <c r="B134" s="130"/>
      <c r="C134" s="154"/>
      <c r="D134" s="130"/>
      <c r="E134" s="130"/>
    </row>
    <row r="135" spans="1:5" x14ac:dyDescent="0.35">
      <c r="A135" s="130"/>
      <c r="B135" s="130"/>
      <c r="C135" s="154"/>
      <c r="D135" s="130"/>
      <c r="E135" s="130"/>
    </row>
    <row r="136" spans="1:5" x14ac:dyDescent="0.35">
      <c r="A136" s="130"/>
      <c r="B136" s="130"/>
      <c r="C136" s="154"/>
      <c r="D136" s="130"/>
      <c r="E136" s="130"/>
    </row>
    <row r="137" spans="1:5" x14ac:dyDescent="0.35">
      <c r="A137" s="130"/>
      <c r="B137" s="130"/>
      <c r="C137" s="154"/>
      <c r="D137" s="130"/>
      <c r="E137" s="130"/>
    </row>
    <row r="138" spans="1:5" x14ac:dyDescent="0.35">
      <c r="A138" s="130"/>
      <c r="B138" s="130"/>
      <c r="C138" s="154"/>
      <c r="D138" s="130"/>
      <c r="E138" s="130"/>
    </row>
    <row r="139" spans="1:5" x14ac:dyDescent="0.35">
      <c r="A139" s="130"/>
      <c r="B139" s="130"/>
      <c r="C139" s="154"/>
      <c r="D139" s="130"/>
      <c r="E139" s="130"/>
    </row>
    <row r="140" spans="1:5" x14ac:dyDescent="0.35">
      <c r="A140" s="130"/>
      <c r="B140" s="130"/>
      <c r="C140" s="154"/>
      <c r="D140" s="130"/>
      <c r="E140" s="130"/>
    </row>
    <row r="141" spans="1:5" x14ac:dyDescent="0.35">
      <c r="A141" s="130"/>
      <c r="B141" s="130"/>
      <c r="C141" s="154"/>
      <c r="D141" s="130"/>
      <c r="E141" s="130"/>
    </row>
    <row r="142" spans="1:5" x14ac:dyDescent="0.35">
      <c r="A142" s="130"/>
      <c r="B142" s="130"/>
      <c r="C142" s="154"/>
      <c r="D142" s="130"/>
      <c r="E142" s="130"/>
    </row>
    <row r="143" spans="1:5" x14ac:dyDescent="0.35">
      <c r="A143" s="130"/>
      <c r="B143" s="130"/>
      <c r="C143" s="154"/>
      <c r="D143" s="130"/>
      <c r="E143" s="130"/>
    </row>
    <row r="144" spans="1:5" x14ac:dyDescent="0.35">
      <c r="A144" s="130"/>
      <c r="B144" s="130"/>
      <c r="C144" s="154"/>
      <c r="D144" s="130"/>
      <c r="E144" s="130"/>
    </row>
    <row r="145" spans="1:5" x14ac:dyDescent="0.35">
      <c r="A145" s="130"/>
      <c r="B145" s="130"/>
      <c r="C145" s="154"/>
      <c r="D145" s="130"/>
      <c r="E145" s="130"/>
    </row>
    <row r="146" spans="1:5" x14ac:dyDescent="0.35">
      <c r="A146" s="130"/>
      <c r="B146" s="130"/>
      <c r="C146" s="154"/>
      <c r="D146" s="130"/>
      <c r="E146" s="130"/>
    </row>
    <row r="147" spans="1:5" x14ac:dyDescent="0.35">
      <c r="A147" s="130"/>
      <c r="B147" s="130"/>
      <c r="C147" s="154"/>
      <c r="D147" s="130"/>
      <c r="E147" s="130"/>
    </row>
    <row r="148" spans="1:5" x14ac:dyDescent="0.35">
      <c r="A148" s="130"/>
      <c r="B148" s="130"/>
      <c r="C148" s="154"/>
      <c r="D148" s="130"/>
      <c r="E148" s="130"/>
    </row>
    <row r="149" spans="1:5" x14ac:dyDescent="0.35">
      <c r="A149" s="130"/>
      <c r="B149" s="130"/>
      <c r="C149" s="154"/>
      <c r="D149" s="130"/>
      <c r="E149" s="130"/>
    </row>
    <row r="150" spans="1:5" x14ac:dyDescent="0.35">
      <c r="A150" s="130"/>
      <c r="B150" s="130"/>
      <c r="C150" s="154"/>
      <c r="D150" s="130"/>
      <c r="E150" s="130"/>
    </row>
    <row r="151" spans="1:5" x14ac:dyDescent="0.35">
      <c r="A151" s="130"/>
      <c r="B151" s="130"/>
      <c r="C151" s="154"/>
      <c r="D151" s="130"/>
      <c r="E151" s="130"/>
    </row>
    <row r="152" spans="1:5" x14ac:dyDescent="0.35">
      <c r="A152" s="130"/>
      <c r="B152" s="130"/>
      <c r="C152" s="154"/>
      <c r="D152" s="130"/>
      <c r="E152" s="130"/>
    </row>
    <row r="153" spans="1:5" x14ac:dyDescent="0.35">
      <c r="A153" s="130"/>
      <c r="B153" s="130"/>
      <c r="C153" s="154"/>
      <c r="D153" s="130"/>
      <c r="E153" s="130"/>
    </row>
    <row r="154" spans="1:5" x14ac:dyDescent="0.35">
      <c r="A154" s="130"/>
      <c r="B154" s="130"/>
      <c r="C154" s="154"/>
      <c r="D154" s="130"/>
      <c r="E154" s="130"/>
    </row>
    <row r="155" spans="1:5" x14ac:dyDescent="0.35">
      <c r="A155" s="130"/>
      <c r="B155" s="130"/>
      <c r="C155" s="154"/>
      <c r="D155" s="130"/>
      <c r="E155" s="130"/>
    </row>
    <row r="156" spans="1:5" x14ac:dyDescent="0.35">
      <c r="A156" s="130"/>
      <c r="B156" s="130"/>
      <c r="C156" s="154"/>
      <c r="D156" s="130"/>
      <c r="E156" s="130"/>
    </row>
    <row r="157" spans="1:5" x14ac:dyDescent="0.35">
      <c r="A157" s="130"/>
      <c r="B157" s="130"/>
      <c r="C157" s="154"/>
      <c r="D157" s="130"/>
      <c r="E157" s="130"/>
    </row>
    <row r="158" spans="1:5" x14ac:dyDescent="0.35">
      <c r="A158" s="130"/>
      <c r="B158" s="130"/>
      <c r="C158" s="154"/>
      <c r="D158" s="130"/>
      <c r="E158" s="130"/>
    </row>
    <row r="159" spans="1:5" x14ac:dyDescent="0.35">
      <c r="A159" s="130"/>
      <c r="B159" s="130"/>
      <c r="C159" s="154"/>
      <c r="D159" s="130"/>
      <c r="E159" s="130"/>
    </row>
    <row r="160" spans="1:5" x14ac:dyDescent="0.35">
      <c r="A160" s="130"/>
      <c r="B160" s="130"/>
      <c r="C160" s="154"/>
      <c r="D160" s="130"/>
      <c r="E160" s="130"/>
    </row>
    <row r="161" spans="1:5" x14ac:dyDescent="0.35">
      <c r="A161" s="130"/>
      <c r="B161" s="130"/>
      <c r="C161" s="154"/>
      <c r="D161" s="130"/>
      <c r="E161" s="130"/>
    </row>
    <row r="162" spans="1:5" x14ac:dyDescent="0.35">
      <c r="A162" s="130"/>
      <c r="B162" s="130"/>
      <c r="C162" s="154"/>
      <c r="D162" s="130"/>
      <c r="E162" s="130"/>
    </row>
    <row r="163" spans="1:5" x14ac:dyDescent="0.35">
      <c r="A163" s="130"/>
      <c r="B163" s="130"/>
      <c r="C163" s="154"/>
      <c r="D163" s="130"/>
      <c r="E163" s="130"/>
    </row>
    <row r="164" spans="1:5" x14ac:dyDescent="0.35">
      <c r="A164" s="130"/>
      <c r="B164" s="130"/>
      <c r="C164" s="154"/>
      <c r="D164" s="130"/>
      <c r="E164" s="130"/>
    </row>
    <row r="165" spans="1:5" x14ac:dyDescent="0.35">
      <c r="A165" s="130"/>
      <c r="B165" s="130"/>
      <c r="C165" s="154"/>
      <c r="D165" s="130"/>
      <c r="E165" s="130"/>
    </row>
    <row r="166" spans="1:5" x14ac:dyDescent="0.35">
      <c r="A166" s="130"/>
      <c r="B166" s="130"/>
      <c r="C166" s="154"/>
      <c r="D166" s="130"/>
      <c r="E166" s="130"/>
    </row>
    <row r="167" spans="1:5" x14ac:dyDescent="0.35">
      <c r="A167" s="130"/>
      <c r="B167" s="130"/>
      <c r="C167" s="154"/>
      <c r="D167" s="130"/>
      <c r="E167" s="130"/>
    </row>
    <row r="168" spans="1:5" x14ac:dyDescent="0.35">
      <c r="A168" s="130"/>
      <c r="B168" s="130"/>
      <c r="C168" s="154"/>
      <c r="D168" s="130"/>
      <c r="E168" s="130"/>
    </row>
    <row r="169" spans="1:5" x14ac:dyDescent="0.35">
      <c r="A169" s="130"/>
      <c r="B169" s="130"/>
      <c r="C169" s="154"/>
      <c r="D169" s="130"/>
      <c r="E169" s="130"/>
    </row>
    <row r="170" spans="1:5" x14ac:dyDescent="0.35">
      <c r="A170" s="130"/>
      <c r="B170" s="130"/>
      <c r="C170" s="154"/>
      <c r="D170" s="130"/>
      <c r="E170" s="130"/>
    </row>
    <row r="171" spans="1:5" x14ac:dyDescent="0.35">
      <c r="A171" s="130"/>
      <c r="B171" s="130"/>
      <c r="C171" s="154"/>
      <c r="D171" s="130"/>
      <c r="E171" s="130"/>
    </row>
    <row r="172" spans="1:5" x14ac:dyDescent="0.35">
      <c r="A172" s="130"/>
      <c r="B172" s="130"/>
      <c r="C172" s="154"/>
      <c r="D172" s="130"/>
      <c r="E172" s="130"/>
    </row>
    <row r="173" spans="1:5" x14ac:dyDescent="0.35">
      <c r="A173" s="130"/>
      <c r="B173" s="130"/>
      <c r="C173" s="154"/>
      <c r="D173" s="130"/>
      <c r="E173" s="130"/>
    </row>
    <row r="174" spans="1:5" x14ac:dyDescent="0.35">
      <c r="A174" s="130"/>
      <c r="B174" s="130"/>
      <c r="C174" s="154"/>
      <c r="D174" s="130"/>
      <c r="E174" s="130"/>
    </row>
    <row r="175" spans="1:5" x14ac:dyDescent="0.35">
      <c r="A175" s="130"/>
      <c r="B175" s="130"/>
      <c r="C175" s="154"/>
      <c r="D175" s="130"/>
      <c r="E175" s="130"/>
    </row>
    <row r="176" spans="1:5" x14ac:dyDescent="0.35">
      <c r="A176" s="130"/>
      <c r="B176" s="130"/>
      <c r="C176" s="154"/>
      <c r="D176" s="130"/>
      <c r="E176" s="130"/>
    </row>
    <row r="177" spans="1:5" x14ac:dyDescent="0.35">
      <c r="A177" s="130"/>
      <c r="B177" s="130"/>
      <c r="C177" s="154"/>
      <c r="D177" s="130"/>
      <c r="E177" s="130"/>
    </row>
    <row r="178" spans="1:5" x14ac:dyDescent="0.35">
      <c r="A178" s="130"/>
      <c r="B178" s="130"/>
      <c r="C178" s="154"/>
      <c r="D178" s="130"/>
      <c r="E178" s="130"/>
    </row>
    <row r="179" spans="1:5" x14ac:dyDescent="0.35">
      <c r="A179" s="130"/>
      <c r="B179" s="130"/>
      <c r="C179" s="154"/>
      <c r="D179" s="130"/>
      <c r="E179" s="130"/>
    </row>
    <row r="180" spans="1:5" x14ac:dyDescent="0.35">
      <c r="A180" s="130"/>
      <c r="B180" s="130"/>
      <c r="C180" s="154"/>
      <c r="D180" s="130"/>
      <c r="E180" s="130"/>
    </row>
    <row r="181" spans="1:5" x14ac:dyDescent="0.35">
      <c r="A181" s="130"/>
      <c r="B181" s="130"/>
      <c r="C181" s="154"/>
      <c r="D181" s="130"/>
      <c r="E181" s="130"/>
    </row>
    <row r="182" spans="1:5" x14ac:dyDescent="0.35">
      <c r="A182" s="130"/>
      <c r="B182" s="130"/>
      <c r="C182" s="154"/>
      <c r="D182" s="130"/>
      <c r="E182" s="130"/>
    </row>
    <row r="183" spans="1:5" x14ac:dyDescent="0.35">
      <c r="A183" s="130"/>
      <c r="B183" s="130"/>
      <c r="C183" s="154"/>
      <c r="D183" s="130"/>
      <c r="E183" s="130"/>
    </row>
    <row r="184" spans="1:5" x14ac:dyDescent="0.35">
      <c r="A184" s="130"/>
      <c r="B184" s="130"/>
      <c r="C184" s="154"/>
      <c r="D184" s="130"/>
      <c r="E184" s="130"/>
    </row>
    <row r="185" spans="1:5" x14ac:dyDescent="0.35">
      <c r="A185" s="130"/>
      <c r="B185" s="130"/>
      <c r="C185" s="154"/>
      <c r="D185" s="130"/>
      <c r="E185" s="130"/>
    </row>
    <row r="186" spans="1:5" x14ac:dyDescent="0.35">
      <c r="A186" s="130"/>
      <c r="B186" s="130"/>
      <c r="C186" s="154"/>
      <c r="D186" s="130"/>
      <c r="E186" s="130"/>
    </row>
    <row r="187" spans="1:5" x14ac:dyDescent="0.35">
      <c r="A187" s="130"/>
      <c r="B187" s="130"/>
      <c r="C187" s="154"/>
      <c r="D187" s="130"/>
      <c r="E187" s="130"/>
    </row>
    <row r="188" spans="1:5" x14ac:dyDescent="0.35">
      <c r="A188" s="130"/>
      <c r="B188" s="130"/>
      <c r="C188" s="154"/>
      <c r="D188" s="130"/>
      <c r="E188" s="130"/>
    </row>
    <row r="189" spans="1:5" x14ac:dyDescent="0.35">
      <c r="A189" s="130"/>
      <c r="B189" s="130"/>
      <c r="C189" s="154"/>
      <c r="D189" s="130"/>
      <c r="E189" s="130"/>
    </row>
    <row r="190" spans="1:5" x14ac:dyDescent="0.35">
      <c r="A190" s="130"/>
      <c r="B190" s="130"/>
      <c r="C190" s="154"/>
      <c r="D190" s="130"/>
      <c r="E190" s="130"/>
    </row>
    <row r="191" spans="1:5" x14ac:dyDescent="0.35">
      <c r="A191" s="130"/>
      <c r="B191" s="130"/>
      <c r="C191" s="154"/>
      <c r="D191" s="130"/>
      <c r="E191" s="130"/>
    </row>
    <row r="192" spans="1:5" x14ac:dyDescent="0.35">
      <c r="A192" s="130"/>
      <c r="B192" s="130"/>
      <c r="C192" s="154"/>
      <c r="D192" s="130"/>
      <c r="E192" s="130"/>
    </row>
    <row r="193" spans="1:5" x14ac:dyDescent="0.35">
      <c r="A193" s="130"/>
      <c r="B193" s="130"/>
      <c r="C193" s="154"/>
      <c r="D193" s="130"/>
      <c r="E193" s="130"/>
    </row>
    <row r="194" spans="1:5" x14ac:dyDescent="0.35">
      <c r="A194" s="130"/>
      <c r="B194" s="130"/>
      <c r="C194" s="154"/>
      <c r="D194" s="130"/>
      <c r="E194" s="130"/>
    </row>
    <row r="195" spans="1:5" x14ac:dyDescent="0.35">
      <c r="A195" s="130"/>
      <c r="B195" s="130"/>
      <c r="C195" s="154"/>
      <c r="D195" s="130"/>
      <c r="E195" s="130"/>
    </row>
    <row r="196" spans="1:5" x14ac:dyDescent="0.35">
      <c r="A196" s="130"/>
      <c r="B196" s="130"/>
      <c r="C196" s="154"/>
      <c r="D196" s="130"/>
      <c r="E196" s="130"/>
    </row>
    <row r="197" spans="1:5" x14ac:dyDescent="0.35">
      <c r="A197" s="130"/>
      <c r="B197" s="130"/>
      <c r="C197" s="154"/>
      <c r="D197" s="130"/>
      <c r="E197" s="130"/>
    </row>
    <row r="198" spans="1:5" x14ac:dyDescent="0.35">
      <c r="A198" s="130"/>
      <c r="B198" s="130"/>
      <c r="C198" s="154"/>
      <c r="D198" s="130"/>
      <c r="E198" s="130"/>
    </row>
    <row r="199" spans="1:5" x14ac:dyDescent="0.35">
      <c r="A199" s="130"/>
      <c r="B199" s="130"/>
      <c r="C199" s="154"/>
      <c r="D199" s="130"/>
      <c r="E199" s="130"/>
    </row>
    <row r="200" spans="1:5" x14ac:dyDescent="0.35">
      <c r="A200" s="130"/>
      <c r="B200" s="130"/>
      <c r="C200" s="154"/>
      <c r="D200" s="130"/>
      <c r="E200" s="130"/>
    </row>
    <row r="201" spans="1:5" x14ac:dyDescent="0.35">
      <c r="A201" s="130"/>
      <c r="B201" s="130"/>
      <c r="C201" s="154"/>
      <c r="D201" s="130"/>
      <c r="E201" s="130"/>
    </row>
    <row r="202" spans="1:5" x14ac:dyDescent="0.35">
      <c r="A202" s="130"/>
      <c r="B202" s="130"/>
      <c r="C202" s="154"/>
      <c r="D202" s="130"/>
      <c r="E202" s="130"/>
    </row>
    <row r="203" spans="1:5" x14ac:dyDescent="0.35">
      <c r="A203" s="130"/>
      <c r="B203" s="130"/>
      <c r="C203" s="154"/>
      <c r="D203" s="130"/>
      <c r="E203" s="130"/>
    </row>
    <row r="204" spans="1:5" x14ac:dyDescent="0.35">
      <c r="A204" s="130"/>
      <c r="B204" s="130"/>
      <c r="C204" s="154"/>
      <c r="D204" s="130"/>
      <c r="E204" s="130"/>
    </row>
    <row r="205" spans="1:5" x14ac:dyDescent="0.35">
      <c r="A205" s="130"/>
      <c r="B205" s="130"/>
      <c r="C205" s="154"/>
      <c r="D205" s="130"/>
      <c r="E205" s="130"/>
    </row>
    <row r="206" spans="1:5" x14ac:dyDescent="0.35">
      <c r="A206" s="130"/>
      <c r="B206" s="130"/>
      <c r="C206" s="154"/>
      <c r="D206" s="130"/>
      <c r="E206" s="130"/>
    </row>
    <row r="207" spans="1:5" x14ac:dyDescent="0.35">
      <c r="A207" s="130"/>
      <c r="B207" s="130"/>
      <c r="C207" s="154"/>
      <c r="D207" s="130"/>
      <c r="E207" s="130"/>
    </row>
    <row r="208" spans="1:5" x14ac:dyDescent="0.35">
      <c r="A208" s="130"/>
      <c r="B208" s="130"/>
      <c r="C208" s="154"/>
      <c r="D208" s="130"/>
      <c r="E208" s="130"/>
    </row>
    <row r="209" spans="1:5" x14ac:dyDescent="0.35">
      <c r="A209" s="130"/>
      <c r="B209" s="130"/>
      <c r="C209" s="154"/>
      <c r="D209" s="130"/>
      <c r="E209" s="130"/>
    </row>
    <row r="210" spans="1:5" x14ac:dyDescent="0.35">
      <c r="A210" s="130"/>
      <c r="B210" s="130"/>
      <c r="C210" s="154"/>
      <c r="D210" s="130"/>
      <c r="E210" s="130"/>
    </row>
    <row r="211" spans="1:5" x14ac:dyDescent="0.35">
      <c r="A211" s="130"/>
      <c r="B211" s="130"/>
      <c r="C211" s="154"/>
      <c r="D211" s="130"/>
      <c r="E211" s="130"/>
    </row>
    <row r="212" spans="1:5" x14ac:dyDescent="0.35">
      <c r="A212" s="130"/>
      <c r="B212" s="130"/>
      <c r="C212" s="154"/>
      <c r="D212" s="130"/>
      <c r="E212" s="130"/>
    </row>
    <row r="213" spans="1:5" x14ac:dyDescent="0.35">
      <c r="A213" s="130"/>
      <c r="B213" s="130"/>
      <c r="C213" s="154"/>
      <c r="D213" s="130"/>
      <c r="E213" s="130"/>
    </row>
    <row r="214" spans="1:5" x14ac:dyDescent="0.35">
      <c r="A214" s="130"/>
      <c r="B214" s="130"/>
      <c r="C214" s="154"/>
      <c r="D214" s="130"/>
      <c r="E214" s="130"/>
    </row>
    <row r="215" spans="1:5" x14ac:dyDescent="0.35">
      <c r="A215" s="130"/>
      <c r="B215" s="130"/>
      <c r="C215" s="154"/>
      <c r="D215" s="130"/>
      <c r="E215" s="130"/>
    </row>
    <row r="216" spans="1:5" x14ac:dyDescent="0.35">
      <c r="A216" s="130"/>
      <c r="B216" s="130"/>
      <c r="C216" s="154"/>
      <c r="D216" s="130"/>
      <c r="E216" s="130"/>
    </row>
    <row r="217" spans="1:5" x14ac:dyDescent="0.35">
      <c r="A217" s="130"/>
      <c r="B217" s="130"/>
      <c r="C217" s="154"/>
      <c r="D217" s="130"/>
      <c r="E217" s="130"/>
    </row>
    <row r="218" spans="1:5" x14ac:dyDescent="0.35">
      <c r="A218" s="130"/>
      <c r="B218" s="130"/>
      <c r="C218" s="154"/>
      <c r="D218" s="130"/>
      <c r="E218" s="130"/>
    </row>
    <row r="219" spans="1:5" x14ac:dyDescent="0.35">
      <c r="A219" s="130"/>
      <c r="B219" s="130"/>
      <c r="C219" s="154"/>
      <c r="D219" s="130"/>
      <c r="E219" s="130"/>
    </row>
    <row r="220" spans="1:5" x14ac:dyDescent="0.35">
      <c r="A220" s="130"/>
      <c r="B220" s="130"/>
      <c r="C220" s="154"/>
      <c r="D220" s="130"/>
      <c r="E220" s="130"/>
    </row>
    <row r="221" spans="1:5" x14ac:dyDescent="0.35">
      <c r="A221" s="130"/>
      <c r="B221" s="130"/>
      <c r="C221" s="154"/>
      <c r="D221" s="130"/>
      <c r="E221" s="130"/>
    </row>
    <row r="222" spans="1:5" x14ac:dyDescent="0.35">
      <c r="A222" s="130"/>
      <c r="B222" s="130"/>
      <c r="C222" s="154"/>
      <c r="D222" s="130"/>
      <c r="E222" s="130"/>
    </row>
    <row r="223" spans="1:5" x14ac:dyDescent="0.35">
      <c r="A223" s="130"/>
      <c r="B223" s="130"/>
      <c r="C223" s="154"/>
      <c r="D223" s="130"/>
      <c r="E223" s="130"/>
    </row>
    <row r="224" spans="1:5" x14ac:dyDescent="0.35">
      <c r="A224" s="130"/>
      <c r="B224" s="130"/>
      <c r="C224" s="154"/>
      <c r="D224" s="130"/>
      <c r="E224" s="130"/>
    </row>
    <row r="225" spans="1:5" x14ac:dyDescent="0.35">
      <c r="A225" s="130"/>
      <c r="B225" s="130"/>
      <c r="C225" s="154"/>
      <c r="D225" s="130"/>
      <c r="E225" s="130"/>
    </row>
    <row r="226" spans="1:5" x14ac:dyDescent="0.35">
      <c r="A226" s="130"/>
      <c r="B226" s="130"/>
      <c r="C226" s="154"/>
      <c r="D226" s="130"/>
      <c r="E226" s="130"/>
    </row>
    <row r="227" spans="1:5" x14ac:dyDescent="0.35">
      <c r="A227" s="130"/>
      <c r="B227" s="130"/>
      <c r="C227" s="154"/>
      <c r="D227" s="130"/>
      <c r="E227" s="130"/>
    </row>
    <row r="228" spans="1:5" x14ac:dyDescent="0.35">
      <c r="A228" s="130"/>
      <c r="B228" s="130"/>
      <c r="C228" s="154"/>
      <c r="D228" s="130"/>
      <c r="E228" s="130"/>
    </row>
    <row r="229" spans="1:5" x14ac:dyDescent="0.35">
      <c r="A229" s="130"/>
      <c r="B229" s="130"/>
      <c r="C229" s="154"/>
      <c r="D229" s="130"/>
      <c r="E229" s="130"/>
    </row>
    <row r="230" spans="1:5" x14ac:dyDescent="0.35">
      <c r="A230" s="130"/>
      <c r="B230" s="130"/>
      <c r="C230" s="154"/>
      <c r="D230" s="130"/>
      <c r="E230" s="130"/>
    </row>
    <row r="231" spans="1:5" x14ac:dyDescent="0.35">
      <c r="A231" s="130"/>
      <c r="B231" s="130"/>
      <c r="C231" s="154"/>
      <c r="D231" s="130"/>
      <c r="E231" s="130"/>
    </row>
    <row r="232" spans="1:5" x14ac:dyDescent="0.35">
      <c r="A232" s="130"/>
      <c r="B232" s="130"/>
      <c r="C232" s="154"/>
      <c r="D232" s="130"/>
      <c r="E232" s="130"/>
    </row>
    <row r="233" spans="1:5" x14ac:dyDescent="0.35">
      <c r="A233" s="130"/>
      <c r="B233" s="130"/>
      <c r="C233" s="154"/>
      <c r="D233" s="130"/>
      <c r="E233" s="130"/>
    </row>
    <row r="234" spans="1:5" x14ac:dyDescent="0.35">
      <c r="A234" s="130"/>
      <c r="B234" s="130"/>
      <c r="C234" s="154"/>
      <c r="D234" s="130"/>
      <c r="E234" s="130"/>
    </row>
    <row r="235" spans="1:5" x14ac:dyDescent="0.35">
      <c r="A235" s="130"/>
      <c r="B235" s="130"/>
      <c r="C235" s="154"/>
      <c r="D235" s="130"/>
      <c r="E235" s="130"/>
    </row>
    <row r="236" spans="1:5" x14ac:dyDescent="0.35">
      <c r="A236" s="130"/>
      <c r="B236" s="130"/>
      <c r="C236" s="154"/>
      <c r="D236" s="130"/>
      <c r="E236" s="130"/>
    </row>
    <row r="237" spans="1:5" x14ac:dyDescent="0.35">
      <c r="A237" s="130"/>
      <c r="B237" s="130"/>
      <c r="C237" s="154"/>
      <c r="D237" s="130"/>
      <c r="E237" s="130"/>
    </row>
    <row r="238" spans="1:5" x14ac:dyDescent="0.35">
      <c r="A238" s="130"/>
      <c r="B238" s="130"/>
      <c r="C238" s="154"/>
      <c r="D238" s="130"/>
      <c r="E238" s="130"/>
    </row>
    <row r="239" spans="1:5" x14ac:dyDescent="0.35">
      <c r="A239" s="130"/>
      <c r="B239" s="130"/>
      <c r="C239" s="154"/>
      <c r="D239" s="130"/>
      <c r="E239" s="130"/>
    </row>
    <row r="240" spans="1:5" x14ac:dyDescent="0.35">
      <c r="A240" s="130"/>
      <c r="B240" s="130"/>
      <c r="C240" s="154"/>
      <c r="D240" s="130"/>
      <c r="E240" s="130"/>
    </row>
    <row r="241" spans="1:5" x14ac:dyDescent="0.35">
      <c r="A241" s="130"/>
      <c r="B241" s="130"/>
      <c r="C241" s="154"/>
      <c r="D241" s="130"/>
      <c r="E241" s="130"/>
    </row>
    <row r="242" spans="1:5" x14ac:dyDescent="0.35">
      <c r="A242" s="130"/>
      <c r="B242" s="130"/>
      <c r="C242" s="154"/>
      <c r="D242" s="130"/>
      <c r="E242" s="130"/>
    </row>
    <row r="243" spans="1:5" x14ac:dyDescent="0.35">
      <c r="A243" s="130"/>
      <c r="B243" s="130"/>
      <c r="C243" s="154"/>
      <c r="D243" s="130"/>
      <c r="E243" s="130"/>
    </row>
    <row r="244" spans="1:5" x14ac:dyDescent="0.35">
      <c r="A244" s="130"/>
      <c r="B244" s="130"/>
      <c r="C244" s="154"/>
      <c r="D244" s="130"/>
      <c r="E244" s="130"/>
    </row>
    <row r="245" spans="1:5" x14ac:dyDescent="0.35">
      <c r="A245" s="130"/>
      <c r="B245" s="130"/>
      <c r="C245" s="154"/>
      <c r="D245" s="130"/>
      <c r="E245" s="130"/>
    </row>
    <row r="246" spans="1:5" x14ac:dyDescent="0.35">
      <c r="A246" s="130"/>
      <c r="B246" s="130"/>
      <c r="C246" s="154"/>
      <c r="D246" s="130"/>
      <c r="E246" s="130"/>
    </row>
    <row r="247" spans="1:5" x14ac:dyDescent="0.35">
      <c r="A247" s="130"/>
      <c r="B247" s="130"/>
      <c r="C247" s="154"/>
      <c r="D247" s="130"/>
      <c r="E247" s="130"/>
    </row>
    <row r="248" spans="1:5" x14ac:dyDescent="0.35">
      <c r="A248" s="130"/>
      <c r="B248" s="130"/>
      <c r="C248" s="154"/>
      <c r="D248" s="130"/>
      <c r="E248" s="130"/>
    </row>
    <row r="249" spans="1:5" x14ac:dyDescent="0.35">
      <c r="A249" s="130"/>
      <c r="B249" s="130"/>
      <c r="C249" s="154"/>
      <c r="D249" s="130"/>
      <c r="E249" s="130"/>
    </row>
    <row r="250" spans="1:5" x14ac:dyDescent="0.35">
      <c r="A250" s="130"/>
      <c r="B250" s="130"/>
      <c r="C250" s="154"/>
      <c r="D250" s="130"/>
      <c r="E250" s="130"/>
    </row>
    <row r="251" spans="1:5" x14ac:dyDescent="0.35">
      <c r="A251" s="130"/>
      <c r="B251" s="130"/>
      <c r="C251" s="154"/>
      <c r="D251" s="130"/>
      <c r="E251" s="130"/>
    </row>
    <row r="252" spans="1:5" x14ac:dyDescent="0.35">
      <c r="A252" s="130"/>
      <c r="B252" s="130"/>
      <c r="C252" s="154"/>
      <c r="D252" s="130"/>
      <c r="E252" s="130"/>
    </row>
    <row r="253" spans="1:5" x14ac:dyDescent="0.35">
      <c r="A253" s="130"/>
      <c r="B253" s="130"/>
      <c r="C253" s="154"/>
      <c r="D253" s="130"/>
      <c r="E253" s="130"/>
    </row>
    <row r="254" spans="1:5" x14ac:dyDescent="0.35">
      <c r="A254" s="130"/>
      <c r="B254" s="130"/>
      <c r="C254" s="154"/>
      <c r="D254" s="130"/>
      <c r="E254" s="130"/>
    </row>
    <row r="255" spans="1:5" x14ac:dyDescent="0.35">
      <c r="A255" s="130"/>
      <c r="B255" s="130"/>
      <c r="C255" s="154"/>
      <c r="D255" s="130"/>
      <c r="E255" s="130"/>
    </row>
    <row r="256" spans="1:5" x14ac:dyDescent="0.35">
      <c r="A256" s="130"/>
      <c r="B256" s="130"/>
      <c r="C256" s="154"/>
      <c r="D256" s="130"/>
      <c r="E256" s="130"/>
    </row>
    <row r="257" spans="1:5" x14ac:dyDescent="0.35">
      <c r="A257" s="130"/>
      <c r="B257" s="130"/>
      <c r="C257" s="154"/>
      <c r="D257" s="130"/>
      <c r="E257" s="130"/>
    </row>
    <row r="258" spans="1:5" x14ac:dyDescent="0.35">
      <c r="A258" s="130"/>
      <c r="B258" s="130"/>
      <c r="C258" s="154"/>
      <c r="D258" s="130"/>
      <c r="E258" s="130"/>
    </row>
    <row r="259" spans="1:5" x14ac:dyDescent="0.35">
      <c r="A259" s="130"/>
      <c r="B259" s="130"/>
      <c r="C259" s="154"/>
      <c r="D259" s="130"/>
      <c r="E259" s="130"/>
    </row>
    <row r="260" spans="1:5" x14ac:dyDescent="0.35">
      <c r="A260" s="130"/>
      <c r="B260" s="130"/>
      <c r="C260" s="154"/>
      <c r="D260" s="130"/>
      <c r="E260" s="130"/>
    </row>
    <row r="261" spans="1:5" x14ac:dyDescent="0.35">
      <c r="A261" s="130"/>
      <c r="B261" s="130"/>
      <c r="C261" s="154"/>
      <c r="D261" s="130"/>
      <c r="E261" s="130"/>
    </row>
    <row r="262" spans="1:5" x14ac:dyDescent="0.35">
      <c r="A262" s="130"/>
      <c r="B262" s="130"/>
      <c r="C262" s="154"/>
      <c r="D262" s="130"/>
      <c r="E262" s="130"/>
    </row>
    <row r="263" spans="1:5" x14ac:dyDescent="0.35">
      <c r="A263" s="130"/>
      <c r="B263" s="130"/>
      <c r="C263" s="154"/>
      <c r="D263" s="130"/>
      <c r="E263" s="130"/>
    </row>
    <row r="264" spans="1:5" x14ac:dyDescent="0.35">
      <c r="A264" s="130"/>
      <c r="B264" s="130"/>
      <c r="C264" s="154"/>
      <c r="D264" s="130"/>
      <c r="E264" s="130"/>
    </row>
    <row r="265" spans="1:5" x14ac:dyDescent="0.35">
      <c r="A265" s="130"/>
      <c r="B265" s="130"/>
      <c r="C265" s="154"/>
      <c r="D265" s="130"/>
      <c r="E265" s="130"/>
    </row>
    <row r="266" spans="1:5" x14ac:dyDescent="0.35">
      <c r="A266" s="130"/>
      <c r="B266" s="130"/>
      <c r="C266" s="154"/>
      <c r="D266" s="130"/>
      <c r="E266" s="130"/>
    </row>
    <row r="267" spans="1:5" x14ac:dyDescent="0.35">
      <c r="A267" s="130"/>
      <c r="B267" s="130"/>
      <c r="C267" s="154"/>
      <c r="D267" s="130"/>
      <c r="E267" s="130"/>
    </row>
    <row r="268" spans="1:5" x14ac:dyDescent="0.35">
      <c r="A268" s="130"/>
      <c r="B268" s="130"/>
      <c r="C268" s="154"/>
      <c r="D268" s="130"/>
      <c r="E268" s="130"/>
    </row>
    <row r="269" spans="1:5" x14ac:dyDescent="0.35">
      <c r="A269" s="130"/>
      <c r="B269" s="130"/>
      <c r="C269" s="154"/>
      <c r="D269" s="130"/>
      <c r="E269" s="130"/>
    </row>
    <row r="270" spans="1:5" x14ac:dyDescent="0.35">
      <c r="A270" s="130"/>
      <c r="B270" s="130"/>
      <c r="C270" s="154"/>
      <c r="D270" s="130"/>
      <c r="E270" s="130"/>
    </row>
    <row r="271" spans="1:5" x14ac:dyDescent="0.35">
      <c r="A271" s="130"/>
      <c r="B271" s="130"/>
      <c r="C271" s="154"/>
      <c r="D271" s="130"/>
      <c r="E271" s="130"/>
    </row>
    <row r="272" spans="1:5" x14ac:dyDescent="0.35">
      <c r="A272" s="130"/>
      <c r="B272" s="130"/>
      <c r="C272" s="154"/>
      <c r="D272" s="130"/>
      <c r="E272" s="130"/>
    </row>
    <row r="273" spans="1:5" x14ac:dyDescent="0.35">
      <c r="A273" s="130"/>
      <c r="B273" s="130"/>
      <c r="C273" s="154"/>
      <c r="D273" s="130"/>
      <c r="E273" s="130"/>
    </row>
    <row r="274" spans="1:5" x14ac:dyDescent="0.35">
      <c r="A274" s="130"/>
      <c r="B274" s="130"/>
      <c r="C274" s="154"/>
      <c r="D274" s="130"/>
      <c r="E274" s="130"/>
    </row>
    <row r="275" spans="1:5" x14ac:dyDescent="0.35">
      <c r="A275" s="130"/>
      <c r="B275" s="130"/>
      <c r="C275" s="154"/>
      <c r="D275" s="130"/>
      <c r="E275" s="130"/>
    </row>
    <row r="276" spans="1:5" x14ac:dyDescent="0.35">
      <c r="A276" s="130"/>
      <c r="B276" s="130"/>
      <c r="C276" s="154"/>
      <c r="D276" s="130"/>
      <c r="E276" s="130"/>
    </row>
    <row r="277" spans="1:5" x14ac:dyDescent="0.35">
      <c r="A277" s="130"/>
      <c r="B277" s="130"/>
      <c r="C277" s="154"/>
      <c r="D277" s="130"/>
      <c r="E277" s="130"/>
    </row>
    <row r="278" spans="1:5" x14ac:dyDescent="0.35">
      <c r="A278" s="130"/>
      <c r="B278" s="130"/>
      <c r="C278" s="154"/>
      <c r="D278" s="130"/>
      <c r="E278" s="130"/>
    </row>
    <row r="279" spans="1:5" x14ac:dyDescent="0.35">
      <c r="A279" s="130"/>
      <c r="B279" s="130"/>
      <c r="C279" s="154"/>
      <c r="D279" s="130"/>
      <c r="E279" s="130"/>
    </row>
    <row r="280" spans="1:5" x14ac:dyDescent="0.35">
      <c r="A280" s="130"/>
      <c r="B280" s="130"/>
      <c r="C280" s="154"/>
      <c r="D280" s="130"/>
      <c r="E280" s="130"/>
    </row>
    <row r="281" spans="1:5" x14ac:dyDescent="0.35">
      <c r="A281" s="130"/>
      <c r="B281" s="130"/>
      <c r="C281" s="154"/>
      <c r="D281" s="130"/>
      <c r="E281" s="130"/>
    </row>
    <row r="282" spans="1:5" x14ac:dyDescent="0.35">
      <c r="A282" s="130"/>
      <c r="B282" s="130"/>
      <c r="C282" s="154"/>
      <c r="D282" s="130"/>
      <c r="E282" s="130"/>
    </row>
    <row r="283" spans="1:5" x14ac:dyDescent="0.35">
      <c r="A283" s="130"/>
      <c r="B283" s="130"/>
      <c r="C283" s="154"/>
      <c r="D283" s="130"/>
      <c r="E283" s="130"/>
    </row>
    <row r="284" spans="1:5" x14ac:dyDescent="0.35">
      <c r="A284" s="130"/>
      <c r="B284" s="130"/>
      <c r="C284" s="154"/>
      <c r="D284" s="130"/>
      <c r="E284" s="130"/>
    </row>
    <row r="285" spans="1:5" x14ac:dyDescent="0.35">
      <c r="A285" s="130"/>
      <c r="B285" s="130"/>
      <c r="C285" s="154"/>
      <c r="D285" s="130"/>
      <c r="E285" s="130"/>
    </row>
    <row r="286" spans="1:5" x14ac:dyDescent="0.35">
      <c r="A286" s="130"/>
      <c r="B286" s="130"/>
      <c r="C286" s="154"/>
      <c r="D286" s="130"/>
      <c r="E286" s="130"/>
    </row>
    <row r="287" spans="1:5" x14ac:dyDescent="0.35">
      <c r="A287" s="130"/>
      <c r="B287" s="130"/>
      <c r="C287" s="154"/>
      <c r="D287" s="130"/>
      <c r="E287" s="130"/>
    </row>
    <row r="288" spans="1:5" x14ac:dyDescent="0.35">
      <c r="A288" s="130"/>
      <c r="B288" s="130"/>
      <c r="C288" s="154"/>
      <c r="D288" s="130"/>
      <c r="E288" s="130"/>
    </row>
    <row r="289" spans="1:5" x14ac:dyDescent="0.35">
      <c r="A289" s="130"/>
      <c r="B289" s="130"/>
      <c r="C289" s="154"/>
      <c r="D289" s="130"/>
      <c r="E289" s="130"/>
    </row>
    <row r="290" spans="1:5" x14ac:dyDescent="0.35">
      <c r="A290" s="130"/>
      <c r="B290" s="130"/>
      <c r="C290" s="154"/>
      <c r="D290" s="130"/>
      <c r="E290" s="130"/>
    </row>
    <row r="291" spans="1:5" x14ac:dyDescent="0.35">
      <c r="A291" s="130"/>
      <c r="B291" s="130"/>
      <c r="C291" s="154"/>
      <c r="D291" s="130"/>
      <c r="E291" s="130"/>
    </row>
    <row r="292" spans="1:5" x14ac:dyDescent="0.35">
      <c r="A292" s="130"/>
      <c r="B292" s="130"/>
      <c r="C292" s="154"/>
      <c r="D292" s="130"/>
      <c r="E292" s="130"/>
    </row>
    <row r="293" spans="1:5" x14ac:dyDescent="0.35">
      <c r="A293" s="130"/>
      <c r="B293" s="130"/>
      <c r="C293" s="154"/>
      <c r="D293" s="130"/>
      <c r="E293" s="130"/>
    </row>
    <row r="294" spans="1:5" x14ac:dyDescent="0.35">
      <c r="A294" s="130"/>
      <c r="B294" s="130"/>
      <c r="C294" s="154"/>
      <c r="D294" s="130"/>
      <c r="E294" s="130"/>
    </row>
    <row r="295" spans="1:5" x14ac:dyDescent="0.35">
      <c r="A295" s="130"/>
      <c r="B295" s="130"/>
      <c r="C295" s="154"/>
      <c r="D295" s="130"/>
      <c r="E295" s="130"/>
    </row>
    <row r="296" spans="1:5" x14ac:dyDescent="0.35">
      <c r="A296" s="130"/>
      <c r="B296" s="130"/>
      <c r="C296" s="154"/>
      <c r="D296" s="130"/>
      <c r="E296" s="130"/>
    </row>
    <row r="297" spans="1:5" x14ac:dyDescent="0.35">
      <c r="A297" s="130"/>
      <c r="B297" s="130"/>
      <c r="C297" s="154"/>
      <c r="D297" s="130"/>
      <c r="E297" s="130"/>
    </row>
    <row r="298" spans="1:5" x14ac:dyDescent="0.35">
      <c r="A298" s="130"/>
      <c r="B298" s="130"/>
      <c r="C298" s="154"/>
      <c r="D298" s="130"/>
      <c r="E298" s="130"/>
    </row>
    <row r="299" spans="1:5" x14ac:dyDescent="0.35">
      <c r="A299" s="130"/>
      <c r="B299" s="130"/>
      <c r="C299" s="154"/>
      <c r="D299" s="130"/>
      <c r="E299" s="130"/>
    </row>
    <row r="300" spans="1:5" x14ac:dyDescent="0.35">
      <c r="A300" s="130"/>
      <c r="B300" s="130"/>
      <c r="C300" s="154"/>
      <c r="D300" s="130"/>
      <c r="E300" s="130"/>
    </row>
    <row r="301" spans="1:5" x14ac:dyDescent="0.35">
      <c r="A301" s="130"/>
      <c r="B301" s="130"/>
      <c r="C301" s="154"/>
      <c r="D301" s="130"/>
      <c r="E301" s="130"/>
    </row>
    <row r="302" spans="1:5" x14ac:dyDescent="0.35">
      <c r="A302" s="130"/>
      <c r="B302" s="130"/>
      <c r="C302" s="154"/>
      <c r="D302" s="130"/>
      <c r="E302" s="130"/>
    </row>
    <row r="303" spans="1:5" x14ac:dyDescent="0.35">
      <c r="A303" s="130"/>
      <c r="B303" s="130"/>
      <c r="C303" s="154"/>
      <c r="D303" s="130"/>
      <c r="E303" s="130"/>
    </row>
    <row r="304" spans="1:5" x14ac:dyDescent="0.35">
      <c r="A304" s="130"/>
      <c r="B304" s="130"/>
      <c r="C304" s="154"/>
      <c r="D304" s="130"/>
      <c r="E304" s="130"/>
    </row>
    <row r="305" spans="1:5" x14ac:dyDescent="0.35">
      <c r="A305" s="130"/>
      <c r="B305" s="130"/>
      <c r="C305" s="154"/>
      <c r="D305" s="130"/>
      <c r="E305" s="130"/>
    </row>
    <row r="306" spans="1:5" x14ac:dyDescent="0.35">
      <c r="A306" s="130"/>
      <c r="B306" s="130"/>
      <c r="C306" s="154"/>
      <c r="D306" s="130"/>
      <c r="E306" s="130"/>
    </row>
    <row r="307" spans="1:5" x14ac:dyDescent="0.35">
      <c r="A307" s="130"/>
      <c r="B307" s="130"/>
      <c r="C307" s="154"/>
      <c r="D307" s="130"/>
      <c r="E307" s="130"/>
    </row>
    <row r="308" spans="1:5" x14ac:dyDescent="0.35">
      <c r="A308" s="130"/>
      <c r="B308" s="130"/>
      <c r="C308" s="154"/>
      <c r="D308" s="130"/>
      <c r="E308" s="130"/>
    </row>
    <row r="309" spans="1:5" x14ac:dyDescent="0.35">
      <c r="A309" s="130"/>
      <c r="B309" s="130"/>
      <c r="C309" s="154"/>
      <c r="D309" s="130"/>
      <c r="E309" s="130"/>
    </row>
    <row r="310" spans="1:5" x14ac:dyDescent="0.35">
      <c r="A310" s="130"/>
      <c r="B310" s="130"/>
      <c r="C310" s="154"/>
      <c r="D310" s="130"/>
      <c r="E310" s="130"/>
    </row>
    <row r="311" spans="1:5" x14ac:dyDescent="0.35">
      <c r="A311" s="130"/>
      <c r="B311" s="130"/>
      <c r="C311" s="154"/>
      <c r="D311" s="130"/>
      <c r="E311" s="130"/>
    </row>
    <row r="312" spans="1:5" x14ac:dyDescent="0.35">
      <c r="A312" s="130"/>
      <c r="B312" s="130"/>
      <c r="C312" s="154"/>
      <c r="D312" s="130"/>
      <c r="E312" s="130"/>
    </row>
    <row r="313" spans="1:5" x14ac:dyDescent="0.35">
      <c r="A313" s="130"/>
      <c r="B313" s="130"/>
      <c r="C313" s="154"/>
      <c r="D313" s="130"/>
      <c r="E313" s="130"/>
    </row>
    <row r="314" spans="1:5" x14ac:dyDescent="0.35">
      <c r="A314" s="130"/>
      <c r="B314" s="130"/>
      <c r="C314" s="154"/>
      <c r="D314" s="130"/>
      <c r="E314" s="130"/>
    </row>
    <row r="315" spans="1:5" x14ac:dyDescent="0.35">
      <c r="A315" s="130"/>
      <c r="B315" s="130"/>
      <c r="C315" s="154"/>
      <c r="D315" s="130"/>
      <c r="E315" s="130"/>
    </row>
    <row r="316" spans="1:5" x14ac:dyDescent="0.35">
      <c r="A316" s="130"/>
      <c r="B316" s="130"/>
      <c r="C316" s="154"/>
      <c r="D316" s="130"/>
      <c r="E316" s="130"/>
    </row>
    <row r="317" spans="1:5" x14ac:dyDescent="0.35">
      <c r="A317" s="130"/>
      <c r="B317" s="130"/>
      <c r="C317" s="154"/>
      <c r="D317" s="130"/>
      <c r="E317" s="130"/>
    </row>
    <row r="318" spans="1:5" x14ac:dyDescent="0.35">
      <c r="A318" s="130"/>
      <c r="B318" s="130"/>
      <c r="C318" s="154"/>
      <c r="D318" s="130"/>
      <c r="E318" s="130"/>
    </row>
    <row r="319" spans="1:5" x14ac:dyDescent="0.35">
      <c r="A319" s="130"/>
      <c r="B319" s="130"/>
      <c r="C319" s="154"/>
      <c r="D319" s="130"/>
      <c r="E319" s="130"/>
    </row>
    <row r="320" spans="1:5" x14ac:dyDescent="0.35">
      <c r="A320" s="130"/>
      <c r="B320" s="130"/>
      <c r="C320" s="154"/>
      <c r="D320" s="130"/>
      <c r="E320" s="130"/>
    </row>
    <row r="321" spans="1:5" x14ac:dyDescent="0.35">
      <c r="A321" s="130"/>
      <c r="B321" s="130"/>
      <c r="C321" s="154"/>
      <c r="D321" s="130"/>
      <c r="E321" s="130"/>
    </row>
    <row r="322" spans="1:5" x14ac:dyDescent="0.35">
      <c r="A322" s="130"/>
      <c r="B322" s="130"/>
      <c r="C322" s="154"/>
      <c r="D322" s="130"/>
      <c r="E322" s="130"/>
    </row>
    <row r="323" spans="1:5" x14ac:dyDescent="0.35">
      <c r="A323" s="130"/>
      <c r="B323" s="130"/>
      <c r="C323" s="154"/>
      <c r="D323" s="130"/>
      <c r="E323" s="130"/>
    </row>
    <row r="324" spans="1:5" x14ac:dyDescent="0.35">
      <c r="A324" s="130"/>
      <c r="B324" s="130"/>
      <c r="C324" s="154"/>
      <c r="D324" s="130"/>
      <c r="E324" s="130"/>
    </row>
    <row r="325" spans="1:5" x14ac:dyDescent="0.35">
      <c r="A325" s="130"/>
      <c r="B325" s="130"/>
      <c r="C325" s="154"/>
      <c r="D325" s="130"/>
      <c r="E325" s="130"/>
    </row>
    <row r="326" spans="1:5" x14ac:dyDescent="0.35">
      <c r="A326" s="130"/>
      <c r="B326" s="130"/>
      <c r="C326" s="154"/>
      <c r="D326" s="130"/>
      <c r="E326" s="130"/>
    </row>
    <row r="327" spans="1:5" x14ac:dyDescent="0.35">
      <c r="A327" s="130"/>
      <c r="B327" s="130"/>
      <c r="C327" s="154"/>
      <c r="D327" s="130"/>
      <c r="E327" s="130"/>
    </row>
    <row r="328" spans="1:5" x14ac:dyDescent="0.35">
      <c r="A328" s="130"/>
      <c r="B328" s="130"/>
      <c r="C328" s="154"/>
      <c r="D328" s="130"/>
      <c r="E328" s="130"/>
    </row>
    <row r="329" spans="1:5" x14ac:dyDescent="0.35">
      <c r="A329" s="130"/>
      <c r="B329" s="130"/>
      <c r="C329" s="154"/>
      <c r="D329" s="130"/>
      <c r="E329" s="130"/>
    </row>
    <row r="330" spans="1:5" x14ac:dyDescent="0.35">
      <c r="A330" s="130"/>
      <c r="B330" s="130"/>
      <c r="C330" s="154"/>
      <c r="D330" s="130"/>
      <c r="E330" s="130"/>
    </row>
    <row r="331" spans="1:5" x14ac:dyDescent="0.35">
      <c r="A331" s="130"/>
      <c r="B331" s="130"/>
      <c r="C331" s="154"/>
      <c r="D331" s="130"/>
      <c r="E331" s="130"/>
    </row>
    <row r="332" spans="1:5" x14ac:dyDescent="0.35">
      <c r="A332" s="130"/>
      <c r="B332" s="130"/>
      <c r="C332" s="154"/>
      <c r="D332" s="130"/>
      <c r="E332" s="130"/>
    </row>
    <row r="333" spans="1:5" x14ac:dyDescent="0.35">
      <c r="A333" s="130"/>
      <c r="B333" s="130"/>
      <c r="C333" s="154"/>
      <c r="D333" s="130"/>
      <c r="E333" s="130"/>
    </row>
    <row r="334" spans="1:5" x14ac:dyDescent="0.35">
      <c r="A334" s="130"/>
      <c r="B334" s="130"/>
      <c r="C334" s="154"/>
      <c r="D334" s="130"/>
      <c r="E334" s="130"/>
    </row>
    <row r="335" spans="1:5" x14ac:dyDescent="0.35">
      <c r="A335" s="130"/>
      <c r="B335" s="130"/>
      <c r="C335" s="154"/>
      <c r="D335" s="130"/>
      <c r="E335" s="130"/>
    </row>
    <row r="336" spans="1:5" x14ac:dyDescent="0.35">
      <c r="A336" s="130"/>
      <c r="B336" s="130"/>
      <c r="C336" s="154"/>
      <c r="D336" s="130"/>
      <c r="E336" s="130"/>
    </row>
    <row r="337" spans="1:5" x14ac:dyDescent="0.35">
      <c r="A337" s="130"/>
      <c r="B337" s="130"/>
      <c r="C337" s="154"/>
      <c r="D337" s="130"/>
      <c r="E337" s="130"/>
    </row>
    <row r="338" spans="1:5" x14ac:dyDescent="0.35">
      <c r="A338" s="130"/>
      <c r="B338" s="130"/>
      <c r="C338" s="154"/>
      <c r="D338" s="130"/>
      <c r="E338" s="130"/>
    </row>
    <row r="339" spans="1:5" x14ac:dyDescent="0.35">
      <c r="A339" s="130"/>
      <c r="B339" s="130"/>
      <c r="C339" s="154"/>
      <c r="D339" s="130"/>
      <c r="E339" s="130"/>
    </row>
    <row r="340" spans="1:5" x14ac:dyDescent="0.35">
      <c r="A340" s="130"/>
      <c r="B340" s="130"/>
      <c r="C340" s="154"/>
      <c r="D340" s="130"/>
      <c r="E340" s="130"/>
    </row>
    <row r="341" spans="1:5" x14ac:dyDescent="0.35">
      <c r="A341" s="130"/>
      <c r="B341" s="130"/>
      <c r="C341" s="154"/>
      <c r="D341" s="130"/>
      <c r="E341" s="130"/>
    </row>
    <row r="342" spans="1:5" x14ac:dyDescent="0.35">
      <c r="A342" s="130"/>
      <c r="B342" s="130"/>
      <c r="C342" s="154"/>
      <c r="D342" s="130"/>
      <c r="E342" s="130"/>
    </row>
    <row r="343" spans="1:5" x14ac:dyDescent="0.35">
      <c r="A343" s="130"/>
      <c r="B343" s="130"/>
      <c r="C343" s="154"/>
      <c r="D343" s="130"/>
      <c r="E343" s="130"/>
    </row>
    <row r="344" spans="1:5" x14ac:dyDescent="0.35">
      <c r="A344" s="130"/>
      <c r="B344" s="130"/>
      <c r="C344" s="154"/>
      <c r="D344" s="130"/>
      <c r="E344" s="130"/>
    </row>
    <row r="345" spans="1:5" x14ac:dyDescent="0.35">
      <c r="A345" s="130"/>
      <c r="B345" s="130"/>
      <c r="C345" s="154"/>
      <c r="D345" s="130"/>
      <c r="E345" s="130"/>
    </row>
    <row r="346" spans="1:5" x14ac:dyDescent="0.35">
      <c r="A346" s="130"/>
      <c r="B346" s="130"/>
      <c r="C346" s="154"/>
      <c r="D346" s="130"/>
      <c r="E346" s="130"/>
    </row>
    <row r="347" spans="1:5" x14ac:dyDescent="0.35">
      <c r="A347" s="130"/>
      <c r="B347" s="130"/>
      <c r="C347" s="154"/>
      <c r="D347" s="130"/>
      <c r="E347" s="130"/>
    </row>
    <row r="348" spans="1:5" x14ac:dyDescent="0.35">
      <c r="A348" s="130"/>
      <c r="B348" s="130"/>
      <c r="C348" s="154"/>
      <c r="D348" s="130"/>
      <c r="E348" s="130"/>
    </row>
    <row r="349" spans="1:5" x14ac:dyDescent="0.35">
      <c r="A349" s="130"/>
      <c r="B349" s="130"/>
      <c r="C349" s="154"/>
      <c r="D349" s="130"/>
      <c r="E349" s="130"/>
    </row>
    <row r="350" spans="1:5" x14ac:dyDescent="0.35">
      <c r="A350" s="130"/>
      <c r="B350" s="130"/>
      <c r="C350" s="154"/>
      <c r="D350" s="130"/>
      <c r="E350" s="130"/>
    </row>
    <row r="351" spans="1:5" x14ac:dyDescent="0.35">
      <c r="A351" s="130"/>
      <c r="B351" s="130"/>
      <c r="C351" s="154"/>
      <c r="D351" s="130"/>
      <c r="E351" s="130"/>
    </row>
    <row r="352" spans="1:5" x14ac:dyDescent="0.35">
      <c r="A352" s="130"/>
      <c r="B352" s="130"/>
      <c r="C352" s="154"/>
      <c r="D352" s="130"/>
      <c r="E352" s="130"/>
    </row>
    <row r="353" spans="1:5" x14ac:dyDescent="0.35">
      <c r="A353" s="130"/>
      <c r="B353" s="130"/>
      <c r="C353" s="154"/>
      <c r="D353" s="130"/>
      <c r="E353" s="130"/>
    </row>
    <row r="354" spans="1:5" x14ac:dyDescent="0.35">
      <c r="A354" s="130"/>
      <c r="B354" s="130"/>
      <c r="C354" s="154"/>
      <c r="D354" s="130"/>
      <c r="E354" s="130"/>
    </row>
    <row r="355" spans="1:5" x14ac:dyDescent="0.35">
      <c r="A355" s="130"/>
      <c r="B355" s="130"/>
      <c r="C355" s="154"/>
      <c r="D355" s="130"/>
      <c r="E355" s="130"/>
    </row>
    <row r="356" spans="1:5" x14ac:dyDescent="0.35">
      <c r="A356" s="130"/>
      <c r="B356" s="130"/>
      <c r="C356" s="154"/>
      <c r="D356" s="130"/>
      <c r="E356" s="130"/>
    </row>
    <row r="357" spans="1:5" x14ac:dyDescent="0.35">
      <c r="A357" s="130"/>
      <c r="B357" s="130"/>
      <c r="C357" s="154"/>
      <c r="D357" s="130"/>
      <c r="E357" s="130"/>
    </row>
    <row r="358" spans="1:5" x14ac:dyDescent="0.35">
      <c r="A358" s="130"/>
      <c r="B358" s="130"/>
      <c r="C358" s="154"/>
      <c r="D358" s="130"/>
      <c r="E358" s="130"/>
    </row>
    <row r="359" spans="1:5" x14ac:dyDescent="0.35">
      <c r="A359" s="130"/>
      <c r="B359" s="130"/>
      <c r="C359" s="154"/>
      <c r="D359" s="130"/>
      <c r="E359" s="130"/>
    </row>
    <row r="360" spans="1:5" x14ac:dyDescent="0.35">
      <c r="A360" s="130"/>
      <c r="B360" s="130"/>
      <c r="C360" s="154"/>
      <c r="D360" s="130"/>
      <c r="E360" s="130"/>
    </row>
    <row r="361" spans="1:5" x14ac:dyDescent="0.35">
      <c r="A361" s="130"/>
      <c r="B361" s="130"/>
      <c r="C361" s="154"/>
      <c r="D361" s="130"/>
      <c r="E361" s="130"/>
    </row>
    <row r="362" spans="1:5" x14ac:dyDescent="0.35">
      <c r="A362" s="130"/>
      <c r="B362" s="130"/>
      <c r="C362" s="154"/>
      <c r="D362" s="130"/>
      <c r="E362" s="130"/>
    </row>
    <row r="363" spans="1:5" x14ac:dyDescent="0.35">
      <c r="A363" s="130"/>
      <c r="B363" s="130"/>
      <c r="C363" s="154"/>
      <c r="D363" s="130"/>
      <c r="E363" s="130"/>
    </row>
    <row r="364" spans="1:5" x14ac:dyDescent="0.35">
      <c r="A364" s="130"/>
      <c r="B364" s="130"/>
      <c r="C364" s="154"/>
      <c r="D364" s="130"/>
      <c r="E364" s="130"/>
    </row>
    <row r="365" spans="1:5" x14ac:dyDescent="0.35">
      <c r="A365" s="130"/>
      <c r="B365" s="130"/>
      <c r="C365" s="154"/>
      <c r="D365" s="130"/>
      <c r="E365" s="130"/>
    </row>
    <row r="366" spans="1:5" x14ac:dyDescent="0.35">
      <c r="A366" s="130"/>
      <c r="B366" s="130"/>
      <c r="C366" s="154"/>
      <c r="D366" s="130"/>
      <c r="E366" s="130"/>
    </row>
    <row r="367" spans="1:5" x14ac:dyDescent="0.35">
      <c r="A367" s="130"/>
      <c r="B367" s="130"/>
      <c r="C367" s="154"/>
      <c r="D367" s="130"/>
      <c r="E367" s="130"/>
    </row>
    <row r="368" spans="1:5" x14ac:dyDescent="0.35">
      <c r="A368" s="130"/>
      <c r="B368" s="130"/>
      <c r="C368" s="154"/>
      <c r="D368" s="130"/>
      <c r="E368" s="130"/>
    </row>
    <row r="369" spans="1:5" x14ac:dyDescent="0.35">
      <c r="A369" s="130"/>
      <c r="B369" s="130"/>
      <c r="C369" s="154"/>
      <c r="D369" s="130"/>
      <c r="E369" s="130"/>
    </row>
    <row r="370" spans="1:5" x14ac:dyDescent="0.35">
      <c r="A370" s="130"/>
      <c r="B370" s="130"/>
      <c r="C370" s="154"/>
      <c r="D370" s="130"/>
      <c r="E370" s="130"/>
    </row>
    <row r="371" spans="1:5" x14ac:dyDescent="0.35">
      <c r="A371" s="130"/>
      <c r="B371" s="130"/>
      <c r="C371" s="154"/>
      <c r="D371" s="130"/>
      <c r="E371" s="130"/>
    </row>
    <row r="372" spans="1:5" x14ac:dyDescent="0.35">
      <c r="A372" s="130"/>
      <c r="B372" s="130"/>
      <c r="C372" s="154"/>
      <c r="D372" s="130"/>
      <c r="E372" s="130"/>
    </row>
    <row r="373" spans="1:5" x14ac:dyDescent="0.35">
      <c r="A373" s="130"/>
      <c r="B373" s="130"/>
      <c r="C373" s="154"/>
      <c r="D373" s="130"/>
      <c r="E373" s="130"/>
    </row>
    <row r="374" spans="1:5" x14ac:dyDescent="0.35">
      <c r="A374" s="130"/>
      <c r="B374" s="130"/>
      <c r="C374" s="154"/>
      <c r="D374" s="130"/>
      <c r="E374" s="130"/>
    </row>
    <row r="375" spans="1:5" x14ac:dyDescent="0.35">
      <c r="A375" s="130"/>
      <c r="B375" s="130"/>
      <c r="C375" s="154"/>
      <c r="D375" s="130"/>
      <c r="E375" s="130"/>
    </row>
    <row r="376" spans="1:5" x14ac:dyDescent="0.35">
      <c r="A376" s="130"/>
      <c r="B376" s="130"/>
      <c r="C376" s="154"/>
      <c r="D376" s="130"/>
      <c r="E376" s="130"/>
    </row>
    <row r="377" spans="1:5" x14ac:dyDescent="0.35">
      <c r="A377" s="130"/>
      <c r="B377" s="130"/>
      <c r="C377" s="154"/>
      <c r="D377" s="130"/>
      <c r="E377" s="130"/>
    </row>
    <row r="378" spans="1:5" x14ac:dyDescent="0.35">
      <c r="A378" s="130"/>
      <c r="B378" s="130"/>
      <c r="C378" s="154"/>
      <c r="D378" s="130"/>
      <c r="E378" s="130"/>
    </row>
    <row r="379" spans="1:5" x14ac:dyDescent="0.35">
      <c r="A379" s="130"/>
      <c r="B379" s="130"/>
      <c r="C379" s="154"/>
      <c r="D379" s="130"/>
      <c r="E379" s="130"/>
    </row>
    <row r="380" spans="1:5" x14ac:dyDescent="0.35">
      <c r="A380" s="130"/>
      <c r="B380" s="130"/>
      <c r="C380" s="154"/>
      <c r="D380" s="130"/>
      <c r="E380" s="130"/>
    </row>
    <row r="381" spans="1:5" x14ac:dyDescent="0.35">
      <c r="A381" s="130"/>
      <c r="B381" s="130"/>
      <c r="C381" s="154"/>
      <c r="D381" s="130"/>
      <c r="E381" s="130"/>
    </row>
    <row r="382" spans="1:5" x14ac:dyDescent="0.35">
      <c r="A382" s="130"/>
      <c r="B382" s="130"/>
      <c r="C382" s="154"/>
      <c r="D382" s="130"/>
      <c r="E382" s="130"/>
    </row>
    <row r="383" spans="1:5" x14ac:dyDescent="0.35">
      <c r="A383" s="130"/>
      <c r="B383" s="130"/>
      <c r="C383" s="154"/>
      <c r="D383" s="130"/>
      <c r="E383" s="130"/>
    </row>
    <row r="384" spans="1:5" x14ac:dyDescent="0.35">
      <c r="A384" s="130"/>
      <c r="B384" s="130"/>
      <c r="C384" s="154"/>
      <c r="D384" s="130"/>
      <c r="E384" s="130"/>
    </row>
    <row r="385" spans="1:5" x14ac:dyDescent="0.35">
      <c r="A385" s="130"/>
      <c r="B385" s="130"/>
      <c r="C385" s="154"/>
      <c r="D385" s="130"/>
      <c r="E385" s="130"/>
    </row>
    <row r="386" spans="1:5" x14ac:dyDescent="0.35">
      <c r="A386" s="130"/>
      <c r="B386" s="130"/>
      <c r="C386" s="154"/>
      <c r="D386" s="130"/>
      <c r="E386" s="130"/>
    </row>
    <row r="387" spans="1:5" x14ac:dyDescent="0.35">
      <c r="A387" s="130"/>
      <c r="B387" s="130"/>
      <c r="C387" s="154"/>
      <c r="D387" s="130"/>
      <c r="E387" s="130"/>
    </row>
    <row r="388" spans="1:5" x14ac:dyDescent="0.35">
      <c r="A388" s="130"/>
      <c r="B388" s="130"/>
      <c r="C388" s="154"/>
      <c r="D388" s="130"/>
      <c r="E388" s="130"/>
    </row>
    <row r="389" spans="1:5" x14ac:dyDescent="0.35">
      <c r="A389" s="130"/>
      <c r="B389" s="130"/>
      <c r="C389" s="154"/>
      <c r="D389" s="130"/>
      <c r="E389" s="130"/>
    </row>
    <row r="390" spans="1:5" x14ac:dyDescent="0.35">
      <c r="A390" s="130"/>
      <c r="B390" s="130"/>
      <c r="C390" s="154"/>
      <c r="D390" s="130"/>
      <c r="E390" s="130"/>
    </row>
    <row r="391" spans="1:5" x14ac:dyDescent="0.35">
      <c r="A391" s="130"/>
      <c r="B391" s="130"/>
      <c r="C391" s="154"/>
      <c r="D391" s="130"/>
      <c r="E391" s="130"/>
    </row>
    <row r="392" spans="1:5" x14ac:dyDescent="0.35">
      <c r="A392" s="130"/>
      <c r="B392" s="130"/>
      <c r="C392" s="154"/>
      <c r="D392" s="130"/>
      <c r="E392" s="130"/>
    </row>
    <row r="393" spans="1:5" x14ac:dyDescent="0.35">
      <c r="A393" s="130"/>
      <c r="B393" s="130"/>
      <c r="C393" s="154"/>
      <c r="D393" s="130"/>
      <c r="E393" s="130"/>
    </row>
    <row r="394" spans="1:5" x14ac:dyDescent="0.35">
      <c r="A394" s="130"/>
      <c r="B394" s="130"/>
      <c r="C394" s="154"/>
      <c r="D394" s="130"/>
      <c r="E394" s="130"/>
    </row>
    <row r="395" spans="1:5" x14ac:dyDescent="0.35">
      <c r="A395" s="130"/>
      <c r="B395" s="130"/>
      <c r="C395" s="154"/>
      <c r="D395" s="130"/>
      <c r="E395" s="130"/>
    </row>
    <row r="396" spans="1:5" x14ac:dyDescent="0.35">
      <c r="A396" s="130"/>
      <c r="B396" s="130"/>
      <c r="C396" s="154"/>
      <c r="D396" s="130"/>
      <c r="E396" s="130"/>
    </row>
    <row r="397" spans="1:5" x14ac:dyDescent="0.35">
      <c r="A397" s="130"/>
      <c r="B397" s="130"/>
      <c r="C397" s="154"/>
      <c r="D397" s="130"/>
      <c r="E397" s="130"/>
    </row>
    <row r="398" spans="1:5" x14ac:dyDescent="0.35">
      <c r="A398" s="130"/>
      <c r="B398" s="130"/>
      <c r="C398" s="154"/>
      <c r="D398" s="130"/>
      <c r="E398" s="130"/>
    </row>
    <row r="399" spans="1:5" x14ac:dyDescent="0.35">
      <c r="A399" s="130"/>
      <c r="B399" s="130"/>
      <c r="C399" s="154"/>
      <c r="D399" s="130"/>
      <c r="E399" s="130"/>
    </row>
    <row r="400" spans="1:5" x14ac:dyDescent="0.35">
      <c r="A400" s="130"/>
      <c r="B400" s="130"/>
      <c r="C400" s="154"/>
      <c r="D400" s="130"/>
      <c r="E400" s="130"/>
    </row>
    <row r="401" spans="1:5" x14ac:dyDescent="0.35">
      <c r="A401" s="130"/>
      <c r="B401" s="130"/>
      <c r="C401" s="154"/>
      <c r="D401" s="130"/>
      <c r="E401" s="130"/>
    </row>
    <row r="402" spans="1:5" x14ac:dyDescent="0.35">
      <c r="A402" s="130"/>
      <c r="B402" s="130"/>
      <c r="C402" s="154"/>
      <c r="D402" s="130"/>
      <c r="E402" s="130"/>
    </row>
    <row r="403" spans="1:5" x14ac:dyDescent="0.35">
      <c r="A403" s="130"/>
      <c r="B403" s="130"/>
      <c r="C403" s="154"/>
      <c r="D403" s="130"/>
      <c r="E403" s="130"/>
    </row>
    <row r="404" spans="1:5" x14ac:dyDescent="0.35">
      <c r="A404" s="130"/>
      <c r="B404" s="130"/>
      <c r="C404" s="154"/>
      <c r="D404" s="130"/>
      <c r="E404" s="130"/>
    </row>
    <row r="405" spans="1:5" x14ac:dyDescent="0.35">
      <c r="A405" s="130"/>
      <c r="B405" s="130"/>
      <c r="C405" s="154"/>
      <c r="D405" s="130"/>
      <c r="E405" s="130"/>
    </row>
    <row r="406" spans="1:5" x14ac:dyDescent="0.35">
      <c r="A406" s="130"/>
      <c r="B406" s="130"/>
      <c r="C406" s="154"/>
      <c r="D406" s="130"/>
      <c r="E406" s="130"/>
    </row>
    <row r="407" spans="1:5" x14ac:dyDescent="0.35">
      <c r="A407" s="130"/>
      <c r="B407" s="130"/>
      <c r="C407" s="154"/>
      <c r="D407" s="130"/>
      <c r="E407" s="130"/>
    </row>
    <row r="408" spans="1:5" x14ac:dyDescent="0.35">
      <c r="A408" s="130"/>
      <c r="B408" s="130"/>
      <c r="C408" s="154"/>
      <c r="D408" s="130"/>
      <c r="E408" s="130"/>
    </row>
    <row r="409" spans="1:5" x14ac:dyDescent="0.35">
      <c r="A409" s="130"/>
      <c r="B409" s="130"/>
      <c r="C409" s="154"/>
      <c r="D409" s="130"/>
      <c r="E409" s="130"/>
    </row>
    <row r="410" spans="1:5" x14ac:dyDescent="0.35">
      <c r="A410" s="130"/>
      <c r="B410" s="130"/>
      <c r="C410" s="154"/>
      <c r="D410" s="130"/>
      <c r="E410" s="130"/>
    </row>
    <row r="411" spans="1:5" x14ac:dyDescent="0.35">
      <c r="A411" s="130"/>
      <c r="B411" s="130"/>
      <c r="C411" s="154"/>
      <c r="D411" s="130"/>
      <c r="E411" s="130"/>
    </row>
    <row r="412" spans="1:5" x14ac:dyDescent="0.35">
      <c r="A412" s="130"/>
      <c r="B412" s="130"/>
      <c r="C412" s="154"/>
      <c r="D412" s="130"/>
      <c r="E412" s="130"/>
    </row>
    <row r="413" spans="1:5" x14ac:dyDescent="0.35">
      <c r="A413" s="130"/>
      <c r="B413" s="130"/>
      <c r="C413" s="154"/>
      <c r="D413" s="130"/>
      <c r="E413" s="130"/>
    </row>
    <row r="414" spans="1:5" x14ac:dyDescent="0.35">
      <c r="A414" s="130"/>
      <c r="B414" s="130"/>
      <c r="C414" s="154"/>
      <c r="D414" s="130"/>
      <c r="E414" s="130"/>
    </row>
    <row r="415" spans="1:5" x14ac:dyDescent="0.35">
      <c r="A415" s="130"/>
      <c r="B415" s="130"/>
      <c r="C415" s="154"/>
      <c r="D415" s="130"/>
      <c r="E415" s="130"/>
    </row>
    <row r="416" spans="1:5" x14ac:dyDescent="0.35">
      <c r="A416" s="130"/>
      <c r="B416" s="130"/>
      <c r="C416" s="154"/>
      <c r="D416" s="130"/>
      <c r="E416" s="130"/>
    </row>
    <row r="417" spans="1:5" x14ac:dyDescent="0.35">
      <c r="A417" s="130"/>
      <c r="B417" s="130"/>
      <c r="C417" s="154"/>
      <c r="D417" s="130"/>
      <c r="E417" s="130"/>
    </row>
    <row r="418" spans="1:5" x14ac:dyDescent="0.35">
      <c r="A418" s="130"/>
      <c r="B418" s="130"/>
      <c r="C418" s="154"/>
      <c r="D418" s="130"/>
      <c r="E418" s="130"/>
    </row>
    <row r="419" spans="1:5" x14ac:dyDescent="0.35">
      <c r="A419" s="130"/>
      <c r="B419" s="130"/>
      <c r="C419" s="154"/>
      <c r="D419" s="130"/>
      <c r="E419" s="130"/>
    </row>
    <row r="420" spans="1:5" x14ac:dyDescent="0.35">
      <c r="A420" s="130"/>
      <c r="B420" s="130"/>
      <c r="C420" s="154"/>
      <c r="D420" s="130"/>
      <c r="E420" s="130"/>
    </row>
    <row r="421" spans="1:5" x14ac:dyDescent="0.35">
      <c r="A421" s="130"/>
      <c r="B421" s="130"/>
      <c r="C421" s="154"/>
      <c r="D421" s="130"/>
      <c r="E421" s="130"/>
    </row>
    <row r="422" spans="1:5" x14ac:dyDescent="0.35">
      <c r="A422" s="130"/>
      <c r="B422" s="130"/>
      <c r="C422" s="154"/>
      <c r="D422" s="130"/>
      <c r="E422" s="130"/>
    </row>
    <row r="423" spans="1:5" x14ac:dyDescent="0.35">
      <c r="A423" s="130"/>
      <c r="B423" s="130"/>
      <c r="C423" s="154"/>
      <c r="D423" s="130"/>
      <c r="E423" s="130"/>
    </row>
    <row r="424" spans="1:5" x14ac:dyDescent="0.35">
      <c r="A424" s="130"/>
      <c r="B424" s="130"/>
      <c r="C424" s="154"/>
      <c r="D424" s="130"/>
      <c r="E424" s="130"/>
    </row>
    <row r="425" spans="1:5" x14ac:dyDescent="0.35">
      <c r="A425" s="130"/>
      <c r="B425" s="130"/>
      <c r="C425" s="154"/>
      <c r="D425" s="130"/>
      <c r="E425" s="130"/>
    </row>
    <row r="426" spans="1:5" x14ac:dyDescent="0.35">
      <c r="A426" s="130"/>
      <c r="B426" s="130"/>
      <c r="C426" s="154"/>
      <c r="D426" s="130"/>
      <c r="E426" s="130"/>
    </row>
    <row r="427" spans="1:5" x14ac:dyDescent="0.35">
      <c r="A427" s="130"/>
      <c r="B427" s="130"/>
      <c r="C427" s="154"/>
      <c r="D427" s="130"/>
      <c r="E427" s="130"/>
    </row>
    <row r="428" spans="1:5" x14ac:dyDescent="0.35">
      <c r="A428" s="130"/>
      <c r="B428" s="130"/>
      <c r="C428" s="154"/>
      <c r="D428" s="130"/>
      <c r="E428" s="130"/>
    </row>
    <row r="429" spans="1:5" x14ac:dyDescent="0.35">
      <c r="A429" s="130"/>
      <c r="B429" s="130"/>
      <c r="C429" s="154"/>
      <c r="D429" s="130"/>
      <c r="E429" s="130"/>
    </row>
    <row r="430" spans="1:5" x14ac:dyDescent="0.35">
      <c r="A430" s="130"/>
      <c r="B430" s="130"/>
      <c r="C430" s="154"/>
      <c r="D430" s="130"/>
      <c r="E430" s="130"/>
    </row>
    <row r="431" spans="1:5" x14ac:dyDescent="0.35">
      <c r="A431" s="130"/>
      <c r="B431" s="130"/>
      <c r="C431" s="154"/>
      <c r="D431" s="130"/>
      <c r="E431" s="130"/>
    </row>
    <row r="432" spans="1:5" x14ac:dyDescent="0.35">
      <c r="A432" s="130"/>
      <c r="B432" s="130"/>
      <c r="C432" s="154"/>
      <c r="D432" s="130"/>
      <c r="E432" s="130"/>
    </row>
    <row r="433" spans="1:5" x14ac:dyDescent="0.35">
      <c r="A433" s="130"/>
      <c r="B433" s="130"/>
      <c r="C433" s="154"/>
      <c r="D433" s="130"/>
      <c r="E433" s="130"/>
    </row>
    <row r="434" spans="1:5" x14ac:dyDescent="0.35">
      <c r="A434" s="130"/>
      <c r="B434" s="130"/>
      <c r="C434" s="154"/>
      <c r="D434" s="130"/>
      <c r="E434" s="130"/>
    </row>
    <row r="435" spans="1:5" x14ac:dyDescent="0.35">
      <c r="A435" s="130"/>
      <c r="B435" s="130"/>
      <c r="C435" s="154"/>
      <c r="D435" s="130"/>
      <c r="E435" s="130"/>
    </row>
    <row r="436" spans="1:5" x14ac:dyDescent="0.35">
      <c r="A436" s="130"/>
      <c r="B436" s="130"/>
      <c r="C436" s="154"/>
      <c r="D436" s="130"/>
      <c r="E436" s="130"/>
    </row>
    <row r="437" spans="1:5" x14ac:dyDescent="0.35">
      <c r="A437" s="130"/>
      <c r="B437" s="130"/>
      <c r="C437" s="154"/>
      <c r="D437" s="130"/>
      <c r="E437" s="130"/>
    </row>
    <row r="438" spans="1:5" x14ac:dyDescent="0.35">
      <c r="A438" s="130"/>
      <c r="B438" s="130"/>
      <c r="C438" s="154"/>
      <c r="D438" s="130"/>
      <c r="E438" s="130"/>
    </row>
    <row r="439" spans="1:5" x14ac:dyDescent="0.35">
      <c r="A439" s="130"/>
      <c r="B439" s="130"/>
      <c r="C439" s="154"/>
      <c r="D439" s="130"/>
      <c r="E439" s="130"/>
    </row>
    <row r="440" spans="1:5" x14ac:dyDescent="0.35">
      <c r="A440" s="130"/>
      <c r="B440" s="130"/>
      <c r="C440" s="154"/>
      <c r="D440" s="130"/>
      <c r="E440" s="130"/>
    </row>
    <row r="441" spans="1:5" x14ac:dyDescent="0.35">
      <c r="A441" s="130"/>
      <c r="B441" s="130"/>
      <c r="C441" s="154"/>
      <c r="D441" s="130"/>
      <c r="E441" s="130"/>
    </row>
    <row r="442" spans="1:5" x14ac:dyDescent="0.35">
      <c r="A442" s="130"/>
      <c r="B442" s="130"/>
      <c r="C442" s="154"/>
      <c r="D442" s="130"/>
      <c r="E442" s="130"/>
    </row>
    <row r="443" spans="1:5" x14ac:dyDescent="0.35">
      <c r="A443" s="130"/>
      <c r="B443" s="130"/>
      <c r="C443" s="154"/>
      <c r="D443" s="130"/>
      <c r="E443" s="130"/>
    </row>
    <row r="444" spans="1:5" x14ac:dyDescent="0.35">
      <c r="A444" s="130"/>
      <c r="B444" s="130"/>
      <c r="C444" s="154"/>
      <c r="D444" s="130"/>
      <c r="E444" s="130"/>
    </row>
    <row r="445" spans="1:5" x14ac:dyDescent="0.35">
      <c r="A445" s="130"/>
      <c r="B445" s="130"/>
      <c r="C445" s="154"/>
      <c r="D445" s="130"/>
      <c r="E445" s="130"/>
    </row>
    <row r="446" spans="1:5" x14ac:dyDescent="0.35">
      <c r="A446" s="130"/>
      <c r="B446" s="130"/>
      <c r="C446" s="154"/>
      <c r="D446" s="130"/>
      <c r="E446" s="130"/>
    </row>
    <row r="447" spans="1:5" x14ac:dyDescent="0.35">
      <c r="A447" s="130"/>
      <c r="B447" s="130"/>
      <c r="C447" s="154"/>
      <c r="D447" s="130"/>
      <c r="E447" s="130"/>
    </row>
    <row r="448" spans="1:5" x14ac:dyDescent="0.35">
      <c r="A448" s="130"/>
      <c r="B448" s="130"/>
      <c r="C448" s="154"/>
      <c r="D448" s="130"/>
      <c r="E448" s="130"/>
    </row>
    <row r="449" spans="1:5" x14ac:dyDescent="0.35">
      <c r="A449" s="130"/>
      <c r="B449" s="130"/>
      <c r="C449" s="154"/>
      <c r="D449" s="130"/>
      <c r="E449" s="130"/>
    </row>
    <row r="450" spans="1:5" x14ac:dyDescent="0.35">
      <c r="A450" s="130"/>
      <c r="B450" s="130"/>
      <c r="C450" s="154"/>
      <c r="D450" s="130"/>
      <c r="E450" s="130"/>
    </row>
    <row r="451" spans="1:5" x14ac:dyDescent="0.35">
      <c r="A451" s="130"/>
      <c r="B451" s="130"/>
      <c r="C451" s="154"/>
      <c r="D451" s="130"/>
      <c r="E451" s="130"/>
    </row>
    <row r="452" spans="1:5" x14ac:dyDescent="0.35">
      <c r="A452" s="130"/>
      <c r="B452" s="130"/>
      <c r="C452" s="154"/>
      <c r="D452" s="130"/>
      <c r="E452" s="130"/>
    </row>
    <row r="453" spans="1:5" x14ac:dyDescent="0.35">
      <c r="A453" s="130"/>
      <c r="B453" s="130"/>
      <c r="C453" s="154"/>
      <c r="D453" s="130"/>
      <c r="E453" s="130"/>
    </row>
    <row r="454" spans="1:5" x14ac:dyDescent="0.35">
      <c r="A454" s="130"/>
      <c r="B454" s="130"/>
      <c r="C454" s="154"/>
      <c r="D454" s="130"/>
      <c r="E454" s="130"/>
    </row>
    <row r="455" spans="1:5" x14ac:dyDescent="0.35">
      <c r="A455" s="130"/>
      <c r="B455" s="130"/>
      <c r="C455" s="154"/>
      <c r="D455" s="130"/>
      <c r="E455" s="130"/>
    </row>
    <row r="456" spans="1:5" x14ac:dyDescent="0.35">
      <c r="A456" s="130"/>
      <c r="B456" s="130"/>
      <c r="C456" s="154"/>
      <c r="D456" s="130"/>
      <c r="E456" s="130"/>
    </row>
    <row r="457" spans="1:5" x14ac:dyDescent="0.35">
      <c r="A457" s="130"/>
      <c r="B457" s="130"/>
      <c r="C457" s="154"/>
      <c r="D457" s="130"/>
      <c r="E457" s="130"/>
    </row>
    <row r="458" spans="1:5" x14ac:dyDescent="0.35">
      <c r="A458" s="130"/>
      <c r="B458" s="130"/>
      <c r="C458" s="154"/>
      <c r="D458" s="130"/>
      <c r="E458" s="130"/>
    </row>
    <row r="459" spans="1:5" x14ac:dyDescent="0.35">
      <c r="A459" s="130"/>
      <c r="B459" s="130"/>
      <c r="C459" s="154"/>
      <c r="D459" s="130"/>
      <c r="E459" s="130"/>
    </row>
    <row r="460" spans="1:5" x14ac:dyDescent="0.35">
      <c r="A460" s="130"/>
      <c r="B460" s="130"/>
      <c r="C460" s="154"/>
      <c r="D460" s="130"/>
      <c r="E460" s="130"/>
    </row>
    <row r="461" spans="1:5" x14ac:dyDescent="0.35">
      <c r="A461" s="130"/>
      <c r="B461" s="130"/>
      <c r="C461" s="154"/>
      <c r="D461" s="130"/>
      <c r="E461" s="130"/>
    </row>
    <row r="462" spans="1:5" x14ac:dyDescent="0.35">
      <c r="A462" s="130"/>
      <c r="B462" s="130"/>
      <c r="C462" s="154"/>
      <c r="D462" s="130"/>
      <c r="E462" s="130"/>
    </row>
    <row r="463" spans="1:5" x14ac:dyDescent="0.35">
      <c r="A463" s="130"/>
      <c r="B463" s="130"/>
      <c r="C463" s="154"/>
      <c r="D463" s="130"/>
      <c r="E463" s="130"/>
    </row>
    <row r="464" spans="1:5" x14ac:dyDescent="0.35">
      <c r="A464" s="130"/>
      <c r="B464" s="130"/>
      <c r="C464" s="154"/>
      <c r="D464" s="130"/>
      <c r="E464" s="130"/>
    </row>
    <row r="465" spans="1:5" x14ac:dyDescent="0.35">
      <c r="A465" s="130"/>
      <c r="B465" s="130"/>
      <c r="C465" s="154"/>
      <c r="D465" s="130"/>
      <c r="E465" s="130"/>
    </row>
    <row r="466" spans="1:5" x14ac:dyDescent="0.35">
      <c r="A466" s="130"/>
      <c r="B466" s="130"/>
      <c r="C466" s="154"/>
      <c r="D466" s="130"/>
      <c r="E466" s="130"/>
    </row>
    <row r="467" spans="1:5" x14ac:dyDescent="0.35">
      <c r="A467" s="130"/>
      <c r="B467" s="130"/>
      <c r="C467" s="154"/>
      <c r="D467" s="130"/>
      <c r="E467" s="130"/>
    </row>
    <row r="468" spans="1:5" x14ac:dyDescent="0.35">
      <c r="A468" s="130"/>
      <c r="B468" s="130"/>
      <c r="C468" s="154"/>
      <c r="D468" s="130"/>
      <c r="E468" s="130"/>
    </row>
    <row r="469" spans="1:5" x14ac:dyDescent="0.35">
      <c r="A469" s="130"/>
      <c r="B469" s="130"/>
      <c r="C469" s="154"/>
      <c r="D469" s="130"/>
      <c r="E469" s="130"/>
    </row>
    <row r="470" spans="1:5" x14ac:dyDescent="0.35">
      <c r="A470" s="130"/>
      <c r="B470" s="130"/>
      <c r="C470" s="154"/>
      <c r="D470" s="130"/>
      <c r="E470" s="130"/>
    </row>
    <row r="471" spans="1:5" x14ac:dyDescent="0.35">
      <c r="A471" s="130"/>
      <c r="B471" s="130"/>
      <c r="C471" s="154"/>
      <c r="D471" s="130"/>
      <c r="E471" s="130"/>
    </row>
    <row r="472" spans="1:5" x14ac:dyDescent="0.35">
      <c r="A472" s="130"/>
      <c r="B472" s="130"/>
      <c r="C472" s="154"/>
      <c r="D472" s="130"/>
      <c r="E472" s="130"/>
    </row>
    <row r="473" spans="1:5" x14ac:dyDescent="0.35">
      <c r="A473" s="130"/>
      <c r="B473" s="130"/>
      <c r="C473" s="154"/>
      <c r="D473" s="130"/>
      <c r="E473" s="130"/>
    </row>
    <row r="474" spans="1:5" x14ac:dyDescent="0.35">
      <c r="A474" s="130"/>
      <c r="B474" s="130"/>
      <c r="C474" s="154"/>
      <c r="D474" s="130"/>
      <c r="E474" s="130"/>
    </row>
    <row r="475" spans="1:5" x14ac:dyDescent="0.35">
      <c r="A475" s="130"/>
      <c r="B475" s="130"/>
      <c r="C475" s="154"/>
      <c r="D475" s="130"/>
      <c r="E475" s="130"/>
    </row>
    <row r="476" spans="1:5" x14ac:dyDescent="0.35">
      <c r="A476" s="130"/>
      <c r="B476" s="130"/>
      <c r="C476" s="154"/>
      <c r="D476" s="130"/>
      <c r="E476" s="130"/>
    </row>
    <row r="477" spans="1:5" x14ac:dyDescent="0.35">
      <c r="A477" s="130"/>
      <c r="B477" s="130"/>
      <c r="C477" s="154"/>
      <c r="D477" s="130"/>
      <c r="E477" s="130"/>
    </row>
    <row r="478" spans="1:5" x14ac:dyDescent="0.35">
      <c r="A478" s="130"/>
      <c r="B478" s="130"/>
      <c r="C478" s="154"/>
      <c r="D478" s="130"/>
      <c r="E478" s="130"/>
    </row>
    <row r="479" spans="1:5" x14ac:dyDescent="0.35">
      <c r="A479" s="130"/>
      <c r="B479" s="130"/>
      <c r="C479" s="154"/>
      <c r="D479" s="130"/>
      <c r="E479" s="130"/>
    </row>
    <row r="480" spans="1:5" x14ac:dyDescent="0.35">
      <c r="A480" s="130"/>
      <c r="B480" s="130"/>
      <c r="C480" s="154"/>
      <c r="D480" s="130"/>
      <c r="E480" s="130"/>
    </row>
    <row r="481" spans="1:5" x14ac:dyDescent="0.35">
      <c r="A481" s="130"/>
      <c r="B481" s="130"/>
      <c r="C481" s="154"/>
      <c r="D481" s="130"/>
      <c r="E481" s="130"/>
    </row>
    <row r="482" spans="1:5" x14ac:dyDescent="0.35">
      <c r="A482" s="130"/>
      <c r="B482" s="130"/>
      <c r="C482" s="154"/>
      <c r="D482" s="130"/>
      <c r="E482" s="130"/>
    </row>
    <row r="483" spans="1:5" x14ac:dyDescent="0.35">
      <c r="A483" s="130"/>
      <c r="B483" s="130"/>
      <c r="C483" s="154"/>
      <c r="D483" s="130"/>
      <c r="E483" s="130"/>
    </row>
    <row r="484" spans="1:5" x14ac:dyDescent="0.35">
      <c r="A484" s="130"/>
      <c r="B484" s="130"/>
      <c r="C484" s="154"/>
      <c r="D484" s="130"/>
      <c r="E484" s="130"/>
    </row>
    <row r="485" spans="1:5" x14ac:dyDescent="0.35">
      <c r="A485" s="130"/>
      <c r="B485" s="130"/>
      <c r="C485" s="154"/>
      <c r="D485" s="130"/>
      <c r="E485" s="130"/>
    </row>
    <row r="486" spans="1:5" x14ac:dyDescent="0.35">
      <c r="A486" s="130"/>
      <c r="B486" s="130"/>
      <c r="C486" s="154"/>
      <c r="D486" s="130"/>
      <c r="E486" s="130"/>
    </row>
    <row r="487" spans="1:5" x14ac:dyDescent="0.35">
      <c r="A487" s="130"/>
      <c r="B487" s="130"/>
      <c r="C487" s="154"/>
      <c r="D487" s="130"/>
      <c r="E487" s="130"/>
    </row>
    <row r="488" spans="1:5" x14ac:dyDescent="0.35">
      <c r="A488" s="130"/>
      <c r="B488" s="130"/>
      <c r="C488" s="154"/>
      <c r="D488" s="130"/>
      <c r="E488" s="130"/>
    </row>
    <row r="489" spans="1:5" x14ac:dyDescent="0.35">
      <c r="A489" s="130"/>
      <c r="B489" s="130"/>
      <c r="C489" s="154"/>
      <c r="D489" s="130"/>
      <c r="E489" s="130"/>
    </row>
    <row r="490" spans="1:5" x14ac:dyDescent="0.35">
      <c r="A490" s="130"/>
      <c r="B490" s="130"/>
      <c r="C490" s="154"/>
      <c r="D490" s="130"/>
      <c r="E490" s="130"/>
    </row>
    <row r="491" spans="1:5" x14ac:dyDescent="0.35">
      <c r="A491" s="130"/>
      <c r="B491" s="130"/>
      <c r="C491" s="154"/>
      <c r="D491" s="130"/>
      <c r="E491" s="130"/>
    </row>
    <row r="492" spans="1:5" x14ac:dyDescent="0.35">
      <c r="A492" s="130"/>
      <c r="B492" s="130"/>
      <c r="C492" s="154"/>
      <c r="D492" s="130"/>
      <c r="E492" s="130"/>
    </row>
    <row r="493" spans="1:5" x14ac:dyDescent="0.35">
      <c r="A493" s="130"/>
      <c r="B493" s="130"/>
      <c r="C493" s="154"/>
      <c r="D493" s="130"/>
      <c r="E493" s="130"/>
    </row>
    <row r="494" spans="1:5" x14ac:dyDescent="0.35">
      <c r="A494" s="130"/>
      <c r="B494" s="130"/>
      <c r="C494" s="154"/>
      <c r="D494" s="130"/>
      <c r="E494" s="130"/>
    </row>
    <row r="495" spans="1:5" x14ac:dyDescent="0.35">
      <c r="A495" s="130"/>
      <c r="B495" s="130"/>
      <c r="C495" s="154"/>
      <c r="D495" s="130"/>
      <c r="E495" s="130"/>
    </row>
    <row r="496" spans="1:5" x14ac:dyDescent="0.35">
      <c r="A496" s="130"/>
      <c r="B496" s="130"/>
      <c r="C496" s="154"/>
      <c r="D496" s="130"/>
      <c r="E496" s="130"/>
    </row>
    <row r="497" spans="1:5" x14ac:dyDescent="0.35">
      <c r="A497" s="130"/>
      <c r="B497" s="130"/>
      <c r="C497" s="154"/>
      <c r="D497" s="130"/>
      <c r="E497" s="130"/>
    </row>
    <row r="498" spans="1:5" x14ac:dyDescent="0.35">
      <c r="A498" s="130"/>
      <c r="B498" s="130"/>
      <c r="C498" s="154"/>
      <c r="D498" s="130"/>
      <c r="E498" s="130"/>
    </row>
    <row r="499" spans="1:5" x14ac:dyDescent="0.35">
      <c r="A499" s="130"/>
      <c r="B499" s="130"/>
      <c r="C499" s="154"/>
      <c r="D499" s="130"/>
      <c r="E499" s="130"/>
    </row>
    <row r="500" spans="1:5" x14ac:dyDescent="0.35">
      <c r="A500" s="130"/>
      <c r="B500" s="130"/>
      <c r="C500" s="154"/>
      <c r="D500" s="130"/>
      <c r="E500" s="130"/>
    </row>
    <row r="501" spans="1:5" x14ac:dyDescent="0.35">
      <c r="A501" s="130"/>
      <c r="B501" s="130"/>
      <c r="C501" s="154"/>
      <c r="D501" s="130"/>
      <c r="E501" s="130"/>
    </row>
    <row r="502" spans="1:5" x14ac:dyDescent="0.35">
      <c r="A502" s="130"/>
      <c r="B502" s="130"/>
      <c r="C502" s="154"/>
      <c r="D502" s="130"/>
      <c r="E502" s="130"/>
    </row>
    <row r="503" spans="1:5" x14ac:dyDescent="0.35">
      <c r="A503" s="130"/>
      <c r="B503" s="130"/>
      <c r="C503" s="154"/>
      <c r="D503" s="130"/>
      <c r="E503" s="130"/>
    </row>
    <row r="504" spans="1:5" x14ac:dyDescent="0.35">
      <c r="A504" s="130"/>
      <c r="B504" s="130"/>
      <c r="C504" s="154"/>
      <c r="D504" s="130"/>
      <c r="E504" s="130"/>
    </row>
    <row r="505" spans="1:5" x14ac:dyDescent="0.35">
      <c r="A505" s="130"/>
      <c r="B505" s="130"/>
      <c r="C505" s="154"/>
      <c r="D505" s="130"/>
      <c r="E505" s="130"/>
    </row>
    <row r="506" spans="1:5" x14ac:dyDescent="0.35">
      <c r="A506" s="130"/>
      <c r="B506" s="130"/>
      <c r="C506" s="154"/>
      <c r="D506" s="130"/>
      <c r="E506" s="130"/>
    </row>
    <row r="507" spans="1:5" x14ac:dyDescent="0.35">
      <c r="A507" s="130"/>
      <c r="B507" s="130"/>
      <c r="C507" s="154"/>
      <c r="D507" s="130"/>
      <c r="E507" s="130"/>
    </row>
    <row r="508" spans="1:5" x14ac:dyDescent="0.35">
      <c r="A508" s="130"/>
      <c r="B508" s="130"/>
      <c r="C508" s="154"/>
      <c r="D508" s="130"/>
      <c r="E508" s="130"/>
    </row>
    <row r="509" spans="1:5" x14ac:dyDescent="0.35">
      <c r="A509" s="130"/>
      <c r="B509" s="130"/>
      <c r="C509" s="154"/>
      <c r="D509" s="130"/>
      <c r="E509" s="130"/>
    </row>
    <row r="510" spans="1:5" x14ac:dyDescent="0.35">
      <c r="A510" s="130"/>
      <c r="B510" s="130"/>
      <c r="C510" s="154"/>
      <c r="D510" s="130"/>
      <c r="E510" s="130"/>
    </row>
    <row r="511" spans="1:5" x14ac:dyDescent="0.35">
      <c r="A511" s="130"/>
      <c r="B511" s="130"/>
      <c r="C511" s="154"/>
      <c r="D511" s="130"/>
      <c r="E511" s="130"/>
    </row>
    <row r="512" spans="1:5" x14ac:dyDescent="0.35">
      <c r="A512" s="130"/>
      <c r="B512" s="130"/>
      <c r="C512" s="154"/>
      <c r="D512" s="130"/>
      <c r="E512" s="130"/>
    </row>
    <row r="513" spans="1:5" x14ac:dyDescent="0.35">
      <c r="A513" s="130"/>
      <c r="B513" s="130"/>
      <c r="C513" s="154"/>
      <c r="D513" s="130"/>
      <c r="E513" s="130"/>
    </row>
    <row r="514" spans="1:5" x14ac:dyDescent="0.35">
      <c r="A514" s="130"/>
      <c r="B514" s="130"/>
      <c r="C514" s="154"/>
      <c r="D514" s="130"/>
      <c r="E514" s="130"/>
    </row>
    <row r="515" spans="1:5" x14ac:dyDescent="0.35">
      <c r="A515" s="130"/>
      <c r="B515" s="130"/>
      <c r="C515" s="154"/>
      <c r="D515" s="130"/>
      <c r="E515" s="130"/>
    </row>
    <row r="516" spans="1:5" x14ac:dyDescent="0.35">
      <c r="A516" s="130"/>
      <c r="B516" s="130"/>
      <c r="C516" s="154"/>
      <c r="D516" s="130"/>
      <c r="E516" s="130"/>
    </row>
    <row r="517" spans="1:5" x14ac:dyDescent="0.35">
      <c r="A517" s="130"/>
      <c r="B517" s="130"/>
      <c r="C517" s="154"/>
      <c r="D517" s="130"/>
      <c r="E517" s="130"/>
    </row>
    <row r="518" spans="1:5" x14ac:dyDescent="0.35">
      <c r="A518" s="130"/>
      <c r="B518" s="130"/>
      <c r="C518" s="154"/>
      <c r="D518" s="130"/>
      <c r="E518" s="130"/>
    </row>
    <row r="519" spans="1:5" x14ac:dyDescent="0.35">
      <c r="A519" s="130"/>
      <c r="B519" s="130"/>
      <c r="C519" s="154"/>
      <c r="D519" s="130"/>
      <c r="E519" s="130"/>
    </row>
    <row r="520" spans="1:5" x14ac:dyDescent="0.35">
      <c r="A520" s="130"/>
      <c r="B520" s="130"/>
      <c r="C520" s="154"/>
      <c r="D520" s="130"/>
      <c r="E520" s="130"/>
    </row>
    <row r="521" spans="1:5" x14ac:dyDescent="0.35">
      <c r="A521" s="130"/>
      <c r="B521" s="130"/>
      <c r="C521" s="154"/>
      <c r="D521" s="130"/>
      <c r="E521" s="130"/>
    </row>
    <row r="522" spans="1:5" x14ac:dyDescent="0.35">
      <c r="A522" s="130"/>
      <c r="B522" s="130"/>
      <c r="C522" s="154"/>
      <c r="D522" s="130"/>
      <c r="E522" s="130"/>
    </row>
    <row r="523" spans="1:5" x14ac:dyDescent="0.35">
      <c r="A523" s="130"/>
      <c r="B523" s="130"/>
      <c r="C523" s="154"/>
      <c r="D523" s="130"/>
      <c r="E523" s="130"/>
    </row>
    <row r="524" spans="1:5" x14ac:dyDescent="0.35">
      <c r="A524" s="130"/>
      <c r="B524" s="130"/>
      <c r="C524" s="154"/>
      <c r="D524" s="130"/>
      <c r="E524" s="130"/>
    </row>
    <row r="525" spans="1:5" x14ac:dyDescent="0.35">
      <c r="A525" s="130"/>
      <c r="B525" s="130"/>
      <c r="C525" s="154"/>
      <c r="D525" s="130"/>
      <c r="E525" s="130"/>
    </row>
    <row r="526" spans="1:5" x14ac:dyDescent="0.35">
      <c r="A526" s="130"/>
      <c r="B526" s="130"/>
      <c r="C526" s="154"/>
      <c r="D526" s="130"/>
      <c r="E526" s="130"/>
    </row>
    <row r="527" spans="1:5" x14ac:dyDescent="0.35">
      <c r="A527" s="130"/>
      <c r="B527" s="130"/>
      <c r="C527" s="154"/>
      <c r="D527" s="130"/>
      <c r="E527" s="130"/>
    </row>
    <row r="528" spans="1:5" x14ac:dyDescent="0.35">
      <c r="A528" s="130"/>
      <c r="B528" s="130"/>
      <c r="C528" s="154"/>
      <c r="D528" s="130"/>
      <c r="E528" s="130"/>
    </row>
    <row r="529" spans="1:5" x14ac:dyDescent="0.35">
      <c r="A529" s="130"/>
      <c r="B529" s="130"/>
      <c r="C529" s="154"/>
      <c r="D529" s="130"/>
      <c r="E529" s="130"/>
    </row>
    <row r="530" spans="1:5" x14ac:dyDescent="0.35">
      <c r="A530" s="130"/>
      <c r="B530" s="130"/>
      <c r="C530" s="154"/>
      <c r="D530" s="130"/>
      <c r="E530" s="130"/>
    </row>
    <row r="531" spans="1:5" x14ac:dyDescent="0.35">
      <c r="A531" s="130"/>
      <c r="B531" s="130"/>
      <c r="C531" s="154"/>
      <c r="D531" s="130"/>
      <c r="E531" s="130"/>
    </row>
    <row r="532" spans="1:5" x14ac:dyDescent="0.35">
      <c r="A532" s="130"/>
      <c r="B532" s="130"/>
      <c r="C532" s="154"/>
      <c r="D532" s="130"/>
      <c r="E532" s="130"/>
    </row>
    <row r="533" spans="1:5" x14ac:dyDescent="0.35">
      <c r="A533" s="130"/>
      <c r="B533" s="130"/>
      <c r="C533" s="154"/>
      <c r="D533" s="130"/>
      <c r="E533" s="130"/>
    </row>
    <row r="534" spans="1:5" x14ac:dyDescent="0.35">
      <c r="A534" s="130"/>
      <c r="B534" s="130"/>
      <c r="C534" s="154"/>
      <c r="D534" s="130"/>
      <c r="E534" s="130"/>
    </row>
    <row r="535" spans="1:5" x14ac:dyDescent="0.35">
      <c r="A535" s="130"/>
      <c r="B535" s="130"/>
      <c r="C535" s="154"/>
      <c r="D535" s="130"/>
      <c r="E535" s="130"/>
    </row>
    <row r="536" spans="1:5" x14ac:dyDescent="0.35">
      <c r="A536" s="130"/>
      <c r="B536" s="130"/>
      <c r="C536" s="154"/>
      <c r="D536" s="130"/>
      <c r="E536" s="130"/>
    </row>
    <row r="537" spans="1:5" x14ac:dyDescent="0.35">
      <c r="A537" s="130"/>
      <c r="B537" s="130"/>
      <c r="C537" s="154"/>
      <c r="D537" s="130"/>
      <c r="E537" s="130"/>
    </row>
    <row r="538" spans="1:5" x14ac:dyDescent="0.35">
      <c r="A538" s="130"/>
      <c r="B538" s="130"/>
      <c r="C538" s="154"/>
      <c r="D538" s="130"/>
      <c r="E538" s="130"/>
    </row>
    <row r="539" spans="1:5" x14ac:dyDescent="0.35">
      <c r="A539" s="130"/>
      <c r="B539" s="130"/>
      <c r="C539" s="154"/>
      <c r="D539" s="130"/>
      <c r="E539" s="130"/>
    </row>
    <row r="540" spans="1:5" x14ac:dyDescent="0.35">
      <c r="A540" s="130"/>
      <c r="B540" s="130"/>
      <c r="C540" s="154"/>
      <c r="D540" s="130"/>
      <c r="E540" s="130"/>
    </row>
    <row r="541" spans="1:5" x14ac:dyDescent="0.35">
      <c r="A541" s="130"/>
      <c r="B541" s="130"/>
      <c r="C541" s="154"/>
      <c r="D541" s="130"/>
      <c r="E541" s="130"/>
    </row>
    <row r="542" spans="1:5" x14ac:dyDescent="0.35">
      <c r="A542" s="130"/>
      <c r="B542" s="130"/>
      <c r="C542" s="154"/>
      <c r="D542" s="130"/>
      <c r="E542" s="130"/>
    </row>
    <row r="543" spans="1:5" x14ac:dyDescent="0.35">
      <c r="A543" s="130"/>
      <c r="B543" s="130"/>
      <c r="C543" s="154"/>
      <c r="D543" s="130"/>
      <c r="E543" s="130"/>
    </row>
    <row r="544" spans="1:5" x14ac:dyDescent="0.35">
      <c r="A544" s="130"/>
      <c r="B544" s="130"/>
      <c r="C544" s="154"/>
      <c r="D544" s="130"/>
      <c r="E544" s="130"/>
    </row>
    <row r="545" spans="1:5" x14ac:dyDescent="0.35">
      <c r="A545" s="130"/>
      <c r="B545" s="130"/>
      <c r="C545" s="154"/>
      <c r="D545" s="130"/>
      <c r="E545" s="130"/>
    </row>
    <row r="546" spans="1:5" x14ac:dyDescent="0.35">
      <c r="A546" s="130"/>
      <c r="B546" s="130"/>
      <c r="C546" s="154"/>
      <c r="D546" s="130"/>
      <c r="E546" s="130"/>
    </row>
    <row r="547" spans="1:5" x14ac:dyDescent="0.35">
      <c r="A547" s="130"/>
      <c r="B547" s="130"/>
      <c r="C547" s="154"/>
      <c r="D547" s="130"/>
      <c r="E547" s="130"/>
    </row>
    <row r="548" spans="1:5" x14ac:dyDescent="0.35">
      <c r="A548" s="130"/>
      <c r="B548" s="130"/>
      <c r="C548" s="154"/>
      <c r="D548" s="130"/>
      <c r="E548" s="130"/>
    </row>
    <row r="549" spans="1:5" x14ac:dyDescent="0.35">
      <c r="A549" s="130"/>
      <c r="B549" s="130"/>
      <c r="C549" s="154"/>
      <c r="D549" s="130"/>
      <c r="E549" s="130"/>
    </row>
    <row r="550" spans="1:5" x14ac:dyDescent="0.35">
      <c r="A550" s="130"/>
      <c r="B550" s="130"/>
      <c r="C550" s="154"/>
      <c r="D550" s="130"/>
      <c r="E550" s="130"/>
    </row>
    <row r="551" spans="1:5" x14ac:dyDescent="0.35">
      <c r="A551" s="130"/>
      <c r="B551" s="130"/>
      <c r="C551" s="154"/>
      <c r="D551" s="130"/>
      <c r="E551" s="130"/>
    </row>
    <row r="552" spans="1:5" x14ac:dyDescent="0.35">
      <c r="A552" s="130"/>
      <c r="B552" s="130"/>
      <c r="C552" s="154"/>
      <c r="D552" s="130"/>
      <c r="E552" s="130"/>
    </row>
    <row r="553" spans="1:5" x14ac:dyDescent="0.35">
      <c r="A553" s="130"/>
      <c r="B553" s="130"/>
      <c r="C553" s="154"/>
      <c r="D553" s="130"/>
      <c r="E553" s="130"/>
    </row>
    <row r="554" spans="1:5" x14ac:dyDescent="0.35">
      <c r="A554" s="130"/>
      <c r="B554" s="130"/>
      <c r="C554" s="154"/>
      <c r="D554" s="130"/>
      <c r="E554" s="130"/>
    </row>
    <row r="555" spans="1:5" x14ac:dyDescent="0.35">
      <c r="A555" s="130"/>
      <c r="B555" s="130"/>
      <c r="C555" s="154"/>
      <c r="D555" s="130"/>
      <c r="E555" s="130"/>
    </row>
    <row r="556" spans="1:5" x14ac:dyDescent="0.35">
      <c r="A556" s="130"/>
      <c r="B556" s="130"/>
      <c r="C556" s="154"/>
      <c r="D556" s="130"/>
      <c r="E556" s="130"/>
    </row>
    <row r="557" spans="1:5" x14ac:dyDescent="0.35">
      <c r="A557" s="130"/>
      <c r="B557" s="130"/>
      <c r="C557" s="154"/>
      <c r="D557" s="130"/>
      <c r="E557" s="130"/>
    </row>
    <row r="558" spans="1:5" x14ac:dyDescent="0.35">
      <c r="A558" s="130"/>
      <c r="B558" s="130"/>
      <c r="C558" s="154"/>
      <c r="D558" s="130"/>
      <c r="E558" s="130"/>
    </row>
    <row r="559" spans="1:5" x14ac:dyDescent="0.35">
      <c r="A559" s="130"/>
      <c r="B559" s="130"/>
      <c r="C559" s="154"/>
      <c r="D559" s="130"/>
      <c r="E559" s="130"/>
    </row>
    <row r="560" spans="1:5" x14ac:dyDescent="0.35">
      <c r="A560" s="130"/>
      <c r="B560" s="130"/>
      <c r="C560" s="154"/>
      <c r="D560" s="130"/>
      <c r="E560" s="130"/>
    </row>
    <row r="561" spans="1:5" x14ac:dyDescent="0.35">
      <c r="A561" s="130"/>
      <c r="B561" s="130"/>
      <c r="C561" s="154"/>
      <c r="D561" s="130"/>
      <c r="E561" s="130"/>
    </row>
    <row r="562" spans="1:5" x14ac:dyDescent="0.35">
      <c r="A562" s="130"/>
      <c r="B562" s="130"/>
      <c r="C562" s="154"/>
      <c r="D562" s="130"/>
      <c r="E562" s="130"/>
    </row>
    <row r="563" spans="1:5" x14ac:dyDescent="0.35">
      <c r="A563" s="130"/>
      <c r="B563" s="130"/>
      <c r="C563" s="154"/>
      <c r="D563" s="130"/>
      <c r="E563" s="130"/>
    </row>
    <row r="564" spans="1:5" x14ac:dyDescent="0.35">
      <c r="A564" s="130"/>
      <c r="B564" s="130"/>
      <c r="C564" s="154"/>
      <c r="D564" s="130"/>
      <c r="E564" s="130"/>
    </row>
    <row r="565" spans="1:5" x14ac:dyDescent="0.35">
      <c r="A565" s="130"/>
      <c r="B565" s="130"/>
      <c r="C565" s="154"/>
      <c r="D565" s="130"/>
      <c r="E565" s="130"/>
    </row>
    <row r="566" spans="1:5" x14ac:dyDescent="0.35">
      <c r="A566" s="130"/>
      <c r="B566" s="130"/>
      <c r="C566" s="154"/>
      <c r="D566" s="130"/>
      <c r="E566" s="130"/>
    </row>
    <row r="567" spans="1:5" x14ac:dyDescent="0.35">
      <c r="A567" s="130"/>
      <c r="B567" s="130"/>
      <c r="C567" s="154"/>
      <c r="D567" s="130"/>
      <c r="E567" s="130"/>
    </row>
    <row r="568" spans="1:5" x14ac:dyDescent="0.35">
      <c r="A568" s="130"/>
      <c r="B568" s="130"/>
      <c r="C568" s="154"/>
      <c r="D568" s="130"/>
      <c r="E568" s="130"/>
    </row>
    <row r="569" spans="1:5" x14ac:dyDescent="0.35">
      <c r="A569" s="130"/>
      <c r="B569" s="130"/>
      <c r="C569" s="154"/>
      <c r="D569" s="130"/>
      <c r="E569" s="130"/>
    </row>
    <row r="570" spans="1:5" x14ac:dyDescent="0.35">
      <c r="A570" s="130"/>
      <c r="B570" s="130"/>
      <c r="C570" s="154"/>
      <c r="D570" s="130"/>
      <c r="E570" s="130"/>
    </row>
    <row r="571" spans="1:5" x14ac:dyDescent="0.35">
      <c r="A571" s="130"/>
      <c r="B571" s="130"/>
      <c r="C571" s="154"/>
      <c r="D571" s="130"/>
      <c r="E571" s="130"/>
    </row>
    <row r="572" spans="1:5" x14ac:dyDescent="0.35">
      <c r="A572" s="130"/>
      <c r="B572" s="130"/>
      <c r="C572" s="154"/>
      <c r="D572" s="130"/>
      <c r="E572" s="130"/>
    </row>
    <row r="573" spans="1:5" x14ac:dyDescent="0.35">
      <c r="A573" s="130"/>
      <c r="B573" s="130"/>
      <c r="C573" s="154"/>
      <c r="D573" s="130"/>
      <c r="E573" s="130"/>
    </row>
    <row r="574" spans="1:5" x14ac:dyDescent="0.35">
      <c r="A574" s="130"/>
      <c r="B574" s="130"/>
      <c r="C574" s="154"/>
      <c r="D574" s="130"/>
      <c r="E574" s="130"/>
    </row>
    <row r="575" spans="1:5" x14ac:dyDescent="0.35">
      <c r="A575" s="130"/>
      <c r="B575" s="130"/>
      <c r="C575" s="154"/>
      <c r="D575" s="130"/>
      <c r="E575" s="130"/>
    </row>
    <row r="576" spans="1:5" x14ac:dyDescent="0.35">
      <c r="A576" s="130"/>
      <c r="B576" s="130"/>
      <c r="C576" s="154"/>
      <c r="D576" s="130"/>
      <c r="E576" s="130"/>
    </row>
    <row r="577" spans="1:5" x14ac:dyDescent="0.35">
      <c r="A577" s="130"/>
      <c r="B577" s="130"/>
      <c r="C577" s="154"/>
      <c r="D577" s="130"/>
      <c r="E577" s="130"/>
    </row>
    <row r="578" spans="1:5" x14ac:dyDescent="0.35">
      <c r="A578" s="130"/>
      <c r="B578" s="130"/>
      <c r="C578" s="154"/>
      <c r="D578" s="130"/>
      <c r="E578" s="130"/>
    </row>
    <row r="579" spans="1:5" x14ac:dyDescent="0.35">
      <c r="A579" s="130"/>
      <c r="B579" s="130"/>
      <c r="C579" s="154"/>
      <c r="D579" s="130"/>
      <c r="E579" s="130"/>
    </row>
    <row r="580" spans="1:5" x14ac:dyDescent="0.35">
      <c r="A580" s="130"/>
      <c r="B580" s="130"/>
      <c r="C580" s="154"/>
      <c r="D580" s="130"/>
      <c r="E580" s="130"/>
    </row>
    <row r="581" spans="1:5" x14ac:dyDescent="0.35">
      <c r="A581" s="130"/>
      <c r="B581" s="130"/>
      <c r="C581" s="154"/>
      <c r="D581" s="130"/>
      <c r="E581" s="130"/>
    </row>
    <row r="582" spans="1:5" x14ac:dyDescent="0.35">
      <c r="A582" s="130"/>
      <c r="B582" s="130"/>
      <c r="C582" s="154"/>
      <c r="D582" s="130"/>
      <c r="E582" s="130"/>
    </row>
    <row r="583" spans="1:5" x14ac:dyDescent="0.35">
      <c r="A583" s="130"/>
      <c r="B583" s="130"/>
      <c r="C583" s="154"/>
      <c r="D583" s="130"/>
      <c r="E583" s="130"/>
    </row>
    <row r="584" spans="1:5" x14ac:dyDescent="0.35">
      <c r="A584" s="130"/>
      <c r="B584" s="130"/>
      <c r="C584" s="154"/>
      <c r="D584" s="130"/>
      <c r="E584" s="130"/>
    </row>
    <row r="585" spans="1:5" x14ac:dyDescent="0.35">
      <c r="A585" s="130"/>
      <c r="B585" s="130"/>
      <c r="C585" s="154"/>
      <c r="D585" s="130"/>
      <c r="E585" s="130"/>
    </row>
    <row r="586" spans="1:5" x14ac:dyDescent="0.35">
      <c r="A586" s="130"/>
      <c r="B586" s="130"/>
      <c r="C586" s="154"/>
      <c r="D586" s="130"/>
      <c r="E586" s="130"/>
    </row>
    <row r="587" spans="1:5" x14ac:dyDescent="0.35">
      <c r="A587" s="130"/>
      <c r="B587" s="130"/>
      <c r="C587" s="154"/>
      <c r="D587" s="130"/>
      <c r="E587" s="130"/>
    </row>
    <row r="588" spans="1:5" x14ac:dyDescent="0.35">
      <c r="A588" s="130"/>
      <c r="B588" s="130"/>
      <c r="C588" s="154"/>
      <c r="D588" s="130"/>
      <c r="E588" s="130"/>
    </row>
    <row r="589" spans="1:5" x14ac:dyDescent="0.35">
      <c r="A589" s="130"/>
      <c r="B589" s="130"/>
      <c r="C589" s="154"/>
      <c r="D589" s="130"/>
      <c r="E589" s="130"/>
    </row>
    <row r="590" spans="1:5" x14ac:dyDescent="0.35">
      <c r="A590" s="130"/>
      <c r="B590" s="130"/>
      <c r="C590" s="154"/>
      <c r="D590" s="130"/>
      <c r="E590" s="130"/>
    </row>
    <row r="591" spans="1:5" x14ac:dyDescent="0.35">
      <c r="A591" s="130"/>
      <c r="B591" s="130"/>
      <c r="C591" s="154"/>
      <c r="D591" s="130"/>
      <c r="E591" s="130"/>
    </row>
    <row r="592" spans="1:5" x14ac:dyDescent="0.35">
      <c r="A592" s="130"/>
      <c r="B592" s="130"/>
      <c r="C592" s="154"/>
      <c r="D592" s="130"/>
      <c r="E592" s="130"/>
    </row>
    <row r="593" spans="1:5" x14ac:dyDescent="0.35">
      <c r="A593" s="130"/>
      <c r="B593" s="130"/>
      <c r="C593" s="154"/>
      <c r="D593" s="130"/>
      <c r="E593" s="130"/>
    </row>
    <row r="594" spans="1:5" x14ac:dyDescent="0.35">
      <c r="A594" s="130"/>
      <c r="B594" s="130"/>
      <c r="C594" s="154"/>
      <c r="D594" s="130"/>
      <c r="E594" s="130"/>
    </row>
    <row r="595" spans="1:5" x14ac:dyDescent="0.35">
      <c r="A595" s="130"/>
      <c r="B595" s="130"/>
      <c r="C595" s="154"/>
      <c r="D595" s="130"/>
      <c r="E595" s="130"/>
    </row>
    <row r="596" spans="1:5" x14ac:dyDescent="0.35">
      <c r="A596" s="130"/>
      <c r="B596" s="130"/>
      <c r="C596" s="154"/>
      <c r="D596" s="130"/>
      <c r="E596" s="130"/>
    </row>
    <row r="597" spans="1:5" x14ac:dyDescent="0.35">
      <c r="A597" s="130"/>
      <c r="B597" s="130"/>
      <c r="C597" s="154"/>
      <c r="D597" s="130"/>
      <c r="E597" s="130"/>
    </row>
    <row r="598" spans="1:5" x14ac:dyDescent="0.35">
      <c r="A598" s="130"/>
      <c r="B598" s="130"/>
      <c r="C598" s="154"/>
      <c r="D598" s="130"/>
      <c r="E598" s="130"/>
    </row>
    <row r="599" spans="1:5" x14ac:dyDescent="0.35">
      <c r="A599" s="130"/>
      <c r="B599" s="130"/>
      <c r="C599" s="154"/>
      <c r="D599" s="130"/>
      <c r="E599" s="130"/>
    </row>
    <row r="600" spans="1:5" x14ac:dyDescent="0.35">
      <c r="A600" s="130"/>
      <c r="B600" s="130"/>
      <c r="C600" s="154"/>
      <c r="D600" s="130"/>
      <c r="E600" s="130"/>
    </row>
    <row r="601" spans="1:5" x14ac:dyDescent="0.35">
      <c r="A601" s="130"/>
      <c r="B601" s="130"/>
      <c r="C601" s="154"/>
      <c r="D601" s="130"/>
      <c r="E601" s="130"/>
    </row>
    <row r="602" spans="1:5" x14ac:dyDescent="0.35">
      <c r="A602" s="130"/>
      <c r="B602" s="130"/>
      <c r="C602" s="154"/>
      <c r="D602" s="130"/>
      <c r="E602" s="130"/>
    </row>
    <row r="603" spans="1:5" x14ac:dyDescent="0.35">
      <c r="A603" s="130"/>
      <c r="B603" s="130"/>
      <c r="C603" s="154"/>
      <c r="D603" s="130"/>
      <c r="E603" s="130"/>
    </row>
    <row r="604" spans="1:5" x14ac:dyDescent="0.35">
      <c r="A604" s="130"/>
      <c r="B604" s="130"/>
      <c r="C604" s="154"/>
      <c r="D604" s="130"/>
      <c r="E604" s="130"/>
    </row>
    <row r="605" spans="1:5" x14ac:dyDescent="0.35">
      <c r="A605" s="130"/>
      <c r="B605" s="130"/>
      <c r="C605" s="154"/>
      <c r="D605" s="130"/>
      <c r="E605" s="130"/>
    </row>
    <row r="606" spans="1:5" x14ac:dyDescent="0.35">
      <c r="A606" s="130"/>
      <c r="B606" s="130"/>
      <c r="C606" s="154"/>
      <c r="D606" s="130"/>
      <c r="E606" s="130"/>
    </row>
    <row r="607" spans="1:5" x14ac:dyDescent="0.35">
      <c r="A607" s="130"/>
      <c r="B607" s="130"/>
      <c r="C607" s="154"/>
      <c r="D607" s="130"/>
      <c r="E607" s="130"/>
    </row>
    <row r="608" spans="1:5" x14ac:dyDescent="0.35">
      <c r="A608" s="130"/>
      <c r="B608" s="130"/>
      <c r="C608" s="154"/>
      <c r="D608" s="130"/>
      <c r="E608" s="130"/>
    </row>
    <row r="609" spans="1:5" x14ac:dyDescent="0.35">
      <c r="A609" s="130"/>
      <c r="B609" s="130"/>
      <c r="C609" s="154"/>
      <c r="D609" s="130"/>
      <c r="E609" s="130"/>
    </row>
    <row r="610" spans="1:5" x14ac:dyDescent="0.35">
      <c r="A610" s="130"/>
      <c r="B610" s="130"/>
      <c r="C610" s="154"/>
      <c r="D610" s="130"/>
      <c r="E610" s="130"/>
    </row>
    <row r="611" spans="1:5" x14ac:dyDescent="0.35">
      <c r="A611" s="130"/>
      <c r="B611" s="130"/>
      <c r="C611" s="154"/>
      <c r="D611" s="130"/>
      <c r="E611" s="130"/>
    </row>
    <row r="612" spans="1:5" x14ac:dyDescent="0.35">
      <c r="A612" s="130"/>
      <c r="B612" s="130"/>
      <c r="C612" s="154"/>
      <c r="D612" s="130"/>
      <c r="E612" s="130"/>
    </row>
    <row r="613" spans="1:5" x14ac:dyDescent="0.35">
      <c r="A613" s="130"/>
      <c r="B613" s="130"/>
      <c r="C613" s="154"/>
      <c r="D613" s="130"/>
      <c r="E613" s="130"/>
    </row>
    <row r="614" spans="1:5" x14ac:dyDescent="0.35">
      <c r="A614" s="130"/>
      <c r="B614" s="130"/>
      <c r="C614" s="154"/>
      <c r="D614" s="130"/>
      <c r="E614" s="130"/>
    </row>
    <row r="615" spans="1:5" x14ac:dyDescent="0.35">
      <c r="A615" s="130"/>
      <c r="B615" s="130"/>
      <c r="C615" s="154"/>
      <c r="D615" s="130"/>
      <c r="E615" s="130"/>
    </row>
    <row r="616" spans="1:5" x14ac:dyDescent="0.35">
      <c r="A616" s="130"/>
      <c r="B616" s="130"/>
      <c r="C616" s="154"/>
      <c r="D616" s="130"/>
      <c r="E616" s="130"/>
    </row>
    <row r="617" spans="1:5" x14ac:dyDescent="0.35">
      <c r="A617" s="130"/>
      <c r="B617" s="130"/>
      <c r="C617" s="154"/>
      <c r="D617" s="130"/>
      <c r="E617" s="130"/>
    </row>
    <row r="618" spans="1:5" x14ac:dyDescent="0.35">
      <c r="A618" s="130"/>
      <c r="B618" s="130"/>
      <c r="C618" s="154"/>
      <c r="D618" s="130"/>
      <c r="E618" s="130"/>
    </row>
    <row r="619" spans="1:5" x14ac:dyDescent="0.35">
      <c r="A619" s="130"/>
      <c r="B619" s="130"/>
      <c r="C619" s="154"/>
      <c r="D619" s="130"/>
      <c r="E619" s="130"/>
    </row>
    <row r="620" spans="1:5" x14ac:dyDescent="0.35">
      <c r="A620" s="130"/>
      <c r="B620" s="130"/>
      <c r="C620" s="154"/>
      <c r="D620" s="130"/>
      <c r="E620" s="130"/>
    </row>
    <row r="621" spans="1:5" x14ac:dyDescent="0.35">
      <c r="A621" s="130"/>
      <c r="B621" s="130"/>
      <c r="C621" s="154"/>
      <c r="D621" s="130"/>
      <c r="E621" s="130"/>
    </row>
    <row r="622" spans="1:5" x14ac:dyDescent="0.35">
      <c r="A622" s="130"/>
      <c r="B622" s="130"/>
      <c r="C622" s="154"/>
      <c r="D622" s="130"/>
      <c r="E622" s="130"/>
    </row>
    <row r="623" spans="1:5" x14ac:dyDescent="0.35">
      <c r="A623" s="130"/>
      <c r="B623" s="130"/>
      <c r="C623" s="154"/>
      <c r="D623" s="130"/>
      <c r="E623" s="130"/>
    </row>
    <row r="624" spans="1:5" x14ac:dyDescent="0.35">
      <c r="A624" s="130"/>
      <c r="B624" s="130"/>
      <c r="C624" s="154"/>
      <c r="D624" s="130"/>
      <c r="E624" s="130"/>
    </row>
    <row r="625" spans="1:5" x14ac:dyDescent="0.35">
      <c r="A625" s="130"/>
      <c r="B625" s="130"/>
      <c r="C625" s="130"/>
      <c r="D625" s="130"/>
      <c r="E625" s="130"/>
    </row>
    <row r="626" spans="1:5" x14ac:dyDescent="0.35">
      <c r="A626" s="130"/>
      <c r="B626" s="130"/>
      <c r="C626" s="130"/>
      <c r="D626" s="130"/>
      <c r="E626" s="130"/>
    </row>
    <row r="627" spans="1:5" x14ac:dyDescent="0.35">
      <c r="A627" s="130"/>
      <c r="B627" s="130"/>
      <c r="C627" s="130"/>
      <c r="D627" s="130"/>
      <c r="E627" s="130"/>
    </row>
    <row r="628" spans="1:5" x14ac:dyDescent="0.35">
      <c r="A628" s="130"/>
      <c r="B628" s="130"/>
      <c r="C628" s="130"/>
      <c r="D628" s="130"/>
      <c r="E628" s="130"/>
    </row>
    <row r="629" spans="1:5" x14ac:dyDescent="0.35">
      <c r="A629" s="130"/>
      <c r="B629" s="130"/>
      <c r="C629" s="130"/>
      <c r="D629" s="130"/>
      <c r="E629" s="130"/>
    </row>
    <row r="630" spans="1:5" x14ac:dyDescent="0.35">
      <c r="A630" s="130"/>
      <c r="B630" s="130"/>
      <c r="C630" s="130"/>
      <c r="D630" s="130"/>
      <c r="E630" s="130"/>
    </row>
    <row r="631" spans="1:5" x14ac:dyDescent="0.35">
      <c r="A631" s="130"/>
      <c r="B631" s="130"/>
      <c r="C631" s="130"/>
      <c r="D631" s="130"/>
      <c r="E631" s="130"/>
    </row>
    <row r="632" spans="1:5" x14ac:dyDescent="0.35">
      <c r="A632" s="130"/>
      <c r="B632" s="130"/>
      <c r="C632" s="130"/>
      <c r="D632" s="130"/>
      <c r="E632" s="130"/>
    </row>
    <row r="633" spans="1:5" x14ac:dyDescent="0.35">
      <c r="A633" s="130"/>
      <c r="B633" s="130"/>
      <c r="C633" s="130"/>
      <c r="D633" s="130"/>
      <c r="E633" s="130"/>
    </row>
    <row r="634" spans="1:5" x14ac:dyDescent="0.35">
      <c r="A634" s="130"/>
      <c r="B634" s="130"/>
      <c r="C634" s="130"/>
      <c r="D634" s="130"/>
      <c r="E634" s="130"/>
    </row>
    <row r="635" spans="1:5" x14ac:dyDescent="0.35">
      <c r="A635" s="130"/>
      <c r="B635" s="130"/>
      <c r="C635" s="130"/>
      <c r="D635" s="130"/>
      <c r="E635" s="130"/>
    </row>
    <row r="636" spans="1:5" x14ac:dyDescent="0.35">
      <c r="A636" s="130"/>
      <c r="B636" s="130"/>
      <c r="C636" s="130"/>
      <c r="D636" s="130"/>
      <c r="E636" s="130"/>
    </row>
    <row r="637" spans="1:5" x14ac:dyDescent="0.35">
      <c r="A637" s="130"/>
      <c r="B637" s="130"/>
      <c r="C637" s="130"/>
      <c r="D637" s="130"/>
      <c r="E637" s="130"/>
    </row>
    <row r="638" spans="1:5" x14ac:dyDescent="0.35">
      <c r="A638" s="130"/>
      <c r="B638" s="130"/>
      <c r="C638" s="130"/>
      <c r="D638" s="130"/>
      <c r="E638" s="130"/>
    </row>
  </sheetData>
  <mergeCells count="2">
    <mergeCell ref="A2:E2"/>
    <mergeCell ref="A1:D1"/>
  </mergeCells>
  <hyperlinks>
    <hyperlink ref="E1" location="'Contents page'!A1" display="Return to contents" xr:uid="{CE07D0C8-0C15-44B1-847C-D85A3BE67D2E}"/>
  </hyperlinks>
  <printOptions horizontalCentered="1" verticalCentered="1"/>
  <pageMargins left="0.70866141732283472" right="0.70866141732283472" top="0.74803149606299213" bottom="0.74803149606299213" header="0.31496062992125984" footer="0.31496062992125984"/>
  <pageSetup pageOrder="overThenDown" orientation="portrait" r:id="rId1"/>
  <headerFooter>
    <oddFooter>&amp;L&amp;A&amp;C&amp;F&amp;R&amp;D</oddFooter>
  </headerFooter>
  <tableParts count="1">
    <tablePart r:id="rId2"/>
  </tableParts>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13">
    <tabColor rgb="FFFA9550"/>
  </sheetPr>
  <dimension ref="A1:Q755"/>
  <sheetViews>
    <sheetView zoomScaleNormal="100" zoomScaleSheetLayoutView="99" workbookViewId="0">
      <pane ySplit="3" topLeftCell="A4" activePane="bottomLeft" state="frozen"/>
      <selection activeCell="O19" sqref="O19"/>
      <selection pane="bottomLeft" activeCell="A5" sqref="A5"/>
    </sheetView>
  </sheetViews>
  <sheetFormatPr defaultColWidth="0" defaultRowHeight="14.5" x14ac:dyDescent="0.35"/>
  <cols>
    <col min="1" max="1" width="26.54296875" style="9" customWidth="1"/>
    <col min="2" max="2" width="44.1796875" style="9" customWidth="1"/>
    <col min="3" max="3" width="53.1796875" style="9" customWidth="1"/>
    <col min="4" max="4" width="49.453125" hidden="1" customWidth="1"/>
    <col min="5" max="17" width="0" hidden="1" customWidth="1"/>
    <col min="18" max="16384" width="9.1796875" hidden="1"/>
  </cols>
  <sheetData>
    <row r="1" spans="1:9" ht="28.5" customHeight="1" x14ac:dyDescent="0.35">
      <c r="A1" s="341" t="s">
        <v>1</v>
      </c>
      <c r="B1" s="341"/>
      <c r="C1" s="276" t="s">
        <v>294</v>
      </c>
      <c r="D1" s="4"/>
      <c r="E1" s="2"/>
      <c r="F1" s="2"/>
      <c r="G1" s="2"/>
    </row>
    <row r="2" spans="1:9" ht="53" customHeight="1" x14ac:dyDescent="0.35">
      <c r="A2" s="339" t="s">
        <v>323</v>
      </c>
      <c r="B2" s="340"/>
      <c r="C2" s="340"/>
      <c r="D2" s="4"/>
      <c r="E2" s="2"/>
      <c r="F2" s="2"/>
      <c r="G2" s="2"/>
    </row>
    <row r="3" spans="1:9" ht="15.65" customHeight="1" x14ac:dyDescent="0.35">
      <c r="A3" s="275" t="s">
        <v>47</v>
      </c>
      <c r="B3" s="275" t="s">
        <v>83</v>
      </c>
      <c r="C3" s="275" t="s">
        <v>84</v>
      </c>
      <c r="D3" s="4"/>
      <c r="E3" s="2"/>
      <c r="F3" s="2"/>
      <c r="G3" s="2"/>
      <c r="H3" s="1"/>
      <c r="I3" s="1"/>
    </row>
    <row r="4" spans="1:9" ht="15.5" x14ac:dyDescent="0.35">
      <c r="A4" s="45"/>
      <c r="B4" s="45"/>
      <c r="C4" s="45"/>
      <c r="D4" s="3"/>
      <c r="E4" s="1"/>
      <c r="F4" s="1"/>
      <c r="G4" s="1"/>
      <c r="H4" s="1"/>
      <c r="I4" s="1"/>
    </row>
    <row r="5" spans="1:9" ht="15.5" x14ac:dyDescent="0.35">
      <c r="A5" s="45"/>
      <c r="B5" s="45"/>
      <c r="C5" s="45"/>
      <c r="D5" s="3"/>
      <c r="E5" s="1"/>
      <c r="F5" s="1"/>
      <c r="G5" s="1"/>
      <c r="H5" s="1"/>
      <c r="I5" s="1"/>
    </row>
    <row r="6" spans="1:9" ht="15.5" x14ac:dyDescent="0.35">
      <c r="A6" s="45"/>
      <c r="B6" s="45"/>
      <c r="C6" s="45"/>
      <c r="D6" s="3"/>
      <c r="E6" s="1"/>
      <c r="F6" s="1"/>
      <c r="G6" s="1"/>
      <c r="H6" s="1"/>
      <c r="I6" s="1"/>
    </row>
    <row r="7" spans="1:9" ht="15.5" x14ac:dyDescent="0.35">
      <c r="A7" s="45"/>
      <c r="B7" s="45"/>
      <c r="C7" s="45"/>
      <c r="D7" s="3"/>
      <c r="E7" s="1"/>
      <c r="F7" s="1"/>
      <c r="G7" s="1"/>
      <c r="H7" s="1"/>
      <c r="I7" s="1"/>
    </row>
    <row r="8" spans="1:9" ht="15.5" x14ac:dyDescent="0.35">
      <c r="A8" s="45"/>
      <c r="B8" s="45"/>
      <c r="C8" s="45"/>
      <c r="D8" s="3"/>
      <c r="E8" s="1"/>
      <c r="F8" s="1"/>
      <c r="G8" s="1"/>
      <c r="H8" s="1"/>
      <c r="I8" s="1"/>
    </row>
    <row r="9" spans="1:9" ht="15.5" x14ac:dyDescent="0.35">
      <c r="A9" s="45"/>
      <c r="B9" s="45"/>
      <c r="C9" s="45"/>
      <c r="D9" s="3"/>
      <c r="E9" s="1"/>
      <c r="F9" s="1"/>
      <c r="G9" s="1"/>
      <c r="H9" s="1"/>
      <c r="I9" s="1"/>
    </row>
    <row r="10" spans="1:9" ht="15.5" x14ac:dyDescent="0.35">
      <c r="A10" s="45"/>
      <c r="B10" s="45"/>
      <c r="C10" s="45"/>
      <c r="D10" s="3"/>
      <c r="E10" s="1"/>
      <c r="F10" s="1"/>
      <c r="G10" s="1"/>
      <c r="H10" s="1"/>
      <c r="I10" s="1"/>
    </row>
    <row r="11" spans="1:9" ht="15.5" x14ac:dyDescent="0.35">
      <c r="A11" s="45"/>
      <c r="B11" s="45"/>
      <c r="C11" s="45"/>
      <c r="D11" s="3"/>
      <c r="E11" s="1"/>
      <c r="F11" s="1"/>
      <c r="G11" s="1"/>
      <c r="H11" s="1"/>
      <c r="I11" s="1"/>
    </row>
    <row r="12" spans="1:9" ht="15.5" x14ac:dyDescent="0.35">
      <c r="A12" s="45"/>
      <c r="B12" s="45"/>
      <c r="C12" s="45"/>
      <c r="D12" s="3"/>
      <c r="E12" s="1"/>
      <c r="F12" s="1"/>
      <c r="G12" s="1"/>
      <c r="H12" s="1"/>
      <c r="I12" s="1"/>
    </row>
    <row r="13" spans="1:9" ht="15.5" x14ac:dyDescent="0.35">
      <c r="A13" s="45"/>
      <c r="B13" s="45"/>
      <c r="C13" s="45"/>
      <c r="D13" s="3"/>
      <c r="E13" s="1"/>
      <c r="F13" s="1"/>
      <c r="G13" s="1"/>
      <c r="H13" s="1"/>
      <c r="I13" s="1"/>
    </row>
    <row r="14" spans="1:9" ht="15.5" x14ac:dyDescent="0.35">
      <c r="A14" s="45"/>
      <c r="B14" s="45"/>
      <c r="C14" s="45"/>
      <c r="D14" s="3"/>
      <c r="E14" s="1"/>
      <c r="F14" s="1"/>
      <c r="G14" s="1"/>
      <c r="H14" s="1"/>
      <c r="I14" s="1"/>
    </row>
    <row r="15" spans="1:9" ht="15.5" x14ac:dyDescent="0.35">
      <c r="A15" s="45"/>
      <c r="B15" s="45"/>
      <c r="C15" s="45"/>
      <c r="D15" s="3"/>
      <c r="E15" s="1"/>
      <c r="F15" s="1"/>
      <c r="G15" s="1"/>
      <c r="H15" s="1"/>
      <c r="I15" s="1"/>
    </row>
    <row r="16" spans="1:9" ht="15.5" x14ac:dyDescent="0.35">
      <c r="A16" s="45"/>
      <c r="B16" s="45"/>
      <c r="C16" s="45"/>
      <c r="D16" s="3"/>
      <c r="E16" s="1"/>
      <c r="F16" s="1"/>
      <c r="G16" s="1"/>
      <c r="H16" s="1"/>
      <c r="I16" s="1"/>
    </row>
    <row r="17" spans="1:3" ht="15.5" x14ac:dyDescent="0.35">
      <c r="A17" s="45"/>
      <c r="B17" s="45"/>
      <c r="C17" s="45"/>
    </row>
    <row r="18" spans="1:3" ht="15.5" x14ac:dyDescent="0.35">
      <c r="A18" s="45"/>
      <c r="B18" s="45"/>
      <c r="C18" s="45"/>
    </row>
    <row r="19" spans="1:3" ht="15.5" x14ac:dyDescent="0.35">
      <c r="A19" s="45"/>
      <c r="B19" s="45"/>
      <c r="C19" s="45"/>
    </row>
    <row r="20" spans="1:3" ht="15.5" x14ac:dyDescent="0.35">
      <c r="A20" s="45"/>
      <c r="B20" s="45"/>
      <c r="C20" s="45"/>
    </row>
    <row r="21" spans="1:3" ht="15.5" x14ac:dyDescent="0.35">
      <c r="A21" s="45"/>
      <c r="B21" s="45"/>
      <c r="C21" s="45"/>
    </row>
    <row r="22" spans="1:3" ht="15.5" x14ac:dyDescent="0.35">
      <c r="A22" s="45"/>
      <c r="B22" s="45"/>
      <c r="C22" s="45"/>
    </row>
    <row r="23" spans="1:3" ht="15.5" x14ac:dyDescent="0.35">
      <c r="A23" s="45"/>
      <c r="B23" s="45"/>
      <c r="C23" s="45"/>
    </row>
    <row r="24" spans="1:3" ht="15.5" x14ac:dyDescent="0.35">
      <c r="A24" s="45"/>
      <c r="B24" s="45"/>
      <c r="C24" s="45"/>
    </row>
    <row r="25" spans="1:3" ht="15.5" x14ac:dyDescent="0.35">
      <c r="A25" s="45"/>
      <c r="B25" s="45"/>
      <c r="C25" s="45"/>
    </row>
    <row r="26" spans="1:3" ht="15.5" x14ac:dyDescent="0.35">
      <c r="A26" s="45"/>
      <c r="B26" s="45"/>
      <c r="C26" s="45"/>
    </row>
    <row r="27" spans="1:3" ht="15.5" x14ac:dyDescent="0.35">
      <c r="A27" s="45"/>
      <c r="B27" s="45"/>
      <c r="C27" s="45"/>
    </row>
    <row r="28" spans="1:3" ht="15.5" x14ac:dyDescent="0.35">
      <c r="A28" s="45"/>
      <c r="B28" s="45"/>
      <c r="C28" s="45"/>
    </row>
    <row r="29" spans="1:3" ht="15.5" x14ac:dyDescent="0.35">
      <c r="A29" s="45"/>
      <c r="B29" s="45"/>
      <c r="C29" s="45"/>
    </row>
    <row r="30" spans="1:3" ht="15.5" x14ac:dyDescent="0.35">
      <c r="A30" s="45"/>
      <c r="B30" s="45"/>
      <c r="C30" s="45"/>
    </row>
    <row r="31" spans="1:3" ht="15.5" x14ac:dyDescent="0.35">
      <c r="A31" s="45"/>
      <c r="B31" s="45"/>
      <c r="C31" s="45"/>
    </row>
    <row r="32" spans="1:3" ht="15.5" x14ac:dyDescent="0.35">
      <c r="A32" s="45"/>
      <c r="B32" s="45"/>
      <c r="C32" s="45"/>
    </row>
    <row r="33" spans="1:3" ht="15.5" x14ac:dyDescent="0.35">
      <c r="A33" s="45"/>
      <c r="B33" s="45"/>
      <c r="C33" s="45"/>
    </row>
    <row r="34" spans="1:3" ht="15.5" x14ac:dyDescent="0.35">
      <c r="A34" s="45"/>
      <c r="B34" s="45"/>
      <c r="C34" s="45"/>
    </row>
    <row r="35" spans="1:3" ht="15.5" x14ac:dyDescent="0.35">
      <c r="A35" s="45"/>
      <c r="B35" s="45"/>
      <c r="C35" s="45"/>
    </row>
    <row r="36" spans="1:3" ht="15.5" x14ac:dyDescent="0.35">
      <c r="A36" s="45"/>
      <c r="B36" s="45"/>
      <c r="C36" s="45"/>
    </row>
    <row r="37" spans="1:3" ht="15.5" x14ac:dyDescent="0.35">
      <c r="A37" s="45"/>
      <c r="B37" s="45"/>
      <c r="C37" s="45"/>
    </row>
    <row r="38" spans="1:3" ht="15.5" x14ac:dyDescent="0.35">
      <c r="A38" s="45"/>
      <c r="B38" s="45"/>
      <c r="C38" s="45"/>
    </row>
    <row r="39" spans="1:3" ht="15.5" x14ac:dyDescent="0.35">
      <c r="A39" s="45"/>
      <c r="B39" s="45"/>
      <c r="C39" s="45"/>
    </row>
    <row r="40" spans="1:3" ht="15.5" x14ac:dyDescent="0.35">
      <c r="A40" s="45"/>
      <c r="B40" s="45"/>
      <c r="C40" s="45"/>
    </row>
    <row r="41" spans="1:3" ht="15.5" x14ac:dyDescent="0.35">
      <c r="A41" s="45"/>
      <c r="B41" s="45"/>
      <c r="C41" s="45"/>
    </row>
    <row r="42" spans="1:3" ht="15.5" x14ac:dyDescent="0.35">
      <c r="A42" s="45"/>
      <c r="B42" s="45"/>
      <c r="C42" s="45"/>
    </row>
    <row r="43" spans="1:3" ht="15.5" x14ac:dyDescent="0.35">
      <c r="A43" s="45"/>
      <c r="B43" s="45"/>
      <c r="C43" s="45"/>
    </row>
    <row r="44" spans="1:3" ht="15.5" x14ac:dyDescent="0.35">
      <c r="A44" s="45"/>
      <c r="B44" s="45"/>
      <c r="C44" s="45"/>
    </row>
    <row r="45" spans="1:3" ht="15.5" x14ac:dyDescent="0.35">
      <c r="A45" s="45"/>
      <c r="B45" s="45"/>
      <c r="C45" s="45"/>
    </row>
    <row r="46" spans="1:3" ht="15.5" x14ac:dyDescent="0.35">
      <c r="A46" s="45"/>
      <c r="B46" s="45"/>
      <c r="C46" s="45"/>
    </row>
    <row r="47" spans="1:3" ht="15.5" x14ac:dyDescent="0.35">
      <c r="A47" s="45"/>
      <c r="B47" s="45"/>
      <c r="C47" s="45"/>
    </row>
    <row r="48" spans="1:3" ht="15.5" x14ac:dyDescent="0.35">
      <c r="A48" s="45"/>
      <c r="B48" s="45"/>
      <c r="C48" s="45"/>
    </row>
    <row r="49" spans="1:3" ht="15.5" x14ac:dyDescent="0.35">
      <c r="A49" s="45"/>
      <c r="B49" s="45"/>
      <c r="C49" s="45"/>
    </row>
    <row r="50" spans="1:3" ht="15.5" x14ac:dyDescent="0.35">
      <c r="A50" s="45"/>
      <c r="B50" s="45"/>
      <c r="C50" s="45"/>
    </row>
    <row r="51" spans="1:3" ht="15.5" x14ac:dyDescent="0.35">
      <c r="A51" s="45"/>
      <c r="B51" s="45"/>
      <c r="C51" s="45"/>
    </row>
    <row r="52" spans="1:3" ht="15.5" x14ac:dyDescent="0.35">
      <c r="A52" s="45"/>
      <c r="B52" s="45"/>
      <c r="C52" s="45"/>
    </row>
    <row r="53" spans="1:3" ht="15.5" x14ac:dyDescent="0.35">
      <c r="A53" s="45"/>
      <c r="B53" s="45"/>
      <c r="C53" s="45"/>
    </row>
    <row r="54" spans="1:3" ht="15.5" x14ac:dyDescent="0.35">
      <c r="A54" s="45"/>
      <c r="B54" s="45"/>
      <c r="C54" s="45"/>
    </row>
    <row r="55" spans="1:3" ht="15.5" x14ac:dyDescent="0.35">
      <c r="A55" s="45"/>
      <c r="B55" s="45"/>
      <c r="C55" s="45"/>
    </row>
    <row r="56" spans="1:3" ht="15.5" x14ac:dyDescent="0.35">
      <c r="A56" s="45"/>
      <c r="B56" s="45"/>
      <c r="C56" s="45"/>
    </row>
    <row r="57" spans="1:3" ht="15.5" x14ac:dyDescent="0.35">
      <c r="A57" s="45"/>
      <c r="B57" s="45"/>
      <c r="C57" s="45"/>
    </row>
    <row r="58" spans="1:3" ht="15.5" x14ac:dyDescent="0.35">
      <c r="A58" s="45"/>
      <c r="B58" s="45"/>
      <c r="C58" s="45"/>
    </row>
    <row r="59" spans="1:3" ht="15.5" x14ac:dyDescent="0.35">
      <c r="A59" s="45"/>
      <c r="B59" s="45"/>
      <c r="C59" s="45"/>
    </row>
    <row r="60" spans="1:3" ht="15.5" x14ac:dyDescent="0.35">
      <c r="A60" s="45"/>
      <c r="B60" s="45"/>
      <c r="C60" s="45"/>
    </row>
    <row r="61" spans="1:3" ht="15.5" x14ac:dyDescent="0.35">
      <c r="A61" s="45"/>
      <c r="B61" s="45"/>
      <c r="C61" s="45"/>
    </row>
    <row r="62" spans="1:3" ht="15.5" x14ac:dyDescent="0.35">
      <c r="A62" s="45"/>
      <c r="B62" s="45"/>
      <c r="C62" s="45"/>
    </row>
    <row r="63" spans="1:3" ht="15.5" x14ac:dyDescent="0.35">
      <c r="A63" s="45"/>
      <c r="B63" s="45"/>
      <c r="C63" s="45"/>
    </row>
    <row r="64" spans="1:3" ht="15.5" x14ac:dyDescent="0.35">
      <c r="A64" s="45"/>
      <c r="B64" s="45"/>
      <c r="C64" s="45"/>
    </row>
    <row r="65" spans="1:3" ht="15.5" x14ac:dyDescent="0.35">
      <c r="A65" s="45"/>
      <c r="B65" s="45"/>
      <c r="C65" s="45"/>
    </row>
    <row r="66" spans="1:3" ht="15.5" x14ac:dyDescent="0.35">
      <c r="A66" s="45"/>
      <c r="B66" s="45"/>
      <c r="C66" s="45"/>
    </row>
    <row r="67" spans="1:3" ht="15.5" x14ac:dyDescent="0.35">
      <c r="A67" s="45"/>
      <c r="B67" s="45"/>
      <c r="C67" s="45"/>
    </row>
    <row r="68" spans="1:3" ht="15.5" x14ac:dyDescent="0.35">
      <c r="A68" s="45"/>
      <c r="B68" s="45"/>
      <c r="C68" s="45"/>
    </row>
    <row r="69" spans="1:3" ht="15.5" x14ac:dyDescent="0.35">
      <c r="A69" s="45"/>
      <c r="B69" s="45"/>
      <c r="C69" s="45"/>
    </row>
    <row r="70" spans="1:3" ht="15.5" x14ac:dyDescent="0.35">
      <c r="A70" s="45"/>
      <c r="B70" s="45"/>
      <c r="C70" s="45"/>
    </row>
    <row r="71" spans="1:3" ht="15.5" x14ac:dyDescent="0.35">
      <c r="A71" s="45"/>
      <c r="B71" s="45"/>
      <c r="C71" s="45"/>
    </row>
    <row r="72" spans="1:3" ht="15.5" x14ac:dyDescent="0.35">
      <c r="A72" s="45"/>
      <c r="B72" s="45"/>
      <c r="C72" s="45"/>
    </row>
    <row r="73" spans="1:3" ht="15.5" x14ac:dyDescent="0.35">
      <c r="A73" s="45"/>
      <c r="B73" s="45"/>
      <c r="C73" s="45"/>
    </row>
    <row r="74" spans="1:3" ht="15.5" x14ac:dyDescent="0.35">
      <c r="A74" s="45"/>
      <c r="B74" s="45"/>
      <c r="C74" s="45"/>
    </row>
    <row r="75" spans="1:3" ht="15.5" x14ac:dyDescent="0.35">
      <c r="A75" s="45"/>
      <c r="B75" s="45"/>
      <c r="C75" s="45"/>
    </row>
    <row r="76" spans="1:3" ht="15.5" x14ac:dyDescent="0.35">
      <c r="A76" s="45"/>
      <c r="B76" s="45"/>
      <c r="C76" s="45"/>
    </row>
    <row r="77" spans="1:3" ht="15.5" x14ac:dyDescent="0.35">
      <c r="A77" s="45"/>
      <c r="B77" s="45"/>
      <c r="C77" s="45"/>
    </row>
    <row r="78" spans="1:3" ht="15.5" x14ac:dyDescent="0.35">
      <c r="A78" s="45"/>
      <c r="B78" s="45"/>
      <c r="C78" s="45"/>
    </row>
    <row r="79" spans="1:3" ht="15.5" x14ac:dyDescent="0.35">
      <c r="A79" s="45"/>
      <c r="B79" s="45"/>
      <c r="C79" s="45"/>
    </row>
    <row r="80" spans="1:3" ht="15.5" x14ac:dyDescent="0.35">
      <c r="A80" s="45"/>
      <c r="B80" s="45"/>
      <c r="C80" s="45"/>
    </row>
    <row r="81" spans="1:3" ht="15.5" x14ac:dyDescent="0.35">
      <c r="A81" s="45"/>
      <c r="B81" s="45"/>
      <c r="C81" s="45"/>
    </row>
    <row r="82" spans="1:3" ht="15.5" x14ac:dyDescent="0.35">
      <c r="A82" s="45"/>
      <c r="B82" s="45"/>
      <c r="C82" s="45"/>
    </row>
    <row r="83" spans="1:3" ht="15.5" x14ac:dyDescent="0.35">
      <c r="A83" s="45"/>
      <c r="B83" s="45"/>
      <c r="C83" s="45"/>
    </row>
    <row r="84" spans="1:3" ht="15.5" x14ac:dyDescent="0.35">
      <c r="A84" s="45"/>
      <c r="B84" s="45"/>
      <c r="C84" s="45"/>
    </row>
    <row r="85" spans="1:3" ht="15.5" x14ac:dyDescent="0.35">
      <c r="A85" s="45"/>
      <c r="B85" s="45"/>
      <c r="C85" s="45"/>
    </row>
    <row r="86" spans="1:3" ht="15.5" x14ac:dyDescent="0.35">
      <c r="A86" s="45"/>
      <c r="B86" s="45"/>
      <c r="C86" s="45"/>
    </row>
    <row r="87" spans="1:3" ht="15.5" x14ac:dyDescent="0.35">
      <c r="A87" s="45"/>
      <c r="B87" s="45"/>
      <c r="C87" s="45"/>
    </row>
    <row r="88" spans="1:3" ht="15.5" x14ac:dyDescent="0.35">
      <c r="A88" s="45"/>
      <c r="B88" s="45"/>
      <c r="C88" s="45"/>
    </row>
    <row r="89" spans="1:3" ht="15.5" x14ac:dyDescent="0.35">
      <c r="A89" s="45"/>
      <c r="B89" s="45"/>
      <c r="C89" s="45"/>
    </row>
    <row r="90" spans="1:3" ht="15.5" x14ac:dyDescent="0.35">
      <c r="A90" s="45"/>
      <c r="B90" s="45"/>
      <c r="C90" s="45"/>
    </row>
    <row r="91" spans="1:3" ht="15.5" x14ac:dyDescent="0.35">
      <c r="A91" s="45"/>
      <c r="B91" s="45"/>
      <c r="C91" s="45"/>
    </row>
    <row r="92" spans="1:3" ht="15.5" x14ac:dyDescent="0.35">
      <c r="A92" s="45"/>
      <c r="B92" s="45"/>
      <c r="C92" s="45"/>
    </row>
    <row r="93" spans="1:3" ht="15.5" x14ac:dyDescent="0.35">
      <c r="A93" s="45"/>
      <c r="B93" s="45"/>
      <c r="C93" s="45"/>
    </row>
    <row r="94" spans="1:3" ht="15.5" x14ac:dyDescent="0.35">
      <c r="A94" s="45"/>
      <c r="B94" s="45"/>
      <c r="C94" s="45"/>
    </row>
    <row r="95" spans="1:3" ht="15.5" x14ac:dyDescent="0.35">
      <c r="A95" s="45"/>
      <c r="B95" s="45"/>
      <c r="C95" s="45"/>
    </row>
    <row r="96" spans="1:3" ht="15.5" x14ac:dyDescent="0.35">
      <c r="A96" s="45"/>
      <c r="B96" s="45"/>
      <c r="C96" s="45"/>
    </row>
    <row r="97" spans="1:3" ht="15.5" x14ac:dyDescent="0.35">
      <c r="A97" s="45"/>
      <c r="B97" s="45"/>
      <c r="C97" s="45"/>
    </row>
    <row r="98" spans="1:3" ht="15.5" x14ac:dyDescent="0.35">
      <c r="A98" s="45"/>
      <c r="B98" s="45"/>
      <c r="C98" s="45"/>
    </row>
    <row r="99" spans="1:3" ht="15.5" x14ac:dyDescent="0.35">
      <c r="A99" s="45"/>
      <c r="B99" s="45"/>
      <c r="C99" s="45"/>
    </row>
    <row r="100" spans="1:3" ht="15.5" x14ac:dyDescent="0.35">
      <c r="A100" s="45"/>
      <c r="B100" s="45"/>
      <c r="C100" s="45"/>
    </row>
    <row r="101" spans="1:3" ht="15.5" x14ac:dyDescent="0.35">
      <c r="A101" s="45"/>
      <c r="B101" s="45"/>
      <c r="C101" s="45"/>
    </row>
    <row r="102" spans="1:3" ht="15.5" x14ac:dyDescent="0.35">
      <c r="A102" s="45"/>
      <c r="B102" s="45"/>
      <c r="C102" s="45"/>
    </row>
    <row r="103" spans="1:3" ht="15.5" x14ac:dyDescent="0.35">
      <c r="A103" s="45"/>
      <c r="B103" s="45"/>
      <c r="C103" s="45"/>
    </row>
    <row r="104" spans="1:3" ht="15.5" x14ac:dyDescent="0.35">
      <c r="A104" s="45"/>
      <c r="B104" s="45"/>
      <c r="C104" s="45"/>
    </row>
    <row r="105" spans="1:3" ht="15.5" x14ac:dyDescent="0.35">
      <c r="A105" s="45"/>
      <c r="B105" s="45"/>
      <c r="C105" s="45"/>
    </row>
    <row r="106" spans="1:3" ht="15.5" x14ac:dyDescent="0.35">
      <c r="A106" s="45"/>
      <c r="B106" s="45"/>
      <c r="C106" s="45"/>
    </row>
    <row r="107" spans="1:3" ht="15.5" x14ac:dyDescent="0.35">
      <c r="A107" s="45"/>
      <c r="B107" s="45"/>
      <c r="C107" s="45"/>
    </row>
    <row r="108" spans="1:3" ht="15.5" x14ac:dyDescent="0.35">
      <c r="A108" s="45"/>
      <c r="B108" s="45"/>
      <c r="C108" s="45"/>
    </row>
    <row r="109" spans="1:3" ht="15.5" x14ac:dyDescent="0.35">
      <c r="A109" s="45"/>
      <c r="B109" s="45"/>
      <c r="C109" s="45"/>
    </row>
    <row r="110" spans="1:3" ht="15.5" x14ac:dyDescent="0.35">
      <c r="A110" s="45"/>
      <c r="B110" s="45"/>
      <c r="C110" s="45"/>
    </row>
    <row r="111" spans="1:3" ht="15.5" x14ac:dyDescent="0.35">
      <c r="A111" s="45"/>
      <c r="B111" s="45"/>
      <c r="C111" s="45"/>
    </row>
    <row r="112" spans="1:3" ht="15.5" x14ac:dyDescent="0.35">
      <c r="A112" s="45"/>
      <c r="B112" s="45"/>
      <c r="C112" s="45"/>
    </row>
    <row r="113" spans="1:3" ht="15.5" x14ac:dyDescent="0.35">
      <c r="A113" s="45"/>
      <c r="B113" s="45"/>
      <c r="C113" s="45"/>
    </row>
    <row r="114" spans="1:3" ht="15.5" x14ac:dyDescent="0.35">
      <c r="A114" s="45"/>
      <c r="B114" s="45"/>
      <c r="C114" s="45"/>
    </row>
    <row r="115" spans="1:3" ht="15.5" x14ac:dyDescent="0.35">
      <c r="A115" s="45"/>
      <c r="B115" s="45"/>
      <c r="C115" s="45"/>
    </row>
    <row r="116" spans="1:3" ht="15.5" x14ac:dyDescent="0.35">
      <c r="A116" s="45"/>
      <c r="B116" s="45"/>
      <c r="C116" s="45"/>
    </row>
    <row r="117" spans="1:3" ht="15.5" x14ac:dyDescent="0.35">
      <c r="A117" s="45"/>
      <c r="B117" s="45"/>
      <c r="C117" s="45"/>
    </row>
    <row r="118" spans="1:3" ht="15.5" x14ac:dyDescent="0.35">
      <c r="A118" s="45"/>
      <c r="B118" s="45"/>
      <c r="C118" s="45"/>
    </row>
    <row r="119" spans="1:3" ht="15.5" x14ac:dyDescent="0.35">
      <c r="A119" s="45"/>
      <c r="B119" s="45"/>
      <c r="C119" s="45"/>
    </row>
    <row r="120" spans="1:3" ht="15.5" x14ac:dyDescent="0.35">
      <c r="A120" s="45"/>
      <c r="B120" s="45"/>
      <c r="C120" s="45"/>
    </row>
    <row r="121" spans="1:3" ht="15.5" x14ac:dyDescent="0.35">
      <c r="A121" s="45"/>
      <c r="B121" s="45"/>
      <c r="C121" s="45"/>
    </row>
    <row r="122" spans="1:3" ht="15.5" x14ac:dyDescent="0.35">
      <c r="A122" s="45"/>
      <c r="B122" s="45"/>
      <c r="C122" s="45"/>
    </row>
    <row r="123" spans="1:3" ht="15.5" x14ac:dyDescent="0.35">
      <c r="A123" s="45"/>
      <c r="B123" s="45"/>
      <c r="C123" s="45"/>
    </row>
    <row r="124" spans="1:3" ht="15.5" x14ac:dyDescent="0.35">
      <c r="A124" s="45"/>
      <c r="B124" s="45"/>
      <c r="C124" s="45"/>
    </row>
    <row r="125" spans="1:3" ht="15.5" x14ac:dyDescent="0.35">
      <c r="A125" s="45"/>
      <c r="B125" s="45"/>
      <c r="C125" s="45"/>
    </row>
    <row r="126" spans="1:3" ht="15.5" x14ac:dyDescent="0.35">
      <c r="A126" s="45"/>
      <c r="B126" s="45"/>
      <c r="C126" s="45"/>
    </row>
    <row r="127" spans="1:3" ht="15.5" x14ac:dyDescent="0.35">
      <c r="A127" s="45"/>
      <c r="B127" s="45"/>
      <c r="C127" s="45"/>
    </row>
    <row r="128" spans="1:3" ht="15.5" x14ac:dyDescent="0.35">
      <c r="A128" s="45"/>
      <c r="B128" s="45"/>
      <c r="C128" s="45"/>
    </row>
    <row r="129" spans="1:3" ht="15.5" x14ac:dyDescent="0.35">
      <c r="A129" s="45"/>
      <c r="B129" s="45"/>
      <c r="C129" s="45"/>
    </row>
    <row r="130" spans="1:3" ht="15.5" x14ac:dyDescent="0.35">
      <c r="A130" s="45"/>
      <c r="B130" s="45"/>
      <c r="C130" s="45"/>
    </row>
    <row r="131" spans="1:3" ht="15.5" x14ac:dyDescent="0.35">
      <c r="A131" s="45"/>
      <c r="B131" s="45"/>
      <c r="C131" s="45"/>
    </row>
    <row r="132" spans="1:3" ht="15.5" x14ac:dyDescent="0.35">
      <c r="A132" s="45"/>
      <c r="B132" s="45"/>
      <c r="C132" s="45"/>
    </row>
    <row r="133" spans="1:3" ht="15.5" x14ac:dyDescent="0.35">
      <c r="A133" s="45"/>
      <c r="B133" s="45"/>
      <c r="C133" s="45"/>
    </row>
    <row r="134" spans="1:3" ht="15.5" x14ac:dyDescent="0.35">
      <c r="A134" s="45"/>
      <c r="B134" s="45"/>
      <c r="C134" s="45"/>
    </row>
    <row r="135" spans="1:3" ht="15.5" x14ac:dyDescent="0.35">
      <c r="A135" s="45"/>
      <c r="B135" s="45"/>
      <c r="C135" s="45"/>
    </row>
    <row r="136" spans="1:3" ht="15.5" x14ac:dyDescent="0.35">
      <c r="A136" s="45"/>
      <c r="B136" s="45"/>
      <c r="C136" s="45"/>
    </row>
    <row r="137" spans="1:3" ht="15.5" x14ac:dyDescent="0.35">
      <c r="A137" s="45"/>
      <c r="B137" s="45"/>
      <c r="C137" s="45"/>
    </row>
    <row r="138" spans="1:3" ht="15.5" x14ac:dyDescent="0.35">
      <c r="A138" s="45"/>
      <c r="B138" s="45"/>
      <c r="C138" s="45"/>
    </row>
    <row r="139" spans="1:3" ht="15.5" x14ac:dyDescent="0.35">
      <c r="A139" s="45"/>
      <c r="B139" s="45"/>
      <c r="C139" s="45"/>
    </row>
    <row r="140" spans="1:3" ht="15.5" x14ac:dyDescent="0.35">
      <c r="A140" s="45"/>
      <c r="B140" s="45"/>
      <c r="C140" s="45"/>
    </row>
    <row r="141" spans="1:3" ht="15.5" x14ac:dyDescent="0.35">
      <c r="A141" s="45"/>
      <c r="B141" s="45"/>
      <c r="C141" s="45"/>
    </row>
    <row r="142" spans="1:3" ht="15.5" x14ac:dyDescent="0.35">
      <c r="A142" s="45"/>
      <c r="B142" s="45"/>
      <c r="C142" s="45"/>
    </row>
    <row r="143" spans="1:3" ht="15.5" x14ac:dyDescent="0.35">
      <c r="A143" s="45"/>
      <c r="B143" s="45"/>
      <c r="C143" s="45"/>
    </row>
    <row r="144" spans="1:3" ht="15.5" x14ac:dyDescent="0.35">
      <c r="A144" s="45"/>
      <c r="B144" s="45"/>
      <c r="C144" s="45"/>
    </row>
    <row r="145" spans="1:3" ht="15.5" x14ac:dyDescent="0.35">
      <c r="A145" s="45"/>
      <c r="B145" s="45"/>
      <c r="C145" s="45"/>
    </row>
    <row r="146" spans="1:3" ht="15.5" x14ac:dyDescent="0.35">
      <c r="A146" s="45"/>
      <c r="B146" s="45"/>
      <c r="C146" s="45"/>
    </row>
    <row r="147" spans="1:3" ht="15.5" x14ac:dyDescent="0.35">
      <c r="A147" s="45"/>
      <c r="B147" s="45"/>
      <c r="C147" s="45"/>
    </row>
    <row r="148" spans="1:3" ht="15.5" x14ac:dyDescent="0.35">
      <c r="A148" s="45"/>
      <c r="B148" s="45"/>
      <c r="C148" s="45"/>
    </row>
    <row r="149" spans="1:3" ht="15.5" x14ac:dyDescent="0.35">
      <c r="A149" s="45"/>
      <c r="B149" s="45"/>
      <c r="C149" s="45"/>
    </row>
    <row r="150" spans="1:3" ht="15.5" x14ac:dyDescent="0.35">
      <c r="A150" s="45"/>
      <c r="B150" s="45"/>
      <c r="C150" s="45"/>
    </row>
    <row r="151" spans="1:3" ht="15.5" x14ac:dyDescent="0.35">
      <c r="A151" s="45"/>
      <c r="B151" s="45"/>
      <c r="C151" s="45"/>
    </row>
    <row r="152" spans="1:3" ht="15.5" x14ac:dyDescent="0.35">
      <c r="A152" s="45"/>
      <c r="B152" s="45"/>
      <c r="C152" s="45"/>
    </row>
    <row r="153" spans="1:3" ht="15.5" x14ac:dyDescent="0.35">
      <c r="A153" s="45"/>
      <c r="B153" s="45"/>
      <c r="C153" s="45"/>
    </row>
    <row r="154" spans="1:3" ht="15.5" x14ac:dyDescent="0.35">
      <c r="A154" s="45"/>
      <c r="B154" s="45"/>
      <c r="C154" s="45"/>
    </row>
    <row r="155" spans="1:3" ht="15.5" x14ac:dyDescent="0.35">
      <c r="A155" s="45"/>
      <c r="B155" s="45"/>
      <c r="C155" s="45"/>
    </row>
    <row r="156" spans="1:3" ht="15.5" x14ac:dyDescent="0.35">
      <c r="A156" s="45"/>
      <c r="B156" s="45"/>
      <c r="C156" s="45"/>
    </row>
    <row r="157" spans="1:3" ht="15.5" x14ac:dyDescent="0.35">
      <c r="A157" s="45"/>
      <c r="B157" s="45"/>
      <c r="C157" s="45"/>
    </row>
    <row r="158" spans="1:3" ht="15.5" x14ac:dyDescent="0.35">
      <c r="A158" s="45"/>
      <c r="B158" s="45"/>
      <c r="C158" s="45"/>
    </row>
    <row r="159" spans="1:3" ht="15.5" x14ac:dyDescent="0.35">
      <c r="A159" s="45"/>
      <c r="B159" s="45"/>
      <c r="C159" s="45"/>
    </row>
    <row r="160" spans="1:3" ht="15.5" x14ac:dyDescent="0.35">
      <c r="A160" s="45"/>
      <c r="B160" s="45"/>
      <c r="C160" s="45"/>
    </row>
    <row r="161" spans="1:3" ht="15.5" x14ac:dyDescent="0.35">
      <c r="A161" s="45"/>
      <c r="B161" s="45"/>
      <c r="C161" s="45"/>
    </row>
    <row r="162" spans="1:3" ht="15.5" x14ac:dyDescent="0.35">
      <c r="A162" s="45"/>
      <c r="B162" s="45"/>
      <c r="C162" s="45"/>
    </row>
    <row r="163" spans="1:3" ht="15.5" x14ac:dyDescent="0.35">
      <c r="A163" s="45"/>
      <c r="B163" s="45"/>
      <c r="C163" s="45"/>
    </row>
    <row r="164" spans="1:3" ht="15.5" x14ac:dyDescent="0.35">
      <c r="A164" s="45"/>
      <c r="B164" s="45"/>
      <c r="C164" s="45"/>
    </row>
    <row r="165" spans="1:3" ht="15.5" x14ac:dyDescent="0.35">
      <c r="A165" s="45"/>
      <c r="B165" s="45"/>
      <c r="C165" s="45"/>
    </row>
    <row r="166" spans="1:3" ht="15.5" x14ac:dyDescent="0.35">
      <c r="A166" s="45"/>
      <c r="B166" s="45"/>
      <c r="C166" s="45"/>
    </row>
    <row r="167" spans="1:3" ht="15.5" x14ac:dyDescent="0.35">
      <c r="A167" s="45"/>
      <c r="B167" s="45"/>
      <c r="C167" s="45"/>
    </row>
    <row r="168" spans="1:3" ht="15.5" x14ac:dyDescent="0.35">
      <c r="A168" s="45"/>
      <c r="B168" s="45"/>
      <c r="C168" s="45"/>
    </row>
    <row r="169" spans="1:3" ht="15.5" x14ac:dyDescent="0.35">
      <c r="A169" s="45"/>
      <c r="B169" s="45"/>
      <c r="C169" s="45"/>
    </row>
    <row r="170" spans="1:3" ht="15.5" x14ac:dyDescent="0.35">
      <c r="A170" s="45"/>
      <c r="B170" s="45"/>
      <c r="C170" s="45"/>
    </row>
    <row r="171" spans="1:3" ht="15.5" x14ac:dyDescent="0.35">
      <c r="A171" s="45"/>
      <c r="B171" s="45"/>
      <c r="C171" s="45"/>
    </row>
    <row r="172" spans="1:3" ht="15.5" x14ac:dyDescent="0.35">
      <c r="A172" s="45"/>
      <c r="B172" s="45"/>
      <c r="C172" s="45"/>
    </row>
    <row r="173" spans="1:3" ht="15.5" x14ac:dyDescent="0.35">
      <c r="A173" s="45"/>
      <c r="B173" s="45"/>
      <c r="C173" s="45"/>
    </row>
    <row r="174" spans="1:3" ht="15.5" x14ac:dyDescent="0.35">
      <c r="A174" s="45"/>
      <c r="B174" s="45"/>
      <c r="C174" s="45"/>
    </row>
    <row r="175" spans="1:3" ht="15.5" x14ac:dyDescent="0.35">
      <c r="A175" s="45"/>
      <c r="B175" s="45"/>
      <c r="C175" s="45"/>
    </row>
    <row r="176" spans="1:3" ht="15.5" x14ac:dyDescent="0.35">
      <c r="A176" s="45"/>
      <c r="B176" s="45"/>
      <c r="C176" s="45"/>
    </row>
    <row r="177" spans="1:3" ht="15.5" x14ac:dyDescent="0.35">
      <c r="A177" s="45"/>
      <c r="B177" s="45"/>
      <c r="C177" s="45"/>
    </row>
    <row r="178" spans="1:3" ht="15.5" x14ac:dyDescent="0.35">
      <c r="A178" s="45"/>
      <c r="B178" s="45"/>
      <c r="C178" s="45"/>
    </row>
    <row r="179" spans="1:3" ht="15.5" x14ac:dyDescent="0.35">
      <c r="A179" s="45"/>
      <c r="B179" s="45"/>
      <c r="C179" s="45"/>
    </row>
    <row r="180" spans="1:3" ht="15.5" x14ac:dyDescent="0.35">
      <c r="A180" s="45"/>
      <c r="B180" s="45"/>
      <c r="C180" s="45"/>
    </row>
    <row r="181" spans="1:3" ht="15.5" x14ac:dyDescent="0.35">
      <c r="A181" s="45"/>
      <c r="B181" s="45"/>
      <c r="C181" s="45"/>
    </row>
    <row r="182" spans="1:3" ht="15.5" x14ac:dyDescent="0.35">
      <c r="A182" s="45"/>
      <c r="B182" s="45"/>
      <c r="C182" s="45"/>
    </row>
    <row r="183" spans="1:3" ht="15.5" x14ac:dyDescent="0.35">
      <c r="A183" s="45"/>
      <c r="B183" s="45"/>
      <c r="C183" s="45"/>
    </row>
    <row r="184" spans="1:3" ht="15.5" x14ac:dyDescent="0.35">
      <c r="A184" s="45"/>
      <c r="B184" s="45"/>
      <c r="C184" s="45"/>
    </row>
    <row r="185" spans="1:3" ht="15.5" x14ac:dyDescent="0.35">
      <c r="A185" s="45"/>
      <c r="B185" s="45"/>
      <c r="C185" s="45"/>
    </row>
    <row r="186" spans="1:3" ht="15.5" x14ac:dyDescent="0.35">
      <c r="A186" s="45"/>
      <c r="B186" s="45"/>
      <c r="C186" s="45"/>
    </row>
    <row r="187" spans="1:3" ht="15.5" x14ac:dyDescent="0.35">
      <c r="A187" s="45"/>
      <c r="B187" s="45"/>
      <c r="C187" s="45"/>
    </row>
    <row r="188" spans="1:3" ht="15.5" x14ac:dyDescent="0.35">
      <c r="A188" s="45"/>
      <c r="B188" s="45"/>
      <c r="C188" s="45"/>
    </row>
    <row r="189" spans="1:3" ht="15.5" x14ac:dyDescent="0.35">
      <c r="A189" s="45"/>
      <c r="B189" s="45"/>
      <c r="C189" s="45"/>
    </row>
    <row r="190" spans="1:3" ht="15.5" x14ac:dyDescent="0.35">
      <c r="A190" s="45"/>
      <c r="B190" s="45"/>
      <c r="C190" s="45"/>
    </row>
    <row r="191" spans="1:3" ht="15.5" x14ac:dyDescent="0.35">
      <c r="A191" s="45"/>
      <c r="B191" s="45"/>
      <c r="C191" s="45"/>
    </row>
    <row r="192" spans="1:3" ht="15.5" x14ac:dyDescent="0.35">
      <c r="A192" s="45"/>
      <c r="B192" s="45"/>
      <c r="C192" s="45"/>
    </row>
    <row r="193" spans="1:3" ht="15.5" x14ac:dyDescent="0.35">
      <c r="A193" s="45"/>
      <c r="B193" s="45"/>
      <c r="C193" s="45"/>
    </row>
    <row r="194" spans="1:3" ht="15.5" x14ac:dyDescent="0.35">
      <c r="A194" s="45"/>
      <c r="B194" s="45"/>
      <c r="C194" s="45"/>
    </row>
    <row r="195" spans="1:3" ht="15.5" x14ac:dyDescent="0.35">
      <c r="A195" s="45"/>
      <c r="B195" s="45"/>
      <c r="C195" s="45"/>
    </row>
    <row r="196" spans="1:3" ht="15.5" x14ac:dyDescent="0.35">
      <c r="A196" s="45"/>
      <c r="B196" s="45"/>
      <c r="C196" s="45"/>
    </row>
    <row r="197" spans="1:3" ht="15.5" x14ac:dyDescent="0.35">
      <c r="A197" s="45"/>
      <c r="B197" s="45"/>
      <c r="C197" s="45"/>
    </row>
    <row r="198" spans="1:3" ht="15.5" x14ac:dyDescent="0.35">
      <c r="A198" s="45"/>
      <c r="B198" s="45"/>
      <c r="C198" s="45"/>
    </row>
    <row r="199" spans="1:3" ht="15.5" x14ac:dyDescent="0.35">
      <c r="A199" s="45"/>
      <c r="B199" s="45"/>
      <c r="C199" s="45"/>
    </row>
    <row r="200" spans="1:3" ht="15.5" x14ac:dyDescent="0.35">
      <c r="A200" s="45"/>
      <c r="B200" s="45"/>
      <c r="C200" s="45"/>
    </row>
    <row r="201" spans="1:3" ht="15.5" x14ac:dyDescent="0.35">
      <c r="A201" s="45"/>
      <c r="B201" s="45"/>
      <c r="C201" s="45"/>
    </row>
    <row r="202" spans="1:3" ht="15.5" x14ac:dyDescent="0.35">
      <c r="A202" s="45"/>
      <c r="B202" s="45"/>
      <c r="C202" s="45"/>
    </row>
    <row r="203" spans="1:3" ht="15.5" x14ac:dyDescent="0.35">
      <c r="A203" s="45"/>
      <c r="B203" s="45"/>
      <c r="C203" s="45"/>
    </row>
    <row r="204" spans="1:3" ht="15.5" x14ac:dyDescent="0.35">
      <c r="A204" s="45"/>
      <c r="B204" s="45"/>
      <c r="C204" s="45"/>
    </row>
    <row r="205" spans="1:3" ht="15.5" x14ac:dyDescent="0.35">
      <c r="A205" s="45"/>
      <c r="B205" s="45"/>
      <c r="C205" s="45"/>
    </row>
    <row r="206" spans="1:3" ht="15.5" x14ac:dyDescent="0.35">
      <c r="A206" s="45"/>
      <c r="B206" s="45"/>
      <c r="C206" s="45"/>
    </row>
    <row r="207" spans="1:3" ht="15.5" x14ac:dyDescent="0.35">
      <c r="A207" s="45"/>
      <c r="B207" s="45"/>
      <c r="C207" s="45"/>
    </row>
    <row r="208" spans="1:3" ht="15.5" x14ac:dyDescent="0.35">
      <c r="A208" s="45"/>
      <c r="B208" s="45"/>
      <c r="C208" s="45"/>
    </row>
    <row r="209" spans="1:3" ht="15.5" x14ac:dyDescent="0.35">
      <c r="A209" s="45"/>
      <c r="B209" s="45"/>
      <c r="C209" s="45"/>
    </row>
    <row r="210" spans="1:3" ht="15.5" x14ac:dyDescent="0.35">
      <c r="A210" s="45"/>
      <c r="B210" s="45"/>
      <c r="C210" s="45"/>
    </row>
    <row r="211" spans="1:3" ht="15.5" x14ac:dyDescent="0.35">
      <c r="A211" s="45"/>
      <c r="B211" s="45"/>
      <c r="C211" s="45"/>
    </row>
    <row r="212" spans="1:3" ht="15.5" x14ac:dyDescent="0.35">
      <c r="A212" s="45"/>
      <c r="B212" s="45"/>
      <c r="C212" s="45"/>
    </row>
    <row r="213" spans="1:3" ht="15.5" x14ac:dyDescent="0.35">
      <c r="A213" s="45"/>
      <c r="B213" s="45"/>
      <c r="C213" s="45"/>
    </row>
    <row r="214" spans="1:3" ht="15.5" x14ac:dyDescent="0.35">
      <c r="A214" s="45"/>
      <c r="B214" s="45"/>
      <c r="C214" s="45"/>
    </row>
    <row r="215" spans="1:3" ht="15.5" x14ac:dyDescent="0.35">
      <c r="A215" s="45"/>
      <c r="B215" s="45"/>
      <c r="C215" s="45"/>
    </row>
    <row r="216" spans="1:3" ht="15.5" x14ac:dyDescent="0.35">
      <c r="A216" s="45"/>
      <c r="B216" s="45"/>
      <c r="C216" s="45"/>
    </row>
    <row r="217" spans="1:3" ht="15.5" x14ac:dyDescent="0.35">
      <c r="A217" s="45"/>
      <c r="B217" s="45"/>
      <c r="C217" s="45"/>
    </row>
    <row r="218" spans="1:3" ht="15.5" x14ac:dyDescent="0.35">
      <c r="A218" s="45"/>
      <c r="B218" s="45"/>
      <c r="C218" s="45"/>
    </row>
    <row r="219" spans="1:3" ht="15.5" x14ac:dyDescent="0.35">
      <c r="A219" s="45"/>
      <c r="B219" s="45"/>
      <c r="C219" s="45"/>
    </row>
    <row r="220" spans="1:3" ht="15.5" x14ac:dyDescent="0.35">
      <c r="A220" s="45"/>
      <c r="B220" s="45"/>
      <c r="C220" s="45"/>
    </row>
    <row r="221" spans="1:3" ht="15.5" x14ac:dyDescent="0.35">
      <c r="A221" s="45"/>
      <c r="B221" s="45"/>
      <c r="C221" s="45"/>
    </row>
    <row r="222" spans="1:3" ht="15.5" x14ac:dyDescent="0.35">
      <c r="A222" s="45"/>
      <c r="B222" s="45"/>
      <c r="C222" s="45"/>
    </row>
    <row r="223" spans="1:3" ht="15.5" x14ac:dyDescent="0.35">
      <c r="A223" s="45"/>
      <c r="B223" s="45"/>
      <c r="C223" s="45"/>
    </row>
    <row r="224" spans="1:3" ht="15.5" x14ac:dyDescent="0.35">
      <c r="A224" s="45"/>
      <c r="B224" s="45"/>
      <c r="C224" s="45"/>
    </row>
    <row r="225" spans="1:3" ht="15.5" x14ac:dyDescent="0.35">
      <c r="A225" s="45"/>
      <c r="B225" s="45"/>
      <c r="C225" s="45"/>
    </row>
    <row r="226" spans="1:3" ht="15.5" x14ac:dyDescent="0.35">
      <c r="A226" s="45"/>
      <c r="B226" s="45"/>
      <c r="C226" s="45"/>
    </row>
    <row r="227" spans="1:3" ht="15.5" x14ac:dyDescent="0.35">
      <c r="A227" s="45"/>
      <c r="B227" s="45"/>
      <c r="C227" s="45"/>
    </row>
    <row r="228" spans="1:3" ht="15.5" x14ac:dyDescent="0.35">
      <c r="A228" s="45"/>
      <c r="B228" s="45"/>
      <c r="C228" s="45"/>
    </row>
    <row r="229" spans="1:3" ht="15.5" x14ac:dyDescent="0.35">
      <c r="A229" s="45"/>
      <c r="B229" s="45"/>
      <c r="C229" s="45"/>
    </row>
    <row r="230" spans="1:3" ht="15.5" x14ac:dyDescent="0.35">
      <c r="A230" s="45"/>
      <c r="B230" s="45"/>
      <c r="C230" s="45"/>
    </row>
    <row r="231" spans="1:3" ht="15.5" x14ac:dyDescent="0.35">
      <c r="A231" s="45"/>
      <c r="B231" s="45"/>
      <c r="C231" s="45"/>
    </row>
    <row r="232" spans="1:3" ht="15.5" x14ac:dyDescent="0.35">
      <c r="A232" s="45"/>
      <c r="B232" s="45"/>
      <c r="C232" s="45"/>
    </row>
    <row r="233" spans="1:3" ht="15.5" x14ac:dyDescent="0.35">
      <c r="A233" s="45"/>
      <c r="B233" s="45"/>
      <c r="C233" s="45"/>
    </row>
    <row r="234" spans="1:3" ht="15.5" x14ac:dyDescent="0.35">
      <c r="A234" s="45"/>
      <c r="B234" s="45"/>
      <c r="C234" s="45"/>
    </row>
    <row r="235" spans="1:3" ht="15.5" x14ac:dyDescent="0.35">
      <c r="A235" s="45"/>
      <c r="B235" s="45"/>
      <c r="C235" s="45"/>
    </row>
    <row r="236" spans="1:3" ht="15.5" x14ac:dyDescent="0.35">
      <c r="A236" s="45"/>
      <c r="B236" s="45"/>
      <c r="C236" s="45"/>
    </row>
    <row r="237" spans="1:3" ht="15.5" x14ac:dyDescent="0.35">
      <c r="A237" s="45"/>
      <c r="B237" s="45"/>
      <c r="C237" s="45"/>
    </row>
    <row r="238" spans="1:3" ht="15.5" x14ac:dyDescent="0.35">
      <c r="A238" s="45"/>
      <c r="B238" s="45"/>
      <c r="C238" s="45"/>
    </row>
    <row r="239" spans="1:3" ht="15.5" x14ac:dyDescent="0.35">
      <c r="A239" s="45"/>
      <c r="B239" s="45"/>
      <c r="C239" s="45"/>
    </row>
    <row r="240" spans="1:3" ht="15.5" x14ac:dyDescent="0.35">
      <c r="A240" s="45"/>
      <c r="B240" s="45"/>
      <c r="C240" s="45"/>
    </row>
    <row r="241" spans="1:3" ht="15.5" x14ac:dyDescent="0.35">
      <c r="A241" s="45"/>
      <c r="B241" s="45"/>
      <c r="C241" s="45"/>
    </row>
    <row r="242" spans="1:3" ht="15.5" x14ac:dyDescent="0.35">
      <c r="A242" s="45"/>
      <c r="B242" s="45"/>
      <c r="C242" s="45"/>
    </row>
    <row r="243" spans="1:3" ht="15.5" x14ac:dyDescent="0.35">
      <c r="A243" s="45"/>
      <c r="B243" s="45"/>
      <c r="C243" s="45"/>
    </row>
    <row r="244" spans="1:3" ht="15.5" x14ac:dyDescent="0.35">
      <c r="A244" s="45"/>
      <c r="B244" s="45"/>
      <c r="C244" s="45"/>
    </row>
    <row r="245" spans="1:3" ht="15.5" x14ac:dyDescent="0.35">
      <c r="A245" s="45"/>
      <c r="B245" s="45"/>
      <c r="C245" s="45"/>
    </row>
    <row r="246" spans="1:3" ht="15.5" x14ac:dyDescent="0.35">
      <c r="A246" s="45"/>
      <c r="B246" s="45"/>
      <c r="C246" s="45"/>
    </row>
    <row r="247" spans="1:3" ht="15.5" x14ac:dyDescent="0.35">
      <c r="A247" s="45"/>
      <c r="B247" s="45"/>
      <c r="C247" s="45"/>
    </row>
    <row r="248" spans="1:3" ht="15.5" x14ac:dyDescent="0.35">
      <c r="A248" s="45"/>
      <c r="B248" s="45"/>
      <c r="C248" s="45"/>
    </row>
    <row r="249" spans="1:3" ht="15.5" x14ac:dyDescent="0.35">
      <c r="A249" s="45"/>
      <c r="B249" s="45"/>
      <c r="C249" s="45"/>
    </row>
    <row r="250" spans="1:3" ht="15.5" x14ac:dyDescent="0.35">
      <c r="A250" s="45"/>
      <c r="B250" s="45"/>
      <c r="C250" s="45"/>
    </row>
    <row r="251" spans="1:3" ht="15.5" x14ac:dyDescent="0.35">
      <c r="A251" s="45"/>
      <c r="B251" s="45"/>
      <c r="C251" s="45"/>
    </row>
    <row r="252" spans="1:3" ht="15.5" x14ac:dyDescent="0.35">
      <c r="A252" s="45"/>
      <c r="B252" s="45"/>
      <c r="C252" s="45"/>
    </row>
    <row r="253" spans="1:3" ht="15.5" x14ac:dyDescent="0.35">
      <c r="A253" s="45"/>
      <c r="B253" s="45"/>
      <c r="C253" s="45"/>
    </row>
    <row r="254" spans="1:3" ht="15.5" x14ac:dyDescent="0.35">
      <c r="A254" s="45"/>
      <c r="B254" s="45"/>
      <c r="C254" s="45"/>
    </row>
    <row r="255" spans="1:3" ht="15.5" x14ac:dyDescent="0.35">
      <c r="A255" s="45"/>
      <c r="B255" s="45"/>
      <c r="C255" s="45"/>
    </row>
    <row r="256" spans="1:3" ht="15.5" x14ac:dyDescent="0.35">
      <c r="A256" s="45"/>
      <c r="B256" s="45"/>
      <c r="C256" s="45"/>
    </row>
    <row r="257" spans="1:3" ht="15.5" x14ac:dyDescent="0.35">
      <c r="A257" s="45"/>
      <c r="B257" s="45"/>
      <c r="C257" s="45"/>
    </row>
    <row r="258" spans="1:3" ht="15.5" x14ac:dyDescent="0.35">
      <c r="A258" s="45"/>
      <c r="B258" s="45"/>
      <c r="C258" s="45"/>
    </row>
    <row r="259" spans="1:3" ht="15.5" x14ac:dyDescent="0.35">
      <c r="A259" s="45"/>
      <c r="B259" s="45"/>
      <c r="C259" s="45"/>
    </row>
    <row r="260" spans="1:3" ht="15.5" x14ac:dyDescent="0.35">
      <c r="A260" s="45"/>
      <c r="B260" s="45"/>
      <c r="C260" s="45"/>
    </row>
    <row r="261" spans="1:3" ht="15.5" x14ac:dyDescent="0.35">
      <c r="A261" s="45"/>
      <c r="B261" s="45"/>
      <c r="C261" s="45"/>
    </row>
    <row r="262" spans="1:3" ht="15.5" x14ac:dyDescent="0.35">
      <c r="A262" s="45"/>
      <c r="B262" s="45"/>
      <c r="C262" s="45"/>
    </row>
    <row r="263" spans="1:3" ht="15.5" x14ac:dyDescent="0.35">
      <c r="A263" s="45"/>
      <c r="B263" s="45"/>
      <c r="C263" s="45"/>
    </row>
    <row r="264" spans="1:3" ht="15.5" x14ac:dyDescent="0.35">
      <c r="A264" s="45"/>
      <c r="B264" s="45"/>
      <c r="C264" s="45"/>
    </row>
    <row r="265" spans="1:3" ht="15.5" x14ac:dyDescent="0.35">
      <c r="A265" s="45"/>
      <c r="B265" s="45"/>
      <c r="C265" s="45"/>
    </row>
    <row r="266" spans="1:3" ht="15.5" x14ac:dyDescent="0.35">
      <c r="A266" s="45"/>
      <c r="B266" s="45"/>
      <c r="C266" s="45"/>
    </row>
    <row r="267" spans="1:3" ht="15.5" x14ac:dyDescent="0.35">
      <c r="A267" s="45"/>
      <c r="B267" s="45"/>
      <c r="C267" s="45"/>
    </row>
    <row r="268" spans="1:3" ht="15.5" x14ac:dyDescent="0.35">
      <c r="A268" s="45"/>
      <c r="B268" s="45"/>
      <c r="C268" s="45"/>
    </row>
    <row r="269" spans="1:3" ht="15.5" x14ac:dyDescent="0.35">
      <c r="A269" s="45"/>
      <c r="B269" s="45"/>
      <c r="C269" s="45"/>
    </row>
    <row r="270" spans="1:3" ht="15.5" x14ac:dyDescent="0.35">
      <c r="A270" s="45"/>
      <c r="B270" s="45"/>
      <c r="C270" s="45"/>
    </row>
    <row r="271" spans="1:3" ht="15.5" x14ac:dyDescent="0.35">
      <c r="A271" s="45"/>
      <c r="B271" s="45"/>
      <c r="C271" s="45"/>
    </row>
    <row r="272" spans="1:3" ht="15.5" x14ac:dyDescent="0.35">
      <c r="A272" s="45"/>
      <c r="B272" s="45"/>
      <c r="C272" s="45"/>
    </row>
    <row r="273" spans="1:3" ht="15.5" x14ac:dyDescent="0.35">
      <c r="A273" s="45"/>
      <c r="B273" s="45"/>
      <c r="C273" s="45"/>
    </row>
    <row r="274" spans="1:3" ht="15.5" x14ac:dyDescent="0.35">
      <c r="A274" s="45"/>
      <c r="B274" s="45"/>
      <c r="C274" s="45"/>
    </row>
    <row r="275" spans="1:3" ht="15.5" x14ac:dyDescent="0.35">
      <c r="A275" s="45"/>
      <c r="B275" s="45"/>
      <c r="C275" s="45"/>
    </row>
    <row r="276" spans="1:3" ht="15.5" x14ac:dyDescent="0.35">
      <c r="A276" s="45"/>
      <c r="B276" s="45"/>
      <c r="C276" s="45"/>
    </row>
    <row r="277" spans="1:3" ht="15.5" x14ac:dyDescent="0.35">
      <c r="A277" s="45"/>
      <c r="B277" s="45"/>
      <c r="C277" s="45"/>
    </row>
    <row r="278" spans="1:3" ht="15.5" x14ac:dyDescent="0.35">
      <c r="A278" s="45"/>
      <c r="B278" s="45"/>
      <c r="C278" s="45"/>
    </row>
    <row r="279" spans="1:3" ht="15.5" x14ac:dyDescent="0.35">
      <c r="A279" s="45"/>
      <c r="B279" s="45"/>
      <c r="C279" s="45"/>
    </row>
    <row r="280" spans="1:3" ht="15.5" x14ac:dyDescent="0.35">
      <c r="A280" s="45"/>
      <c r="B280" s="45"/>
      <c r="C280" s="45"/>
    </row>
    <row r="281" spans="1:3" ht="15.5" x14ac:dyDescent="0.35">
      <c r="A281" s="45"/>
      <c r="B281" s="45"/>
      <c r="C281" s="45"/>
    </row>
    <row r="282" spans="1:3" ht="15.5" x14ac:dyDescent="0.35">
      <c r="A282" s="45"/>
      <c r="B282" s="45"/>
      <c r="C282" s="45"/>
    </row>
    <row r="283" spans="1:3" ht="15.5" x14ac:dyDescent="0.35">
      <c r="A283" s="45"/>
      <c r="B283" s="45"/>
      <c r="C283" s="45"/>
    </row>
    <row r="284" spans="1:3" ht="15.5" x14ac:dyDescent="0.35">
      <c r="A284" s="45"/>
      <c r="B284" s="45"/>
      <c r="C284" s="45"/>
    </row>
    <row r="285" spans="1:3" ht="15.5" x14ac:dyDescent="0.35">
      <c r="A285" s="45"/>
      <c r="B285" s="45"/>
      <c r="C285" s="45"/>
    </row>
    <row r="286" spans="1:3" ht="15.5" x14ac:dyDescent="0.35">
      <c r="A286" s="45"/>
      <c r="B286" s="45"/>
      <c r="C286" s="45"/>
    </row>
    <row r="287" spans="1:3" ht="15.5" x14ac:dyDescent="0.35">
      <c r="A287" s="45"/>
      <c r="B287" s="45"/>
      <c r="C287" s="45"/>
    </row>
    <row r="288" spans="1:3" ht="15.5" x14ac:dyDescent="0.35">
      <c r="A288" s="45"/>
      <c r="B288" s="45"/>
      <c r="C288" s="45"/>
    </row>
    <row r="289" spans="1:3" ht="15.5" x14ac:dyDescent="0.35">
      <c r="A289" s="45"/>
      <c r="B289" s="45"/>
      <c r="C289" s="45"/>
    </row>
    <row r="290" spans="1:3" ht="15.5" x14ac:dyDescent="0.35">
      <c r="A290" s="45"/>
      <c r="B290" s="45"/>
      <c r="C290" s="45"/>
    </row>
    <row r="291" spans="1:3" ht="15.5" x14ac:dyDescent="0.35">
      <c r="A291" s="45"/>
      <c r="B291" s="45"/>
      <c r="C291" s="45"/>
    </row>
    <row r="292" spans="1:3" ht="15.5" x14ac:dyDescent="0.35">
      <c r="A292" s="45"/>
      <c r="B292" s="45"/>
      <c r="C292" s="45"/>
    </row>
    <row r="293" spans="1:3" ht="15.5" x14ac:dyDescent="0.35">
      <c r="A293" s="45"/>
      <c r="B293" s="45"/>
      <c r="C293" s="45"/>
    </row>
    <row r="294" spans="1:3" ht="15.5" x14ac:dyDescent="0.35">
      <c r="A294" s="45"/>
      <c r="B294" s="45"/>
      <c r="C294" s="45"/>
    </row>
    <row r="295" spans="1:3" ht="15.5" x14ac:dyDescent="0.35">
      <c r="A295" s="45"/>
      <c r="B295" s="45"/>
      <c r="C295" s="45"/>
    </row>
    <row r="296" spans="1:3" ht="15.5" x14ac:dyDescent="0.35">
      <c r="A296" s="45"/>
      <c r="B296" s="45"/>
      <c r="C296" s="45"/>
    </row>
    <row r="297" spans="1:3" ht="15.5" x14ac:dyDescent="0.35">
      <c r="A297" s="45"/>
      <c r="B297" s="45"/>
      <c r="C297" s="45"/>
    </row>
    <row r="298" spans="1:3" ht="15.5" x14ac:dyDescent="0.35">
      <c r="A298" s="45"/>
      <c r="B298" s="45"/>
      <c r="C298" s="45"/>
    </row>
    <row r="299" spans="1:3" ht="15.5" x14ac:dyDescent="0.35">
      <c r="A299" s="45"/>
      <c r="B299" s="45"/>
      <c r="C299" s="45"/>
    </row>
    <row r="300" spans="1:3" ht="15.5" x14ac:dyDescent="0.35">
      <c r="A300" s="45"/>
      <c r="B300" s="45"/>
      <c r="C300" s="45"/>
    </row>
    <row r="301" spans="1:3" ht="15.5" x14ac:dyDescent="0.35">
      <c r="A301" s="45"/>
      <c r="B301" s="45"/>
      <c r="C301" s="45"/>
    </row>
    <row r="302" spans="1:3" ht="15.5" x14ac:dyDescent="0.35">
      <c r="A302" s="45"/>
      <c r="B302" s="45"/>
      <c r="C302" s="45"/>
    </row>
    <row r="303" spans="1:3" ht="15.5" x14ac:dyDescent="0.35">
      <c r="A303" s="45"/>
      <c r="B303" s="45"/>
      <c r="C303" s="45"/>
    </row>
    <row r="304" spans="1:3" ht="15.5" x14ac:dyDescent="0.35">
      <c r="A304" s="45"/>
      <c r="B304" s="45"/>
      <c r="C304" s="45"/>
    </row>
    <row r="305" spans="1:3" ht="15.5" x14ac:dyDescent="0.35">
      <c r="A305" s="45"/>
      <c r="B305" s="45"/>
      <c r="C305" s="45"/>
    </row>
    <row r="306" spans="1:3" ht="15.5" x14ac:dyDescent="0.35">
      <c r="A306" s="45"/>
      <c r="B306" s="45"/>
      <c r="C306" s="45"/>
    </row>
    <row r="307" spans="1:3" ht="15.5" x14ac:dyDescent="0.35">
      <c r="A307" s="45"/>
      <c r="B307" s="45"/>
      <c r="C307" s="45"/>
    </row>
    <row r="308" spans="1:3" ht="15.5" x14ac:dyDescent="0.35">
      <c r="A308" s="45"/>
      <c r="B308" s="45"/>
      <c r="C308" s="45"/>
    </row>
    <row r="309" spans="1:3" ht="15.5" x14ac:dyDescent="0.35">
      <c r="A309" s="45"/>
      <c r="B309" s="45"/>
      <c r="C309" s="45"/>
    </row>
    <row r="310" spans="1:3" ht="15.5" x14ac:dyDescent="0.35">
      <c r="A310" s="45"/>
      <c r="B310" s="45"/>
      <c r="C310" s="45"/>
    </row>
    <row r="311" spans="1:3" ht="15.5" x14ac:dyDescent="0.35">
      <c r="A311" s="45"/>
      <c r="B311" s="45"/>
      <c r="C311" s="45"/>
    </row>
    <row r="312" spans="1:3" ht="15.5" x14ac:dyDescent="0.35">
      <c r="A312" s="45"/>
      <c r="B312" s="45"/>
      <c r="C312" s="45"/>
    </row>
    <row r="313" spans="1:3" ht="15.5" x14ac:dyDescent="0.35">
      <c r="A313" s="45"/>
      <c r="B313" s="45"/>
      <c r="C313" s="45"/>
    </row>
    <row r="314" spans="1:3" ht="15.5" x14ac:dyDescent="0.35">
      <c r="A314" s="45"/>
      <c r="B314" s="45"/>
      <c r="C314" s="45"/>
    </row>
    <row r="315" spans="1:3" ht="15.5" x14ac:dyDescent="0.35">
      <c r="A315" s="45"/>
      <c r="B315" s="45"/>
      <c r="C315" s="45"/>
    </row>
    <row r="316" spans="1:3" ht="15.5" x14ac:dyDescent="0.35">
      <c r="A316" s="45"/>
      <c r="B316" s="45"/>
      <c r="C316" s="45"/>
    </row>
    <row r="317" spans="1:3" ht="15.5" x14ac:dyDescent="0.35">
      <c r="A317" s="45"/>
      <c r="B317" s="45"/>
      <c r="C317" s="45"/>
    </row>
    <row r="318" spans="1:3" ht="15.5" x14ac:dyDescent="0.35">
      <c r="A318" s="45"/>
      <c r="B318" s="45"/>
      <c r="C318" s="45"/>
    </row>
    <row r="319" spans="1:3" ht="15.5" x14ac:dyDescent="0.35">
      <c r="A319" s="45"/>
      <c r="B319" s="45"/>
      <c r="C319" s="45"/>
    </row>
    <row r="320" spans="1:3" ht="15.5" x14ac:dyDescent="0.35">
      <c r="A320" s="45"/>
      <c r="B320" s="45"/>
      <c r="C320" s="45"/>
    </row>
    <row r="321" spans="1:3" ht="15.5" x14ac:dyDescent="0.35">
      <c r="A321" s="45"/>
      <c r="B321" s="45"/>
      <c r="C321" s="45"/>
    </row>
    <row r="322" spans="1:3" ht="15.5" x14ac:dyDescent="0.35">
      <c r="A322" s="45"/>
      <c r="B322" s="45"/>
      <c r="C322" s="45"/>
    </row>
    <row r="323" spans="1:3" ht="15.5" x14ac:dyDescent="0.35">
      <c r="A323" s="45"/>
      <c r="B323" s="45"/>
      <c r="C323" s="45"/>
    </row>
    <row r="324" spans="1:3" ht="15.5" x14ac:dyDescent="0.35">
      <c r="A324" s="45"/>
      <c r="B324" s="45"/>
      <c r="C324" s="45"/>
    </row>
    <row r="325" spans="1:3" ht="15.5" x14ac:dyDescent="0.35">
      <c r="A325" s="45"/>
      <c r="B325" s="45"/>
      <c r="C325" s="45"/>
    </row>
    <row r="326" spans="1:3" ht="15.5" x14ac:dyDescent="0.35">
      <c r="A326" s="45"/>
      <c r="B326" s="45"/>
      <c r="C326" s="45"/>
    </row>
    <row r="327" spans="1:3" ht="15.5" x14ac:dyDescent="0.35">
      <c r="A327" s="45"/>
      <c r="B327" s="45"/>
      <c r="C327" s="45"/>
    </row>
    <row r="328" spans="1:3" ht="15.5" x14ac:dyDescent="0.35">
      <c r="A328" s="45"/>
      <c r="B328" s="45"/>
      <c r="C328" s="45"/>
    </row>
    <row r="329" spans="1:3" ht="15.5" x14ac:dyDescent="0.35">
      <c r="A329" s="45"/>
      <c r="B329" s="45"/>
      <c r="C329" s="45"/>
    </row>
    <row r="330" spans="1:3" ht="15.5" x14ac:dyDescent="0.35">
      <c r="A330" s="45"/>
      <c r="B330" s="45"/>
      <c r="C330" s="45"/>
    </row>
    <row r="331" spans="1:3" ht="15.5" x14ac:dyDescent="0.35">
      <c r="A331" s="45"/>
      <c r="B331" s="45"/>
      <c r="C331" s="45"/>
    </row>
    <row r="332" spans="1:3" ht="15.5" x14ac:dyDescent="0.35">
      <c r="A332" s="45"/>
      <c r="B332" s="45"/>
      <c r="C332" s="45"/>
    </row>
    <row r="333" spans="1:3" ht="15.5" x14ac:dyDescent="0.35">
      <c r="A333" s="45"/>
      <c r="B333" s="45"/>
      <c r="C333" s="45"/>
    </row>
    <row r="334" spans="1:3" ht="15.5" x14ac:dyDescent="0.35">
      <c r="A334" s="45"/>
      <c r="B334" s="45"/>
      <c r="C334" s="45"/>
    </row>
    <row r="335" spans="1:3" ht="15.5" x14ac:dyDescent="0.35">
      <c r="A335" s="45"/>
      <c r="B335" s="45"/>
      <c r="C335" s="45"/>
    </row>
    <row r="336" spans="1:3" ht="15.5" x14ac:dyDescent="0.35">
      <c r="A336" s="45"/>
      <c r="B336" s="45"/>
      <c r="C336" s="45"/>
    </row>
    <row r="337" spans="1:3" ht="15.5" x14ac:dyDescent="0.35">
      <c r="A337" s="45"/>
      <c r="B337" s="45"/>
      <c r="C337" s="45"/>
    </row>
    <row r="338" spans="1:3" ht="15.5" x14ac:dyDescent="0.35">
      <c r="A338" s="45"/>
      <c r="B338" s="45"/>
      <c r="C338" s="45"/>
    </row>
    <row r="339" spans="1:3" ht="15.5" x14ac:dyDescent="0.35">
      <c r="A339" s="45"/>
      <c r="B339" s="45"/>
      <c r="C339" s="45"/>
    </row>
    <row r="340" spans="1:3" ht="15.5" x14ac:dyDescent="0.35">
      <c r="A340" s="45"/>
      <c r="B340" s="45"/>
      <c r="C340" s="45"/>
    </row>
    <row r="341" spans="1:3" ht="15.5" x14ac:dyDescent="0.35">
      <c r="A341" s="45"/>
      <c r="B341" s="45"/>
      <c r="C341" s="45"/>
    </row>
    <row r="342" spans="1:3" ht="15.5" x14ac:dyDescent="0.35">
      <c r="A342" s="45"/>
      <c r="B342" s="45"/>
      <c r="C342" s="45"/>
    </row>
    <row r="343" spans="1:3" ht="15.5" x14ac:dyDescent="0.35">
      <c r="A343" s="45"/>
      <c r="B343" s="45"/>
      <c r="C343" s="45"/>
    </row>
    <row r="344" spans="1:3" ht="15.5" x14ac:dyDescent="0.35">
      <c r="A344" s="45"/>
      <c r="B344" s="45"/>
      <c r="C344" s="45"/>
    </row>
    <row r="345" spans="1:3" ht="15.5" x14ac:dyDescent="0.35">
      <c r="A345" s="45"/>
      <c r="B345" s="45"/>
      <c r="C345" s="45"/>
    </row>
    <row r="346" spans="1:3" ht="15.5" x14ac:dyDescent="0.35">
      <c r="A346" s="45"/>
      <c r="B346" s="45"/>
      <c r="C346" s="45"/>
    </row>
    <row r="347" spans="1:3" ht="15.5" x14ac:dyDescent="0.35">
      <c r="A347" s="45"/>
      <c r="B347" s="45"/>
      <c r="C347" s="45"/>
    </row>
    <row r="348" spans="1:3" ht="15.5" x14ac:dyDescent="0.35">
      <c r="A348" s="45"/>
      <c r="B348" s="45"/>
      <c r="C348" s="45"/>
    </row>
    <row r="349" spans="1:3" ht="15.5" x14ac:dyDescent="0.35">
      <c r="A349" s="45"/>
      <c r="B349" s="45"/>
      <c r="C349" s="45"/>
    </row>
    <row r="350" spans="1:3" ht="15.5" x14ac:dyDescent="0.35">
      <c r="A350" s="45"/>
      <c r="B350" s="45"/>
      <c r="C350" s="45"/>
    </row>
    <row r="351" spans="1:3" ht="15.5" x14ac:dyDescent="0.35">
      <c r="A351" s="45"/>
      <c r="B351" s="45"/>
      <c r="C351" s="45"/>
    </row>
    <row r="352" spans="1:3" ht="15.5" x14ac:dyDescent="0.35">
      <c r="A352" s="45"/>
      <c r="B352" s="45"/>
      <c r="C352" s="45"/>
    </row>
    <row r="353" spans="1:3" ht="15.5" x14ac:dyDescent="0.35">
      <c r="A353" s="45"/>
      <c r="B353" s="45"/>
      <c r="C353" s="45"/>
    </row>
    <row r="354" spans="1:3" ht="15.5" x14ac:dyDescent="0.35">
      <c r="A354" s="45"/>
      <c r="B354" s="45"/>
      <c r="C354" s="45"/>
    </row>
    <row r="355" spans="1:3" ht="15.5" x14ac:dyDescent="0.35">
      <c r="A355" s="45"/>
      <c r="B355" s="45"/>
      <c r="C355" s="45"/>
    </row>
    <row r="356" spans="1:3" ht="15.5" x14ac:dyDescent="0.35">
      <c r="A356" s="45"/>
      <c r="B356" s="45"/>
      <c r="C356" s="45"/>
    </row>
    <row r="357" spans="1:3" ht="15.5" x14ac:dyDescent="0.35">
      <c r="A357" s="45"/>
      <c r="B357" s="45"/>
      <c r="C357" s="45"/>
    </row>
    <row r="358" spans="1:3" ht="15.5" x14ac:dyDescent="0.35">
      <c r="A358" s="45"/>
      <c r="B358" s="45"/>
      <c r="C358" s="45"/>
    </row>
    <row r="359" spans="1:3" ht="15.5" x14ac:dyDescent="0.35">
      <c r="A359" s="45"/>
      <c r="B359" s="45"/>
      <c r="C359" s="45"/>
    </row>
    <row r="360" spans="1:3" ht="15.5" x14ac:dyDescent="0.35">
      <c r="A360" s="45"/>
      <c r="B360" s="45"/>
      <c r="C360" s="45"/>
    </row>
    <row r="361" spans="1:3" ht="15.5" x14ac:dyDescent="0.35">
      <c r="A361" s="45"/>
      <c r="B361" s="45"/>
      <c r="C361" s="45"/>
    </row>
    <row r="362" spans="1:3" ht="15.5" x14ac:dyDescent="0.35">
      <c r="A362" s="45"/>
      <c r="B362" s="45"/>
      <c r="C362" s="45"/>
    </row>
    <row r="363" spans="1:3" ht="15.5" x14ac:dyDescent="0.35">
      <c r="A363" s="45"/>
      <c r="B363" s="45"/>
      <c r="C363" s="45"/>
    </row>
    <row r="364" spans="1:3" ht="15.5" x14ac:dyDescent="0.35">
      <c r="A364" s="45"/>
      <c r="B364" s="45"/>
      <c r="C364" s="45"/>
    </row>
    <row r="365" spans="1:3" ht="15.5" x14ac:dyDescent="0.35">
      <c r="A365" s="45"/>
      <c r="B365" s="45"/>
      <c r="C365" s="45"/>
    </row>
    <row r="366" spans="1:3" ht="15.5" x14ac:dyDescent="0.35">
      <c r="A366" s="45"/>
      <c r="B366" s="45"/>
      <c r="C366" s="45"/>
    </row>
    <row r="367" spans="1:3" ht="15.5" x14ac:dyDescent="0.35">
      <c r="A367" s="45"/>
      <c r="B367" s="45"/>
      <c r="C367" s="45"/>
    </row>
    <row r="368" spans="1:3" ht="15.5" x14ac:dyDescent="0.35">
      <c r="A368" s="45"/>
      <c r="B368" s="45"/>
      <c r="C368" s="45"/>
    </row>
    <row r="369" spans="1:3" ht="15.5" x14ac:dyDescent="0.35">
      <c r="A369" s="45"/>
      <c r="B369" s="45"/>
      <c r="C369" s="45"/>
    </row>
    <row r="370" spans="1:3" ht="15.5" x14ac:dyDescent="0.35">
      <c r="A370" s="45"/>
      <c r="B370" s="45"/>
      <c r="C370" s="45"/>
    </row>
    <row r="371" spans="1:3" ht="15.5" x14ac:dyDescent="0.35">
      <c r="A371" s="45"/>
      <c r="B371" s="45"/>
      <c r="C371" s="45"/>
    </row>
    <row r="372" spans="1:3" ht="15.5" x14ac:dyDescent="0.35">
      <c r="A372" s="45"/>
      <c r="B372" s="45"/>
      <c r="C372" s="45"/>
    </row>
    <row r="373" spans="1:3" ht="15.5" x14ac:dyDescent="0.35">
      <c r="A373" s="45"/>
      <c r="B373" s="45"/>
      <c r="C373" s="45"/>
    </row>
    <row r="374" spans="1:3" ht="15.5" x14ac:dyDescent="0.35">
      <c r="A374" s="45"/>
      <c r="B374" s="45"/>
      <c r="C374" s="45"/>
    </row>
    <row r="375" spans="1:3" ht="15.5" x14ac:dyDescent="0.35">
      <c r="A375" s="45"/>
      <c r="B375" s="45"/>
      <c r="C375" s="45"/>
    </row>
    <row r="376" spans="1:3" ht="15.5" x14ac:dyDescent="0.35">
      <c r="A376" s="45"/>
      <c r="B376" s="45"/>
      <c r="C376" s="45"/>
    </row>
    <row r="377" spans="1:3" ht="15.5" x14ac:dyDescent="0.35">
      <c r="A377" s="45"/>
      <c r="B377" s="45"/>
      <c r="C377" s="45"/>
    </row>
    <row r="378" spans="1:3" ht="15.5" x14ac:dyDescent="0.35">
      <c r="A378" s="45"/>
      <c r="B378" s="45"/>
      <c r="C378" s="45"/>
    </row>
    <row r="379" spans="1:3" ht="15.5" x14ac:dyDescent="0.35">
      <c r="A379" s="45"/>
      <c r="B379" s="45"/>
      <c r="C379" s="45"/>
    </row>
    <row r="380" spans="1:3" ht="15.5" x14ac:dyDescent="0.35">
      <c r="A380" s="45"/>
      <c r="B380" s="45"/>
      <c r="C380" s="45"/>
    </row>
    <row r="381" spans="1:3" ht="15.5" x14ac:dyDescent="0.35">
      <c r="A381" s="45"/>
      <c r="B381" s="45"/>
      <c r="C381" s="45"/>
    </row>
    <row r="382" spans="1:3" ht="15.5" x14ac:dyDescent="0.35">
      <c r="A382" s="45"/>
      <c r="B382" s="45"/>
      <c r="C382" s="45"/>
    </row>
    <row r="383" spans="1:3" ht="15.5" x14ac:dyDescent="0.35">
      <c r="A383" s="45"/>
      <c r="B383" s="45"/>
      <c r="C383" s="45"/>
    </row>
    <row r="384" spans="1:3" ht="15.5" x14ac:dyDescent="0.35">
      <c r="A384" s="45"/>
      <c r="B384" s="45"/>
      <c r="C384" s="45"/>
    </row>
    <row r="385" spans="1:3" ht="15.5" x14ac:dyDescent="0.35">
      <c r="A385" s="45"/>
      <c r="B385" s="45"/>
      <c r="C385" s="45"/>
    </row>
    <row r="386" spans="1:3" ht="15.5" x14ac:dyDescent="0.35">
      <c r="A386" s="45"/>
      <c r="B386" s="45"/>
      <c r="C386" s="45"/>
    </row>
    <row r="387" spans="1:3" ht="15.5" x14ac:dyDescent="0.35">
      <c r="A387" s="45"/>
      <c r="B387" s="45"/>
      <c r="C387" s="45"/>
    </row>
    <row r="388" spans="1:3" ht="15.5" x14ac:dyDescent="0.35">
      <c r="A388" s="45"/>
      <c r="B388" s="45"/>
      <c r="C388" s="45"/>
    </row>
    <row r="389" spans="1:3" ht="15.5" x14ac:dyDescent="0.35">
      <c r="A389" s="45"/>
      <c r="B389" s="45"/>
      <c r="C389" s="45"/>
    </row>
    <row r="390" spans="1:3" ht="15.5" x14ac:dyDescent="0.35">
      <c r="A390" s="45"/>
      <c r="B390" s="45"/>
      <c r="C390" s="45"/>
    </row>
    <row r="391" spans="1:3" ht="15.5" x14ac:dyDescent="0.35">
      <c r="A391" s="45"/>
      <c r="B391" s="45"/>
      <c r="C391" s="45"/>
    </row>
    <row r="392" spans="1:3" ht="15.5" x14ac:dyDescent="0.35">
      <c r="A392" s="45"/>
      <c r="B392" s="45"/>
      <c r="C392" s="45"/>
    </row>
    <row r="393" spans="1:3" ht="15.5" x14ac:dyDescent="0.35">
      <c r="A393" s="45"/>
      <c r="B393" s="45"/>
      <c r="C393" s="45"/>
    </row>
    <row r="394" spans="1:3" ht="15.5" x14ac:dyDescent="0.35">
      <c r="A394" s="45"/>
      <c r="B394" s="45"/>
      <c r="C394" s="45"/>
    </row>
    <row r="395" spans="1:3" ht="15.5" x14ac:dyDescent="0.35">
      <c r="A395" s="45"/>
      <c r="B395" s="45"/>
      <c r="C395" s="45"/>
    </row>
    <row r="396" spans="1:3" ht="15.5" x14ac:dyDescent="0.35">
      <c r="A396" s="45"/>
      <c r="B396" s="45"/>
      <c r="C396" s="45"/>
    </row>
    <row r="397" spans="1:3" ht="15.5" x14ac:dyDescent="0.35">
      <c r="A397" s="45"/>
      <c r="B397" s="45"/>
      <c r="C397" s="45"/>
    </row>
    <row r="398" spans="1:3" ht="15.5" x14ac:dyDescent="0.35">
      <c r="A398" s="45"/>
      <c r="B398" s="45"/>
      <c r="C398" s="45"/>
    </row>
    <row r="399" spans="1:3" ht="15.5" x14ac:dyDescent="0.35">
      <c r="A399" s="45"/>
      <c r="B399" s="45"/>
      <c r="C399" s="45"/>
    </row>
    <row r="400" spans="1:3" ht="15.5" x14ac:dyDescent="0.35">
      <c r="A400" s="45"/>
      <c r="B400" s="45"/>
      <c r="C400" s="45"/>
    </row>
    <row r="401" spans="1:3" ht="15.5" x14ac:dyDescent="0.35">
      <c r="A401" s="45"/>
      <c r="B401" s="45"/>
      <c r="C401" s="45"/>
    </row>
    <row r="402" spans="1:3" ht="15.5" x14ac:dyDescent="0.35">
      <c r="A402" s="45"/>
      <c r="B402" s="45"/>
      <c r="C402" s="45"/>
    </row>
    <row r="403" spans="1:3" ht="15.5" x14ac:dyDescent="0.35">
      <c r="A403" s="45"/>
      <c r="B403" s="45"/>
      <c r="C403" s="45"/>
    </row>
    <row r="404" spans="1:3" ht="15.5" x14ac:dyDescent="0.35">
      <c r="A404" s="45"/>
      <c r="B404" s="45"/>
      <c r="C404" s="45"/>
    </row>
    <row r="405" spans="1:3" ht="15.5" x14ac:dyDescent="0.35">
      <c r="A405" s="45"/>
      <c r="B405" s="45"/>
      <c r="C405" s="45"/>
    </row>
    <row r="406" spans="1:3" ht="15.5" x14ac:dyDescent="0.35">
      <c r="A406" s="45"/>
      <c r="B406" s="45"/>
      <c r="C406" s="45"/>
    </row>
    <row r="407" spans="1:3" ht="15.5" x14ac:dyDescent="0.35">
      <c r="A407" s="45"/>
      <c r="B407" s="45"/>
      <c r="C407" s="45"/>
    </row>
    <row r="408" spans="1:3" ht="15.5" x14ac:dyDescent="0.35">
      <c r="A408" s="45"/>
      <c r="B408" s="45"/>
      <c r="C408" s="45"/>
    </row>
    <row r="409" spans="1:3" ht="15.5" x14ac:dyDescent="0.35">
      <c r="A409" s="45"/>
      <c r="B409" s="45"/>
      <c r="C409" s="45"/>
    </row>
    <row r="410" spans="1:3" ht="15.5" x14ac:dyDescent="0.35">
      <c r="A410" s="45"/>
      <c r="B410" s="45"/>
      <c r="C410" s="45"/>
    </row>
    <row r="411" spans="1:3" ht="15.5" x14ac:dyDescent="0.35">
      <c r="A411" s="45"/>
      <c r="B411" s="45"/>
      <c r="C411" s="45"/>
    </row>
    <row r="412" spans="1:3" ht="15.5" x14ac:dyDescent="0.35">
      <c r="A412" s="45"/>
      <c r="B412" s="45"/>
      <c r="C412" s="45"/>
    </row>
    <row r="413" spans="1:3" ht="15.5" x14ac:dyDescent="0.35">
      <c r="A413" s="45"/>
      <c r="B413" s="45"/>
      <c r="C413" s="45"/>
    </row>
    <row r="414" spans="1:3" ht="15.5" x14ac:dyDescent="0.35">
      <c r="A414" s="45"/>
      <c r="B414" s="45"/>
      <c r="C414" s="45"/>
    </row>
    <row r="415" spans="1:3" ht="15.5" x14ac:dyDescent="0.35">
      <c r="A415" s="45"/>
      <c r="B415" s="45"/>
      <c r="C415" s="45"/>
    </row>
    <row r="416" spans="1:3" ht="15.5" x14ac:dyDescent="0.35">
      <c r="A416" s="45"/>
      <c r="B416" s="45"/>
      <c r="C416" s="45"/>
    </row>
    <row r="417" spans="1:3" ht="15.5" x14ac:dyDescent="0.35">
      <c r="A417" s="45"/>
      <c r="B417" s="45"/>
      <c r="C417" s="45"/>
    </row>
    <row r="418" spans="1:3" ht="15.5" x14ac:dyDescent="0.35">
      <c r="A418" s="45"/>
      <c r="B418" s="45"/>
      <c r="C418" s="45"/>
    </row>
    <row r="419" spans="1:3" ht="15.5" x14ac:dyDescent="0.35">
      <c r="A419" s="45"/>
      <c r="B419" s="45"/>
      <c r="C419" s="45"/>
    </row>
    <row r="420" spans="1:3" ht="15.5" x14ac:dyDescent="0.35">
      <c r="A420" s="45"/>
      <c r="B420" s="45"/>
      <c r="C420" s="45"/>
    </row>
    <row r="421" spans="1:3" ht="15.5" x14ac:dyDescent="0.35">
      <c r="A421" s="45"/>
      <c r="B421" s="45"/>
      <c r="C421" s="45"/>
    </row>
    <row r="422" spans="1:3" ht="15.5" x14ac:dyDescent="0.35">
      <c r="A422" s="45"/>
      <c r="B422" s="45"/>
      <c r="C422" s="45"/>
    </row>
    <row r="423" spans="1:3" ht="15.5" x14ac:dyDescent="0.35">
      <c r="A423" s="45"/>
      <c r="B423" s="45"/>
      <c r="C423" s="45"/>
    </row>
    <row r="424" spans="1:3" ht="15.5" x14ac:dyDescent="0.35">
      <c r="A424" s="45"/>
      <c r="B424" s="45"/>
      <c r="C424" s="45"/>
    </row>
    <row r="425" spans="1:3" ht="15.5" x14ac:dyDescent="0.35">
      <c r="A425" s="45"/>
      <c r="B425" s="45"/>
      <c r="C425" s="45"/>
    </row>
    <row r="426" spans="1:3" ht="15.5" x14ac:dyDescent="0.35">
      <c r="A426" s="45"/>
      <c r="B426" s="45"/>
      <c r="C426" s="45"/>
    </row>
    <row r="427" spans="1:3" ht="15.5" x14ac:dyDescent="0.35">
      <c r="A427" s="45"/>
      <c r="B427" s="45"/>
      <c r="C427" s="45"/>
    </row>
    <row r="428" spans="1:3" ht="15.5" x14ac:dyDescent="0.35">
      <c r="A428" s="45"/>
      <c r="B428" s="45"/>
      <c r="C428" s="45"/>
    </row>
    <row r="429" spans="1:3" ht="15.5" x14ac:dyDescent="0.35">
      <c r="A429" s="45"/>
      <c r="B429" s="45"/>
      <c r="C429" s="45"/>
    </row>
    <row r="430" spans="1:3" ht="15.5" x14ac:dyDescent="0.35">
      <c r="A430" s="45"/>
      <c r="B430" s="45"/>
      <c r="C430" s="45"/>
    </row>
    <row r="431" spans="1:3" ht="15.5" x14ac:dyDescent="0.35">
      <c r="A431" s="45"/>
      <c r="B431" s="45"/>
      <c r="C431" s="45"/>
    </row>
    <row r="432" spans="1:3" ht="15.5" x14ac:dyDescent="0.35">
      <c r="A432" s="45"/>
      <c r="B432" s="45"/>
      <c r="C432" s="45"/>
    </row>
    <row r="433" spans="1:3" ht="15.5" x14ac:dyDescent="0.35">
      <c r="A433" s="45"/>
      <c r="B433" s="45"/>
      <c r="C433" s="45"/>
    </row>
    <row r="434" spans="1:3" ht="15.5" x14ac:dyDescent="0.35">
      <c r="A434" s="45"/>
      <c r="B434" s="45"/>
      <c r="C434" s="45"/>
    </row>
    <row r="435" spans="1:3" ht="15.5" x14ac:dyDescent="0.35">
      <c r="A435" s="45"/>
      <c r="B435" s="45"/>
      <c r="C435" s="45"/>
    </row>
    <row r="436" spans="1:3" ht="15.5" x14ac:dyDescent="0.35">
      <c r="A436" s="45"/>
      <c r="B436" s="45"/>
      <c r="C436" s="45"/>
    </row>
    <row r="437" spans="1:3" ht="15.5" x14ac:dyDescent="0.35">
      <c r="A437" s="45"/>
      <c r="B437" s="45"/>
      <c r="C437" s="45"/>
    </row>
    <row r="438" spans="1:3" ht="15.5" x14ac:dyDescent="0.35">
      <c r="A438" s="45"/>
      <c r="B438" s="45"/>
      <c r="C438" s="45"/>
    </row>
    <row r="439" spans="1:3" ht="15.5" x14ac:dyDescent="0.35">
      <c r="A439" s="45"/>
      <c r="B439" s="45"/>
      <c r="C439" s="45"/>
    </row>
    <row r="440" spans="1:3" ht="15.5" x14ac:dyDescent="0.35">
      <c r="A440" s="45"/>
      <c r="B440" s="45"/>
      <c r="C440" s="45"/>
    </row>
    <row r="441" spans="1:3" ht="15.5" x14ac:dyDescent="0.35">
      <c r="A441" s="45"/>
      <c r="B441" s="45"/>
      <c r="C441" s="45"/>
    </row>
    <row r="442" spans="1:3" ht="15.5" x14ac:dyDescent="0.35">
      <c r="A442" s="45"/>
      <c r="B442" s="45"/>
      <c r="C442" s="45"/>
    </row>
    <row r="443" spans="1:3" ht="15.5" x14ac:dyDescent="0.35">
      <c r="A443" s="45"/>
      <c r="B443" s="45"/>
      <c r="C443" s="45"/>
    </row>
    <row r="444" spans="1:3" ht="15.5" x14ac:dyDescent="0.35">
      <c r="A444" s="45"/>
      <c r="B444" s="45"/>
      <c r="C444" s="45"/>
    </row>
    <row r="445" spans="1:3" ht="15.5" x14ac:dyDescent="0.35">
      <c r="A445" s="45"/>
      <c r="B445" s="45"/>
      <c r="C445" s="45"/>
    </row>
    <row r="446" spans="1:3" ht="15.5" x14ac:dyDescent="0.35">
      <c r="A446" s="45"/>
      <c r="B446" s="45"/>
      <c r="C446" s="45"/>
    </row>
    <row r="447" spans="1:3" ht="15.5" x14ac:dyDescent="0.35">
      <c r="A447" s="45"/>
      <c r="B447" s="45"/>
      <c r="C447" s="45"/>
    </row>
    <row r="448" spans="1:3" ht="15.5" x14ac:dyDescent="0.35">
      <c r="A448" s="45"/>
      <c r="B448" s="45"/>
      <c r="C448" s="45"/>
    </row>
    <row r="449" spans="1:3" ht="15.5" x14ac:dyDescent="0.35">
      <c r="A449" s="45"/>
      <c r="B449" s="45"/>
      <c r="C449" s="45"/>
    </row>
    <row r="450" spans="1:3" ht="15.5" x14ac:dyDescent="0.35">
      <c r="A450" s="45"/>
      <c r="B450" s="45"/>
      <c r="C450" s="45"/>
    </row>
    <row r="451" spans="1:3" ht="15.5" x14ac:dyDescent="0.35">
      <c r="A451" s="45"/>
      <c r="B451" s="45"/>
      <c r="C451" s="45"/>
    </row>
    <row r="452" spans="1:3" ht="15.5" x14ac:dyDescent="0.35">
      <c r="A452" s="45"/>
      <c r="B452" s="45"/>
      <c r="C452" s="45"/>
    </row>
    <row r="453" spans="1:3" ht="15.5" x14ac:dyDescent="0.35">
      <c r="A453" s="45"/>
      <c r="B453" s="45"/>
      <c r="C453" s="45"/>
    </row>
    <row r="454" spans="1:3" ht="15.5" x14ac:dyDescent="0.35">
      <c r="A454" s="45"/>
      <c r="B454" s="45"/>
      <c r="C454" s="45"/>
    </row>
    <row r="455" spans="1:3" ht="15.5" x14ac:dyDescent="0.35">
      <c r="A455" s="45"/>
      <c r="B455" s="45"/>
      <c r="C455" s="45"/>
    </row>
    <row r="456" spans="1:3" ht="15.5" x14ac:dyDescent="0.35">
      <c r="A456" s="45"/>
      <c r="B456" s="45"/>
      <c r="C456" s="45"/>
    </row>
    <row r="457" spans="1:3" ht="15.5" x14ac:dyDescent="0.35">
      <c r="A457" s="45"/>
      <c r="B457" s="45"/>
      <c r="C457" s="45"/>
    </row>
    <row r="458" spans="1:3" ht="15.5" x14ac:dyDescent="0.35">
      <c r="A458" s="45"/>
      <c r="B458" s="45"/>
      <c r="C458" s="45"/>
    </row>
    <row r="459" spans="1:3" ht="15.5" x14ac:dyDescent="0.35">
      <c r="A459" s="45"/>
      <c r="B459" s="45"/>
      <c r="C459" s="45"/>
    </row>
    <row r="460" spans="1:3" ht="15.5" x14ac:dyDescent="0.35">
      <c r="A460" s="45"/>
      <c r="B460" s="45"/>
      <c r="C460" s="45"/>
    </row>
    <row r="461" spans="1:3" ht="15.5" x14ac:dyDescent="0.35">
      <c r="A461" s="45"/>
      <c r="B461" s="45"/>
      <c r="C461" s="45"/>
    </row>
    <row r="462" spans="1:3" ht="15.5" x14ac:dyDescent="0.35">
      <c r="A462" s="45"/>
      <c r="B462" s="45"/>
      <c r="C462" s="45"/>
    </row>
    <row r="463" spans="1:3" ht="15.5" x14ac:dyDescent="0.35">
      <c r="A463" s="45"/>
      <c r="B463" s="45"/>
      <c r="C463" s="45"/>
    </row>
    <row r="464" spans="1:3" ht="15.5" x14ac:dyDescent="0.35">
      <c r="A464" s="45"/>
      <c r="B464" s="45"/>
      <c r="C464" s="45"/>
    </row>
    <row r="465" spans="1:3" ht="15.5" x14ac:dyDescent="0.35">
      <c r="A465" s="45"/>
      <c r="B465" s="45"/>
      <c r="C465" s="45"/>
    </row>
    <row r="466" spans="1:3" ht="15.5" x14ac:dyDescent="0.35">
      <c r="A466" s="45"/>
      <c r="B466" s="45"/>
      <c r="C466" s="45"/>
    </row>
    <row r="467" spans="1:3" ht="15.5" x14ac:dyDescent="0.35">
      <c r="A467" s="45"/>
      <c r="B467" s="45"/>
      <c r="C467" s="45"/>
    </row>
    <row r="468" spans="1:3" ht="15.5" x14ac:dyDescent="0.35">
      <c r="A468" s="45"/>
      <c r="B468" s="45"/>
      <c r="C468" s="45"/>
    </row>
    <row r="469" spans="1:3" ht="15.5" x14ac:dyDescent="0.35">
      <c r="A469" s="45"/>
      <c r="B469" s="45"/>
      <c r="C469" s="45"/>
    </row>
    <row r="470" spans="1:3" ht="15.5" x14ac:dyDescent="0.35">
      <c r="A470" s="45"/>
      <c r="B470" s="45"/>
      <c r="C470" s="45"/>
    </row>
    <row r="471" spans="1:3" ht="15.5" x14ac:dyDescent="0.35">
      <c r="A471" s="45"/>
      <c r="B471" s="45"/>
      <c r="C471" s="45"/>
    </row>
    <row r="472" spans="1:3" ht="15.5" x14ac:dyDescent="0.35">
      <c r="A472" s="45"/>
      <c r="B472" s="45"/>
      <c r="C472" s="45"/>
    </row>
    <row r="473" spans="1:3" ht="15.5" x14ac:dyDescent="0.35">
      <c r="A473" s="45"/>
      <c r="B473" s="45"/>
      <c r="C473" s="45"/>
    </row>
    <row r="474" spans="1:3" ht="15.5" x14ac:dyDescent="0.35">
      <c r="A474" s="45"/>
      <c r="B474" s="45"/>
      <c r="C474" s="45"/>
    </row>
    <row r="475" spans="1:3" ht="15.5" x14ac:dyDescent="0.35">
      <c r="A475" s="45"/>
      <c r="B475" s="45"/>
      <c r="C475" s="45"/>
    </row>
    <row r="476" spans="1:3" ht="15.5" x14ac:dyDescent="0.35">
      <c r="A476" s="45"/>
      <c r="B476" s="45"/>
      <c r="C476" s="45"/>
    </row>
    <row r="477" spans="1:3" ht="15.5" x14ac:dyDescent="0.35">
      <c r="A477" s="45"/>
      <c r="B477" s="45"/>
      <c r="C477" s="45"/>
    </row>
    <row r="478" spans="1:3" ht="15.5" x14ac:dyDescent="0.35">
      <c r="A478" s="45"/>
      <c r="B478" s="45"/>
      <c r="C478" s="45"/>
    </row>
    <row r="479" spans="1:3" ht="15.5" x14ac:dyDescent="0.35">
      <c r="A479" s="45"/>
      <c r="B479" s="45"/>
      <c r="C479" s="45"/>
    </row>
    <row r="480" spans="1:3" ht="15.5" x14ac:dyDescent="0.35">
      <c r="A480" s="45"/>
      <c r="B480" s="45"/>
      <c r="C480" s="45"/>
    </row>
    <row r="481" spans="1:3" ht="15.5" x14ac:dyDescent="0.35">
      <c r="A481" s="45"/>
      <c r="B481" s="45"/>
      <c r="C481" s="45"/>
    </row>
    <row r="482" spans="1:3" ht="15.5" x14ac:dyDescent="0.35">
      <c r="A482" s="45"/>
      <c r="B482" s="45"/>
      <c r="C482" s="45"/>
    </row>
    <row r="483" spans="1:3" ht="15.5" x14ac:dyDescent="0.35">
      <c r="A483" s="45"/>
      <c r="B483" s="45"/>
      <c r="C483" s="45"/>
    </row>
    <row r="484" spans="1:3" ht="15.5" x14ac:dyDescent="0.35">
      <c r="A484" s="45"/>
      <c r="B484" s="45"/>
      <c r="C484" s="45"/>
    </row>
    <row r="485" spans="1:3" ht="15.5" x14ac:dyDescent="0.35">
      <c r="A485" s="45"/>
      <c r="B485" s="45"/>
      <c r="C485" s="45"/>
    </row>
    <row r="486" spans="1:3" ht="15.5" x14ac:dyDescent="0.35">
      <c r="A486" s="45"/>
      <c r="B486" s="45"/>
      <c r="C486" s="45"/>
    </row>
    <row r="487" spans="1:3" ht="15.5" x14ac:dyDescent="0.35">
      <c r="A487" s="45"/>
      <c r="B487" s="45"/>
      <c r="C487" s="45"/>
    </row>
    <row r="488" spans="1:3" ht="15.5" x14ac:dyDescent="0.35">
      <c r="A488" s="45"/>
      <c r="B488" s="45"/>
      <c r="C488" s="45"/>
    </row>
    <row r="489" spans="1:3" ht="15.5" x14ac:dyDescent="0.35">
      <c r="A489" s="45"/>
      <c r="B489" s="45"/>
      <c r="C489" s="45"/>
    </row>
    <row r="490" spans="1:3" ht="15.5" x14ac:dyDescent="0.35">
      <c r="A490" s="45"/>
      <c r="B490" s="45"/>
      <c r="C490" s="45"/>
    </row>
    <row r="491" spans="1:3" ht="15.5" x14ac:dyDescent="0.35">
      <c r="A491" s="45"/>
      <c r="B491" s="45"/>
      <c r="C491" s="45"/>
    </row>
    <row r="492" spans="1:3" ht="15.5" x14ac:dyDescent="0.35">
      <c r="A492" s="45"/>
      <c r="B492" s="45"/>
      <c r="C492" s="45"/>
    </row>
    <row r="493" spans="1:3" ht="15.5" x14ac:dyDescent="0.35">
      <c r="A493" s="45"/>
      <c r="B493" s="45"/>
      <c r="C493" s="45"/>
    </row>
    <row r="494" spans="1:3" ht="15.5" x14ac:dyDescent="0.35">
      <c r="A494" s="45"/>
      <c r="B494" s="45"/>
      <c r="C494" s="45"/>
    </row>
    <row r="495" spans="1:3" ht="15.5" x14ac:dyDescent="0.35">
      <c r="A495" s="45"/>
      <c r="B495" s="45"/>
      <c r="C495" s="45"/>
    </row>
    <row r="496" spans="1:3" ht="15.5" x14ac:dyDescent="0.35">
      <c r="A496" s="45"/>
      <c r="B496" s="45"/>
      <c r="C496" s="45"/>
    </row>
    <row r="497" spans="1:3" ht="15.5" x14ac:dyDescent="0.35">
      <c r="A497" s="45"/>
      <c r="B497" s="45"/>
      <c r="C497" s="45"/>
    </row>
    <row r="498" spans="1:3" ht="15.5" x14ac:dyDescent="0.35">
      <c r="A498" s="45"/>
      <c r="B498" s="45"/>
      <c r="C498" s="45"/>
    </row>
    <row r="499" spans="1:3" ht="15.5" x14ac:dyDescent="0.35">
      <c r="A499" s="45"/>
      <c r="B499" s="45"/>
      <c r="C499" s="45"/>
    </row>
    <row r="500" spans="1:3" ht="15.5" x14ac:dyDescent="0.35">
      <c r="A500" s="45"/>
      <c r="B500" s="45"/>
      <c r="C500" s="45"/>
    </row>
    <row r="501" spans="1:3" ht="15.5" x14ac:dyDescent="0.35">
      <c r="A501" s="45"/>
      <c r="B501" s="45"/>
      <c r="C501" s="45"/>
    </row>
    <row r="502" spans="1:3" ht="15.5" x14ac:dyDescent="0.35">
      <c r="A502" s="45"/>
      <c r="B502" s="45"/>
      <c r="C502" s="45"/>
    </row>
    <row r="503" spans="1:3" ht="15.5" x14ac:dyDescent="0.35">
      <c r="A503" s="45"/>
      <c r="B503" s="45"/>
      <c r="C503" s="45"/>
    </row>
    <row r="504" spans="1:3" ht="15.5" x14ac:dyDescent="0.35">
      <c r="A504" s="45"/>
      <c r="B504" s="45"/>
      <c r="C504" s="45"/>
    </row>
    <row r="505" spans="1:3" ht="15.5" x14ac:dyDescent="0.35">
      <c r="A505" s="45"/>
      <c r="B505" s="45"/>
      <c r="C505" s="45"/>
    </row>
    <row r="506" spans="1:3" ht="15.5" x14ac:dyDescent="0.35">
      <c r="A506" s="45"/>
      <c r="B506" s="45"/>
      <c r="C506" s="45"/>
    </row>
    <row r="507" spans="1:3" ht="15.5" x14ac:dyDescent="0.35">
      <c r="A507" s="45"/>
      <c r="B507" s="45"/>
      <c r="C507" s="45"/>
    </row>
    <row r="508" spans="1:3" ht="15.5" x14ac:dyDescent="0.35">
      <c r="A508" s="45"/>
      <c r="B508" s="45"/>
      <c r="C508" s="45"/>
    </row>
    <row r="509" spans="1:3" ht="15.5" x14ac:dyDescent="0.35">
      <c r="A509" s="45"/>
      <c r="B509" s="45"/>
      <c r="C509" s="45"/>
    </row>
    <row r="510" spans="1:3" ht="15.5" x14ac:dyDescent="0.35">
      <c r="A510" s="45"/>
      <c r="B510" s="45"/>
      <c r="C510" s="45"/>
    </row>
    <row r="511" spans="1:3" ht="15.5" x14ac:dyDescent="0.35">
      <c r="A511" s="45"/>
      <c r="B511" s="45"/>
      <c r="C511" s="45"/>
    </row>
    <row r="512" spans="1:3" ht="15.5" x14ac:dyDescent="0.35">
      <c r="A512" s="45"/>
      <c r="B512" s="45"/>
      <c r="C512" s="45"/>
    </row>
    <row r="513" spans="1:3" ht="15.5" x14ac:dyDescent="0.35">
      <c r="A513" s="45"/>
      <c r="B513" s="45"/>
      <c r="C513" s="45"/>
    </row>
    <row r="514" spans="1:3" ht="15.5" x14ac:dyDescent="0.35">
      <c r="A514" s="45"/>
      <c r="B514" s="45"/>
      <c r="C514" s="45"/>
    </row>
    <row r="515" spans="1:3" ht="15.5" x14ac:dyDescent="0.35">
      <c r="A515" s="45"/>
      <c r="B515" s="45"/>
      <c r="C515" s="45"/>
    </row>
    <row r="516" spans="1:3" ht="15.5" x14ac:dyDescent="0.35">
      <c r="A516" s="45"/>
      <c r="B516" s="45"/>
      <c r="C516" s="45"/>
    </row>
    <row r="517" spans="1:3" ht="15.5" x14ac:dyDescent="0.35">
      <c r="A517" s="45"/>
      <c r="B517" s="45"/>
      <c r="C517" s="45"/>
    </row>
    <row r="518" spans="1:3" ht="15.5" x14ac:dyDescent="0.35">
      <c r="A518" s="45"/>
      <c r="B518" s="45"/>
      <c r="C518" s="45"/>
    </row>
    <row r="519" spans="1:3" ht="15.5" x14ac:dyDescent="0.35">
      <c r="A519" s="45"/>
      <c r="B519" s="45"/>
      <c r="C519" s="45"/>
    </row>
    <row r="520" spans="1:3" ht="15.5" x14ac:dyDescent="0.35">
      <c r="A520" s="45"/>
      <c r="B520" s="45"/>
      <c r="C520" s="45"/>
    </row>
    <row r="521" spans="1:3" ht="15.5" x14ac:dyDescent="0.35">
      <c r="A521" s="45"/>
      <c r="B521" s="45"/>
      <c r="C521" s="45"/>
    </row>
    <row r="522" spans="1:3" ht="15.5" x14ac:dyDescent="0.35">
      <c r="A522" s="45"/>
      <c r="B522" s="45"/>
      <c r="C522" s="45"/>
    </row>
    <row r="523" spans="1:3" ht="15.5" x14ac:dyDescent="0.35">
      <c r="A523" s="45"/>
      <c r="B523" s="45"/>
      <c r="C523" s="45"/>
    </row>
    <row r="524" spans="1:3" ht="15.5" x14ac:dyDescent="0.35">
      <c r="A524" s="45"/>
      <c r="B524" s="45"/>
      <c r="C524" s="45"/>
    </row>
    <row r="525" spans="1:3" ht="15.5" x14ac:dyDescent="0.35">
      <c r="A525" s="45"/>
      <c r="B525" s="45"/>
      <c r="C525" s="45"/>
    </row>
    <row r="526" spans="1:3" ht="15.5" x14ac:dyDescent="0.35">
      <c r="A526" s="45"/>
      <c r="B526" s="45"/>
      <c r="C526" s="45"/>
    </row>
    <row r="527" spans="1:3" ht="15.5" x14ac:dyDescent="0.35">
      <c r="A527" s="45"/>
      <c r="B527" s="45"/>
      <c r="C527" s="45"/>
    </row>
    <row r="528" spans="1:3" ht="15.5" x14ac:dyDescent="0.35">
      <c r="A528" s="45"/>
      <c r="B528" s="45"/>
      <c r="C528" s="45"/>
    </row>
    <row r="529" spans="1:3" ht="15.5" x14ac:dyDescent="0.35">
      <c r="A529" s="45"/>
      <c r="B529" s="45"/>
      <c r="C529" s="45"/>
    </row>
    <row r="530" spans="1:3" ht="15.5" x14ac:dyDescent="0.35">
      <c r="A530" s="45"/>
      <c r="B530" s="45"/>
      <c r="C530" s="45"/>
    </row>
    <row r="531" spans="1:3" ht="15.5" x14ac:dyDescent="0.35">
      <c r="A531" s="45"/>
      <c r="B531" s="45"/>
      <c r="C531" s="45"/>
    </row>
    <row r="532" spans="1:3" ht="15.5" x14ac:dyDescent="0.35">
      <c r="A532" s="45"/>
      <c r="B532" s="45"/>
      <c r="C532" s="45"/>
    </row>
    <row r="533" spans="1:3" ht="15.5" x14ac:dyDescent="0.35">
      <c r="A533" s="45"/>
      <c r="B533" s="45"/>
      <c r="C533" s="45"/>
    </row>
    <row r="534" spans="1:3" ht="15.5" x14ac:dyDescent="0.35">
      <c r="A534" s="45"/>
      <c r="B534" s="45"/>
      <c r="C534" s="45"/>
    </row>
    <row r="535" spans="1:3" ht="15.5" x14ac:dyDescent="0.35">
      <c r="A535" s="45"/>
      <c r="B535" s="45"/>
      <c r="C535" s="45"/>
    </row>
    <row r="536" spans="1:3" ht="15.5" x14ac:dyDescent="0.35">
      <c r="A536" s="45"/>
      <c r="B536" s="45"/>
      <c r="C536" s="45"/>
    </row>
    <row r="537" spans="1:3" ht="15.5" x14ac:dyDescent="0.35">
      <c r="A537" s="45"/>
      <c r="B537" s="45"/>
      <c r="C537" s="45"/>
    </row>
    <row r="538" spans="1:3" ht="15.5" x14ac:dyDescent="0.35">
      <c r="A538" s="45"/>
      <c r="B538" s="45"/>
      <c r="C538" s="45"/>
    </row>
    <row r="539" spans="1:3" ht="15.5" x14ac:dyDescent="0.35">
      <c r="A539" s="45"/>
      <c r="B539" s="45"/>
      <c r="C539" s="45"/>
    </row>
    <row r="540" spans="1:3" ht="15.5" x14ac:dyDescent="0.35">
      <c r="A540" s="45"/>
      <c r="B540" s="45"/>
      <c r="C540" s="45"/>
    </row>
    <row r="541" spans="1:3" ht="15.5" x14ac:dyDescent="0.35">
      <c r="A541" s="45"/>
      <c r="B541" s="45"/>
      <c r="C541" s="45"/>
    </row>
    <row r="542" spans="1:3" ht="15.5" x14ac:dyDescent="0.35">
      <c r="A542" s="45"/>
      <c r="B542" s="45"/>
      <c r="C542" s="45"/>
    </row>
    <row r="543" spans="1:3" ht="15.5" x14ac:dyDescent="0.35">
      <c r="A543" s="45"/>
      <c r="B543" s="45"/>
      <c r="C543" s="45"/>
    </row>
    <row r="544" spans="1:3" ht="15.5" x14ac:dyDescent="0.35">
      <c r="A544" s="45"/>
      <c r="B544" s="45"/>
      <c r="C544" s="45"/>
    </row>
    <row r="545" spans="1:3" ht="15.5" x14ac:dyDescent="0.35">
      <c r="A545" s="45"/>
      <c r="B545" s="45"/>
      <c r="C545" s="45"/>
    </row>
    <row r="546" spans="1:3" ht="15.5" x14ac:dyDescent="0.35">
      <c r="A546" s="45"/>
      <c r="B546" s="45"/>
      <c r="C546" s="45"/>
    </row>
    <row r="547" spans="1:3" ht="15.5" x14ac:dyDescent="0.35">
      <c r="A547" s="45"/>
      <c r="B547" s="45"/>
      <c r="C547" s="45"/>
    </row>
    <row r="548" spans="1:3" ht="15.5" x14ac:dyDescent="0.35">
      <c r="A548" s="45"/>
      <c r="B548" s="45"/>
      <c r="C548" s="45"/>
    </row>
    <row r="549" spans="1:3" ht="15.5" x14ac:dyDescent="0.35">
      <c r="A549" s="45"/>
      <c r="B549" s="45"/>
      <c r="C549" s="45"/>
    </row>
    <row r="550" spans="1:3" ht="15.5" x14ac:dyDescent="0.35">
      <c r="A550" s="45"/>
      <c r="B550" s="45"/>
      <c r="C550" s="45"/>
    </row>
    <row r="551" spans="1:3" ht="15.5" x14ac:dyDescent="0.35">
      <c r="A551" s="45"/>
      <c r="B551" s="45"/>
      <c r="C551" s="45"/>
    </row>
    <row r="552" spans="1:3" ht="15.5" x14ac:dyDescent="0.35">
      <c r="A552" s="45"/>
      <c r="B552" s="45"/>
      <c r="C552" s="45"/>
    </row>
    <row r="553" spans="1:3" ht="15.5" x14ac:dyDescent="0.35">
      <c r="A553" s="45"/>
      <c r="B553" s="45"/>
      <c r="C553" s="45"/>
    </row>
    <row r="554" spans="1:3" ht="15.5" x14ac:dyDescent="0.35">
      <c r="A554" s="45"/>
      <c r="B554" s="45"/>
      <c r="C554" s="45"/>
    </row>
    <row r="555" spans="1:3" ht="15.5" x14ac:dyDescent="0.35">
      <c r="A555" s="45"/>
      <c r="B555" s="45"/>
      <c r="C555" s="45"/>
    </row>
    <row r="556" spans="1:3" ht="15.5" x14ac:dyDescent="0.35">
      <c r="A556" s="45"/>
      <c r="B556" s="45"/>
      <c r="C556" s="45"/>
    </row>
    <row r="557" spans="1:3" ht="15.5" x14ac:dyDescent="0.35">
      <c r="A557" s="45"/>
      <c r="B557" s="45"/>
      <c r="C557" s="45"/>
    </row>
    <row r="558" spans="1:3" ht="15.5" x14ac:dyDescent="0.35">
      <c r="A558" s="45"/>
      <c r="B558" s="45"/>
      <c r="C558" s="45"/>
    </row>
    <row r="559" spans="1:3" ht="15.5" x14ac:dyDescent="0.35">
      <c r="A559" s="45"/>
      <c r="B559" s="45"/>
      <c r="C559" s="45"/>
    </row>
    <row r="560" spans="1:3" ht="15.5" x14ac:dyDescent="0.35">
      <c r="A560" s="45"/>
      <c r="B560" s="45"/>
      <c r="C560" s="45"/>
    </row>
    <row r="561" spans="1:3" ht="15.5" x14ac:dyDescent="0.35">
      <c r="A561" s="45"/>
      <c r="B561" s="45"/>
      <c r="C561" s="45"/>
    </row>
    <row r="562" spans="1:3" ht="15.5" x14ac:dyDescent="0.35">
      <c r="A562" s="45"/>
      <c r="B562" s="45"/>
      <c r="C562" s="45"/>
    </row>
    <row r="563" spans="1:3" ht="15.5" x14ac:dyDescent="0.35">
      <c r="A563" s="45"/>
      <c r="B563" s="45"/>
      <c r="C563" s="45"/>
    </row>
    <row r="564" spans="1:3" ht="15.5" x14ac:dyDescent="0.35">
      <c r="A564" s="45"/>
      <c r="B564" s="45"/>
      <c r="C564" s="45"/>
    </row>
    <row r="565" spans="1:3" ht="15.5" x14ac:dyDescent="0.35">
      <c r="A565" s="45"/>
      <c r="B565" s="45"/>
      <c r="C565" s="45"/>
    </row>
    <row r="566" spans="1:3" ht="15.5" x14ac:dyDescent="0.35">
      <c r="A566" s="45"/>
      <c r="B566" s="45"/>
      <c r="C566" s="45"/>
    </row>
    <row r="567" spans="1:3" ht="15.5" x14ac:dyDescent="0.35">
      <c r="A567" s="45"/>
      <c r="B567" s="45"/>
      <c r="C567" s="45"/>
    </row>
    <row r="568" spans="1:3" ht="15.5" x14ac:dyDescent="0.35">
      <c r="A568" s="45"/>
      <c r="B568" s="45"/>
      <c r="C568" s="45"/>
    </row>
    <row r="569" spans="1:3" ht="15.5" x14ac:dyDescent="0.35">
      <c r="A569" s="45"/>
      <c r="B569" s="45"/>
      <c r="C569" s="45"/>
    </row>
    <row r="570" spans="1:3" ht="15.5" x14ac:dyDescent="0.35">
      <c r="A570" s="45"/>
      <c r="B570" s="45"/>
      <c r="C570" s="45"/>
    </row>
    <row r="571" spans="1:3" ht="15.5" x14ac:dyDescent="0.35">
      <c r="A571" s="45"/>
      <c r="B571" s="45"/>
      <c r="C571" s="45"/>
    </row>
    <row r="572" spans="1:3" ht="15.5" x14ac:dyDescent="0.35">
      <c r="A572" s="45"/>
      <c r="B572" s="45"/>
      <c r="C572" s="45"/>
    </row>
    <row r="573" spans="1:3" ht="15.5" x14ac:dyDescent="0.35">
      <c r="A573" s="45"/>
      <c r="B573" s="45"/>
      <c r="C573" s="45"/>
    </row>
    <row r="574" spans="1:3" ht="15.5" x14ac:dyDescent="0.35">
      <c r="A574" s="45"/>
      <c r="B574" s="45"/>
      <c r="C574" s="45"/>
    </row>
    <row r="575" spans="1:3" ht="15.5" x14ac:dyDescent="0.35">
      <c r="A575" s="45"/>
      <c r="B575" s="45"/>
      <c r="C575" s="45"/>
    </row>
    <row r="576" spans="1:3" ht="15.5" x14ac:dyDescent="0.35">
      <c r="A576" s="45"/>
      <c r="B576" s="45"/>
      <c r="C576" s="45"/>
    </row>
    <row r="577" spans="1:3" ht="15.5" x14ac:dyDescent="0.35">
      <c r="A577" s="45"/>
      <c r="B577" s="45"/>
      <c r="C577" s="45"/>
    </row>
    <row r="578" spans="1:3" ht="15.5" x14ac:dyDescent="0.35">
      <c r="A578" s="45"/>
      <c r="B578" s="45"/>
      <c r="C578" s="45"/>
    </row>
    <row r="579" spans="1:3" ht="15.5" x14ac:dyDescent="0.35">
      <c r="A579" s="45"/>
      <c r="B579" s="45"/>
      <c r="C579" s="45"/>
    </row>
    <row r="580" spans="1:3" ht="15.5" x14ac:dyDescent="0.35">
      <c r="A580" s="45"/>
      <c r="B580" s="45"/>
      <c r="C580" s="45"/>
    </row>
    <row r="581" spans="1:3" ht="15.5" x14ac:dyDescent="0.35">
      <c r="A581" s="45"/>
      <c r="B581" s="45"/>
      <c r="C581" s="45"/>
    </row>
    <row r="582" spans="1:3" ht="15.5" x14ac:dyDescent="0.35">
      <c r="A582" s="45"/>
      <c r="B582" s="45"/>
      <c r="C582" s="45"/>
    </row>
    <row r="583" spans="1:3" ht="15.5" x14ac:dyDescent="0.35">
      <c r="A583" s="45"/>
      <c r="B583" s="45"/>
      <c r="C583" s="45"/>
    </row>
    <row r="584" spans="1:3" ht="15.5" x14ac:dyDescent="0.35">
      <c r="A584" s="45"/>
      <c r="B584" s="45"/>
      <c r="C584" s="45"/>
    </row>
    <row r="585" spans="1:3" ht="15.5" x14ac:dyDescent="0.35">
      <c r="A585" s="45"/>
      <c r="B585" s="45"/>
      <c r="C585" s="45"/>
    </row>
    <row r="586" spans="1:3" ht="15.5" x14ac:dyDescent="0.35">
      <c r="A586" s="45"/>
      <c r="B586" s="45"/>
      <c r="C586" s="45"/>
    </row>
    <row r="587" spans="1:3" ht="15.5" x14ac:dyDescent="0.35">
      <c r="A587" s="45"/>
      <c r="B587" s="45"/>
      <c r="C587" s="45"/>
    </row>
    <row r="588" spans="1:3" ht="15.5" x14ac:dyDescent="0.35">
      <c r="A588" s="45"/>
      <c r="B588" s="45"/>
      <c r="C588" s="45"/>
    </row>
    <row r="589" spans="1:3" ht="15.5" x14ac:dyDescent="0.35">
      <c r="A589" s="45"/>
      <c r="B589" s="45"/>
      <c r="C589" s="45"/>
    </row>
    <row r="590" spans="1:3" ht="15.5" x14ac:dyDescent="0.35">
      <c r="A590" s="45"/>
      <c r="B590" s="45"/>
      <c r="C590" s="45"/>
    </row>
    <row r="591" spans="1:3" ht="15.5" x14ac:dyDescent="0.35">
      <c r="A591" s="45"/>
      <c r="B591" s="45"/>
      <c r="C591" s="45"/>
    </row>
    <row r="592" spans="1:3" ht="15.5" x14ac:dyDescent="0.35">
      <c r="A592" s="45"/>
      <c r="B592" s="45"/>
      <c r="C592" s="45"/>
    </row>
    <row r="593" spans="1:3" ht="15.5" x14ac:dyDescent="0.35">
      <c r="A593" s="45"/>
      <c r="B593" s="45"/>
      <c r="C593" s="45"/>
    </row>
    <row r="594" spans="1:3" ht="15.5" x14ac:dyDescent="0.35">
      <c r="A594" s="45"/>
      <c r="B594" s="45"/>
      <c r="C594" s="45"/>
    </row>
    <row r="595" spans="1:3" ht="15.5" x14ac:dyDescent="0.35">
      <c r="A595" s="45"/>
      <c r="B595" s="45"/>
      <c r="C595" s="45"/>
    </row>
    <row r="596" spans="1:3" ht="15.5" x14ac:dyDescent="0.35">
      <c r="A596" s="45"/>
      <c r="B596" s="45"/>
      <c r="C596" s="45"/>
    </row>
    <row r="597" spans="1:3" ht="15.5" x14ac:dyDescent="0.35">
      <c r="A597" s="45"/>
      <c r="B597" s="45"/>
      <c r="C597" s="45"/>
    </row>
    <row r="598" spans="1:3" ht="15.5" x14ac:dyDescent="0.35">
      <c r="A598" s="45"/>
      <c r="B598" s="45"/>
      <c r="C598" s="45"/>
    </row>
    <row r="599" spans="1:3" ht="15.5" x14ac:dyDescent="0.35">
      <c r="A599" s="45"/>
      <c r="B599" s="45"/>
      <c r="C599" s="45"/>
    </row>
    <row r="600" spans="1:3" ht="15.5" x14ac:dyDescent="0.35">
      <c r="A600" s="45"/>
      <c r="B600" s="45"/>
      <c r="C600" s="45"/>
    </row>
    <row r="601" spans="1:3" ht="15.5" x14ac:dyDescent="0.35">
      <c r="A601" s="45"/>
      <c r="B601" s="45"/>
      <c r="C601" s="45"/>
    </row>
    <row r="602" spans="1:3" ht="15.5" x14ac:dyDescent="0.35">
      <c r="A602" s="45"/>
      <c r="B602" s="45"/>
      <c r="C602" s="45"/>
    </row>
    <row r="603" spans="1:3" ht="15.5" x14ac:dyDescent="0.35">
      <c r="A603" s="45"/>
      <c r="B603" s="45"/>
      <c r="C603" s="45"/>
    </row>
    <row r="604" spans="1:3" ht="15.5" x14ac:dyDescent="0.35">
      <c r="A604" s="45"/>
      <c r="B604" s="45"/>
      <c r="C604" s="45"/>
    </row>
    <row r="605" spans="1:3" ht="15.5" x14ac:dyDescent="0.35">
      <c r="A605" s="45"/>
      <c r="B605" s="45"/>
      <c r="C605" s="45"/>
    </row>
    <row r="606" spans="1:3" ht="15.5" x14ac:dyDescent="0.35">
      <c r="A606" s="45"/>
      <c r="B606" s="45"/>
      <c r="C606" s="45"/>
    </row>
    <row r="607" spans="1:3" ht="15.5" x14ac:dyDescent="0.35">
      <c r="A607" s="45"/>
      <c r="B607" s="45"/>
      <c r="C607" s="45"/>
    </row>
    <row r="608" spans="1:3" ht="15.5" x14ac:dyDescent="0.35">
      <c r="A608" s="45"/>
      <c r="B608" s="45"/>
      <c r="C608" s="45"/>
    </row>
    <row r="609" spans="1:3" ht="15.5" x14ac:dyDescent="0.35">
      <c r="A609" s="45"/>
      <c r="B609" s="45"/>
      <c r="C609" s="45"/>
    </row>
    <row r="610" spans="1:3" ht="15.5" x14ac:dyDescent="0.35">
      <c r="A610" s="45"/>
      <c r="B610" s="45"/>
      <c r="C610" s="45"/>
    </row>
    <row r="611" spans="1:3" ht="15.5" x14ac:dyDescent="0.35">
      <c r="A611" s="45"/>
      <c r="B611" s="45"/>
      <c r="C611" s="45"/>
    </row>
    <row r="612" spans="1:3" ht="15.5" x14ac:dyDescent="0.35">
      <c r="A612" s="45"/>
      <c r="B612" s="45"/>
      <c r="C612" s="45"/>
    </row>
    <row r="613" spans="1:3" ht="15.5" x14ac:dyDescent="0.35">
      <c r="A613" s="45"/>
      <c r="B613" s="45"/>
      <c r="C613" s="45"/>
    </row>
    <row r="614" spans="1:3" ht="15.5" x14ac:dyDescent="0.35">
      <c r="A614" s="45"/>
      <c r="B614" s="45"/>
      <c r="C614" s="45"/>
    </row>
    <row r="615" spans="1:3" ht="15.5" x14ac:dyDescent="0.35">
      <c r="A615" s="45"/>
      <c r="B615" s="45"/>
      <c r="C615" s="45"/>
    </row>
    <row r="616" spans="1:3" ht="15.5" x14ac:dyDescent="0.35">
      <c r="A616" s="45"/>
      <c r="B616" s="45"/>
      <c r="C616" s="45"/>
    </row>
    <row r="617" spans="1:3" ht="15.5" x14ac:dyDescent="0.35">
      <c r="A617" s="45"/>
      <c r="B617" s="45"/>
      <c r="C617" s="45"/>
    </row>
    <row r="618" spans="1:3" ht="15.5" x14ac:dyDescent="0.35">
      <c r="A618" s="45"/>
      <c r="B618" s="45"/>
      <c r="C618" s="45"/>
    </row>
    <row r="619" spans="1:3" ht="15.5" x14ac:dyDescent="0.35">
      <c r="A619" s="45"/>
      <c r="B619" s="45"/>
      <c r="C619" s="45"/>
    </row>
    <row r="620" spans="1:3" ht="15.5" x14ac:dyDescent="0.35">
      <c r="A620" s="45"/>
      <c r="B620" s="45"/>
      <c r="C620" s="45"/>
    </row>
    <row r="621" spans="1:3" ht="15.5" x14ac:dyDescent="0.35">
      <c r="A621" s="45"/>
      <c r="B621" s="45"/>
      <c r="C621" s="45"/>
    </row>
    <row r="622" spans="1:3" ht="15.5" x14ac:dyDescent="0.35">
      <c r="A622" s="45"/>
      <c r="B622" s="45"/>
      <c r="C622" s="45"/>
    </row>
    <row r="623" spans="1:3" ht="15.5" x14ac:dyDescent="0.35">
      <c r="A623" s="45"/>
      <c r="B623" s="45"/>
      <c r="C623" s="45"/>
    </row>
    <row r="624" spans="1:3" ht="15.5" x14ac:dyDescent="0.35">
      <c r="A624" s="45"/>
      <c r="B624" s="45"/>
      <c r="C624" s="45"/>
    </row>
    <row r="625" spans="1:3" ht="15.5" x14ac:dyDescent="0.35">
      <c r="A625" s="45"/>
      <c r="B625" s="45"/>
      <c r="C625" s="45"/>
    </row>
    <row r="626" spans="1:3" ht="15.5" x14ac:dyDescent="0.35">
      <c r="A626" s="45"/>
      <c r="B626" s="45"/>
      <c r="C626" s="45"/>
    </row>
    <row r="627" spans="1:3" ht="15.5" x14ac:dyDescent="0.35">
      <c r="A627" s="45"/>
      <c r="B627" s="45"/>
      <c r="C627" s="45"/>
    </row>
    <row r="628" spans="1:3" ht="15.5" x14ac:dyDescent="0.35">
      <c r="A628" s="45"/>
      <c r="B628" s="45"/>
      <c r="C628" s="45"/>
    </row>
    <row r="629" spans="1:3" ht="15.5" x14ac:dyDescent="0.35">
      <c r="A629" s="45"/>
      <c r="B629" s="45"/>
      <c r="C629" s="45"/>
    </row>
    <row r="630" spans="1:3" ht="15.5" x14ac:dyDescent="0.35">
      <c r="A630" s="45"/>
      <c r="B630" s="45"/>
      <c r="C630" s="45"/>
    </row>
    <row r="631" spans="1:3" ht="15.5" x14ac:dyDescent="0.35">
      <c r="A631" s="45"/>
      <c r="B631" s="45"/>
      <c r="C631" s="45"/>
    </row>
    <row r="632" spans="1:3" ht="15.5" x14ac:dyDescent="0.35">
      <c r="A632" s="45"/>
      <c r="B632" s="45"/>
      <c r="C632" s="45"/>
    </row>
    <row r="633" spans="1:3" ht="15.5" x14ac:dyDescent="0.35">
      <c r="A633" s="45"/>
      <c r="B633" s="45"/>
      <c r="C633" s="45"/>
    </row>
    <row r="634" spans="1:3" ht="15.5" x14ac:dyDescent="0.35">
      <c r="A634" s="45"/>
      <c r="B634" s="45"/>
      <c r="C634" s="45"/>
    </row>
    <row r="635" spans="1:3" ht="15.5" x14ac:dyDescent="0.35">
      <c r="A635" s="45"/>
      <c r="B635" s="45"/>
      <c r="C635" s="45"/>
    </row>
    <row r="636" spans="1:3" ht="15.5" x14ac:dyDescent="0.35">
      <c r="A636" s="45"/>
      <c r="B636" s="45"/>
      <c r="C636" s="45"/>
    </row>
    <row r="637" spans="1:3" ht="15.5" x14ac:dyDescent="0.35">
      <c r="A637" s="45"/>
      <c r="B637" s="45"/>
      <c r="C637" s="45"/>
    </row>
    <row r="638" spans="1:3" ht="15.5" x14ac:dyDescent="0.35">
      <c r="A638" s="45"/>
      <c r="B638" s="45"/>
      <c r="C638" s="45"/>
    </row>
    <row r="639" spans="1:3" ht="15.5" x14ac:dyDescent="0.35">
      <c r="A639" s="45"/>
      <c r="B639" s="45"/>
      <c r="C639" s="45"/>
    </row>
    <row r="640" spans="1:3" ht="15.5" x14ac:dyDescent="0.35">
      <c r="A640" s="45"/>
      <c r="B640" s="45"/>
      <c r="C640" s="45"/>
    </row>
    <row r="641" spans="1:3" ht="15.5" x14ac:dyDescent="0.35">
      <c r="A641" s="45"/>
      <c r="B641" s="45"/>
      <c r="C641" s="45"/>
    </row>
    <row r="642" spans="1:3" ht="15.5" x14ac:dyDescent="0.35">
      <c r="A642" s="45"/>
      <c r="B642" s="45"/>
      <c r="C642" s="45"/>
    </row>
    <row r="643" spans="1:3" ht="15.5" x14ac:dyDescent="0.35">
      <c r="A643" s="45"/>
      <c r="B643" s="45"/>
      <c r="C643" s="45"/>
    </row>
    <row r="644" spans="1:3" ht="15.5" x14ac:dyDescent="0.35">
      <c r="A644" s="45"/>
      <c r="B644" s="45"/>
      <c r="C644" s="45"/>
    </row>
    <row r="645" spans="1:3" ht="15.5" x14ac:dyDescent="0.35">
      <c r="A645" s="45"/>
      <c r="B645" s="45"/>
      <c r="C645" s="45"/>
    </row>
    <row r="646" spans="1:3" ht="15.5" x14ac:dyDescent="0.35">
      <c r="A646" s="45"/>
      <c r="B646" s="45"/>
      <c r="C646" s="45"/>
    </row>
    <row r="647" spans="1:3" ht="15.5" x14ac:dyDescent="0.35">
      <c r="A647" s="45"/>
      <c r="B647" s="45"/>
      <c r="C647" s="45"/>
    </row>
    <row r="648" spans="1:3" ht="15.5" x14ac:dyDescent="0.35">
      <c r="A648" s="45"/>
      <c r="B648" s="45"/>
      <c r="C648" s="45"/>
    </row>
    <row r="649" spans="1:3" ht="15.5" x14ac:dyDescent="0.35">
      <c r="A649" s="45"/>
      <c r="B649" s="45"/>
      <c r="C649" s="45"/>
    </row>
    <row r="650" spans="1:3" ht="15.5" x14ac:dyDescent="0.35">
      <c r="A650" s="45"/>
      <c r="B650" s="45"/>
      <c r="C650" s="45"/>
    </row>
    <row r="651" spans="1:3" ht="15.5" x14ac:dyDescent="0.35">
      <c r="A651" s="45"/>
      <c r="B651" s="45"/>
      <c r="C651" s="45"/>
    </row>
    <row r="652" spans="1:3" ht="15.5" x14ac:dyDescent="0.35">
      <c r="A652" s="45"/>
      <c r="B652" s="45"/>
      <c r="C652" s="45"/>
    </row>
    <row r="653" spans="1:3" ht="15.5" x14ac:dyDescent="0.35">
      <c r="A653" s="45"/>
      <c r="B653" s="45"/>
      <c r="C653" s="45"/>
    </row>
    <row r="654" spans="1:3" ht="15.5" x14ac:dyDescent="0.35">
      <c r="A654" s="45"/>
      <c r="B654" s="45"/>
      <c r="C654" s="45"/>
    </row>
    <row r="655" spans="1:3" ht="15.5" x14ac:dyDescent="0.35">
      <c r="A655" s="45"/>
      <c r="B655" s="45"/>
      <c r="C655" s="45"/>
    </row>
    <row r="656" spans="1:3" ht="15.5" x14ac:dyDescent="0.35">
      <c r="A656" s="45"/>
      <c r="B656" s="45"/>
      <c r="C656" s="45"/>
    </row>
    <row r="657" spans="1:3" ht="15.5" x14ac:dyDescent="0.35">
      <c r="A657" s="45"/>
      <c r="B657" s="45"/>
      <c r="C657" s="45"/>
    </row>
    <row r="658" spans="1:3" ht="15.5" x14ac:dyDescent="0.35">
      <c r="A658" s="45"/>
      <c r="B658" s="45"/>
      <c r="C658" s="45"/>
    </row>
    <row r="659" spans="1:3" ht="15.5" x14ac:dyDescent="0.35">
      <c r="A659" s="45"/>
      <c r="B659" s="45"/>
      <c r="C659" s="45"/>
    </row>
    <row r="660" spans="1:3" ht="15.5" x14ac:dyDescent="0.35">
      <c r="A660" s="45"/>
      <c r="B660" s="45"/>
      <c r="C660" s="45"/>
    </row>
    <row r="661" spans="1:3" ht="15.5" x14ac:dyDescent="0.35">
      <c r="A661" s="45"/>
      <c r="B661" s="45"/>
      <c r="C661" s="45"/>
    </row>
    <row r="662" spans="1:3" ht="15.5" x14ac:dyDescent="0.35">
      <c r="A662" s="45"/>
      <c r="B662" s="45"/>
      <c r="C662" s="45"/>
    </row>
    <row r="663" spans="1:3" ht="15.5" x14ac:dyDescent="0.35">
      <c r="A663" s="45"/>
      <c r="B663" s="45"/>
      <c r="C663" s="45"/>
    </row>
    <row r="664" spans="1:3" ht="15.5" x14ac:dyDescent="0.35">
      <c r="A664" s="45"/>
      <c r="B664" s="45"/>
      <c r="C664" s="45"/>
    </row>
    <row r="665" spans="1:3" ht="15.5" x14ac:dyDescent="0.35">
      <c r="A665" s="45"/>
      <c r="B665" s="45"/>
      <c r="C665" s="45"/>
    </row>
    <row r="666" spans="1:3" ht="15.5" x14ac:dyDescent="0.35">
      <c r="A666" s="45"/>
      <c r="B666" s="45"/>
      <c r="C666" s="45"/>
    </row>
    <row r="667" spans="1:3" ht="15.5" x14ac:dyDescent="0.35">
      <c r="A667" s="45"/>
      <c r="B667" s="45"/>
      <c r="C667" s="45"/>
    </row>
    <row r="668" spans="1:3" ht="15.5" x14ac:dyDescent="0.35">
      <c r="A668" s="45"/>
      <c r="B668" s="45"/>
      <c r="C668" s="45"/>
    </row>
    <row r="669" spans="1:3" ht="15.5" x14ac:dyDescent="0.35">
      <c r="A669" s="45"/>
      <c r="B669" s="45"/>
      <c r="C669" s="45"/>
    </row>
    <row r="670" spans="1:3" ht="15.5" x14ac:dyDescent="0.35">
      <c r="A670" s="45"/>
      <c r="B670" s="45"/>
      <c r="C670" s="45"/>
    </row>
    <row r="671" spans="1:3" ht="15.5" x14ac:dyDescent="0.35">
      <c r="A671" s="45"/>
      <c r="B671" s="45"/>
      <c r="C671" s="45"/>
    </row>
    <row r="672" spans="1:3" ht="15.5" x14ac:dyDescent="0.35">
      <c r="A672" s="45"/>
      <c r="B672" s="45"/>
      <c r="C672" s="45"/>
    </row>
    <row r="673" spans="1:3" ht="15.5" x14ac:dyDescent="0.35">
      <c r="A673" s="45"/>
      <c r="B673" s="45"/>
      <c r="C673" s="45"/>
    </row>
    <row r="674" spans="1:3" ht="15.5" x14ac:dyDescent="0.35">
      <c r="A674" s="45"/>
      <c r="B674" s="45"/>
      <c r="C674" s="45"/>
    </row>
    <row r="675" spans="1:3" ht="15.5" x14ac:dyDescent="0.35">
      <c r="A675" s="45"/>
      <c r="B675" s="45"/>
      <c r="C675" s="45"/>
    </row>
    <row r="676" spans="1:3" ht="15.5" x14ac:dyDescent="0.35">
      <c r="A676" s="45"/>
      <c r="B676" s="45"/>
      <c r="C676" s="45"/>
    </row>
    <row r="677" spans="1:3" ht="15.5" x14ac:dyDescent="0.35">
      <c r="A677" s="45"/>
      <c r="B677" s="45"/>
      <c r="C677" s="45"/>
    </row>
    <row r="678" spans="1:3" ht="15.5" x14ac:dyDescent="0.35">
      <c r="A678" s="45"/>
      <c r="B678" s="45"/>
      <c r="C678" s="45"/>
    </row>
    <row r="679" spans="1:3" ht="15.5" x14ac:dyDescent="0.35">
      <c r="A679" s="45"/>
      <c r="B679" s="45"/>
      <c r="C679" s="45"/>
    </row>
    <row r="680" spans="1:3" ht="15.5" x14ac:dyDescent="0.35">
      <c r="A680" s="45"/>
      <c r="B680" s="45"/>
      <c r="C680" s="45"/>
    </row>
    <row r="681" spans="1:3" ht="15.5" x14ac:dyDescent="0.35">
      <c r="A681" s="45"/>
      <c r="B681" s="45"/>
      <c r="C681" s="45"/>
    </row>
    <row r="682" spans="1:3" ht="15.5" x14ac:dyDescent="0.35">
      <c r="A682" s="45"/>
      <c r="B682" s="45"/>
      <c r="C682" s="45"/>
    </row>
    <row r="683" spans="1:3" ht="15.5" x14ac:dyDescent="0.35">
      <c r="A683" s="45"/>
      <c r="B683" s="45"/>
      <c r="C683" s="45"/>
    </row>
    <row r="684" spans="1:3" ht="15.5" x14ac:dyDescent="0.35">
      <c r="A684" s="45"/>
      <c r="B684" s="45"/>
      <c r="C684" s="45"/>
    </row>
    <row r="685" spans="1:3" ht="15.5" x14ac:dyDescent="0.35">
      <c r="A685" s="45"/>
      <c r="B685" s="45"/>
      <c r="C685" s="45"/>
    </row>
    <row r="686" spans="1:3" ht="15.5" x14ac:dyDescent="0.35">
      <c r="A686" s="45"/>
      <c r="B686" s="45"/>
      <c r="C686" s="45"/>
    </row>
    <row r="687" spans="1:3" ht="15.5" x14ac:dyDescent="0.35">
      <c r="A687" s="45"/>
      <c r="B687" s="45"/>
      <c r="C687" s="45"/>
    </row>
    <row r="688" spans="1:3" ht="15.5" x14ac:dyDescent="0.35">
      <c r="A688" s="45"/>
      <c r="B688" s="45"/>
      <c r="C688" s="45"/>
    </row>
    <row r="689" spans="1:3" ht="15.5" x14ac:dyDescent="0.35">
      <c r="A689" s="45"/>
      <c r="B689" s="45"/>
      <c r="C689" s="45"/>
    </row>
    <row r="690" spans="1:3" ht="15.5" x14ac:dyDescent="0.35">
      <c r="A690" s="45"/>
      <c r="B690" s="45"/>
      <c r="C690" s="45"/>
    </row>
    <row r="691" spans="1:3" ht="15.5" x14ac:dyDescent="0.35">
      <c r="A691" s="45"/>
      <c r="B691" s="45"/>
      <c r="C691" s="45"/>
    </row>
    <row r="692" spans="1:3" ht="15.5" x14ac:dyDescent="0.35">
      <c r="A692" s="45"/>
      <c r="B692" s="45"/>
      <c r="C692" s="45"/>
    </row>
    <row r="693" spans="1:3" ht="15.5" x14ac:dyDescent="0.35">
      <c r="A693" s="45"/>
      <c r="B693" s="45"/>
      <c r="C693" s="45"/>
    </row>
    <row r="694" spans="1:3" ht="15.5" x14ac:dyDescent="0.35">
      <c r="A694" s="45"/>
      <c r="B694" s="45"/>
      <c r="C694" s="45"/>
    </row>
    <row r="695" spans="1:3" ht="15.5" x14ac:dyDescent="0.35">
      <c r="A695" s="45"/>
      <c r="B695" s="45"/>
      <c r="C695" s="45"/>
    </row>
    <row r="696" spans="1:3" ht="15.5" x14ac:dyDescent="0.35">
      <c r="A696" s="45"/>
      <c r="B696" s="45"/>
      <c r="C696" s="45"/>
    </row>
    <row r="697" spans="1:3" ht="15.5" x14ac:dyDescent="0.35">
      <c r="A697" s="45"/>
      <c r="B697" s="45"/>
      <c r="C697" s="45"/>
    </row>
    <row r="698" spans="1:3" ht="15.5" x14ac:dyDescent="0.35">
      <c r="A698" s="45"/>
      <c r="B698" s="45"/>
      <c r="C698" s="45"/>
    </row>
    <row r="699" spans="1:3" ht="15.5" x14ac:dyDescent="0.35">
      <c r="A699" s="45"/>
      <c r="B699" s="45"/>
      <c r="C699" s="45"/>
    </row>
    <row r="700" spans="1:3" ht="15.5" x14ac:dyDescent="0.35">
      <c r="A700" s="45"/>
      <c r="B700" s="45"/>
      <c r="C700" s="45"/>
    </row>
    <row r="701" spans="1:3" ht="15.5" x14ac:dyDescent="0.35">
      <c r="A701" s="45"/>
      <c r="B701" s="45"/>
      <c r="C701" s="45"/>
    </row>
    <row r="702" spans="1:3" ht="15.5" x14ac:dyDescent="0.35">
      <c r="A702" s="45"/>
      <c r="B702" s="45"/>
      <c r="C702" s="45"/>
    </row>
    <row r="703" spans="1:3" ht="15.5" x14ac:dyDescent="0.35">
      <c r="A703" s="45"/>
      <c r="B703" s="45"/>
      <c r="C703" s="45"/>
    </row>
    <row r="704" spans="1:3" ht="15.5" x14ac:dyDescent="0.35">
      <c r="A704" s="45"/>
      <c r="B704" s="45"/>
      <c r="C704" s="45"/>
    </row>
    <row r="705" spans="1:3" ht="15.5" x14ac:dyDescent="0.35">
      <c r="A705" s="45"/>
      <c r="B705" s="45"/>
      <c r="C705" s="45"/>
    </row>
    <row r="706" spans="1:3" ht="15.5" x14ac:dyDescent="0.35">
      <c r="A706" s="45"/>
      <c r="B706" s="45"/>
      <c r="C706" s="45"/>
    </row>
    <row r="707" spans="1:3" ht="15.5" x14ac:dyDescent="0.35">
      <c r="A707" s="45"/>
      <c r="B707" s="45"/>
      <c r="C707" s="45"/>
    </row>
    <row r="708" spans="1:3" ht="15.5" x14ac:dyDescent="0.35">
      <c r="A708" s="45"/>
      <c r="B708" s="45"/>
      <c r="C708" s="45"/>
    </row>
    <row r="709" spans="1:3" ht="15.5" x14ac:dyDescent="0.35">
      <c r="A709" s="45"/>
      <c r="B709" s="45"/>
      <c r="C709" s="45"/>
    </row>
    <row r="710" spans="1:3" ht="15.5" x14ac:dyDescent="0.35">
      <c r="A710" s="45"/>
      <c r="B710" s="45"/>
      <c r="C710" s="45"/>
    </row>
    <row r="711" spans="1:3" ht="15.5" x14ac:dyDescent="0.35">
      <c r="A711" s="45"/>
      <c r="B711" s="45"/>
      <c r="C711" s="45"/>
    </row>
    <row r="712" spans="1:3" ht="15.5" x14ac:dyDescent="0.35">
      <c r="A712" s="45"/>
      <c r="B712" s="45"/>
      <c r="C712" s="45"/>
    </row>
    <row r="713" spans="1:3" ht="15.5" x14ac:dyDescent="0.35">
      <c r="A713" s="45"/>
      <c r="B713" s="45"/>
      <c r="C713" s="45"/>
    </row>
    <row r="714" spans="1:3" ht="15.5" x14ac:dyDescent="0.35">
      <c r="A714" s="45"/>
      <c r="B714" s="45"/>
      <c r="C714" s="45"/>
    </row>
    <row r="715" spans="1:3" ht="15.5" x14ac:dyDescent="0.35">
      <c r="A715" s="45"/>
      <c r="B715" s="45"/>
      <c r="C715" s="45"/>
    </row>
    <row r="716" spans="1:3" ht="15.5" x14ac:dyDescent="0.35">
      <c r="A716" s="45"/>
      <c r="B716" s="45"/>
      <c r="C716" s="45"/>
    </row>
    <row r="717" spans="1:3" ht="15.5" x14ac:dyDescent="0.35">
      <c r="A717" s="45"/>
      <c r="B717" s="45"/>
      <c r="C717" s="45"/>
    </row>
    <row r="718" spans="1:3" ht="15.5" x14ac:dyDescent="0.35">
      <c r="A718" s="45"/>
      <c r="B718" s="45"/>
      <c r="C718" s="45"/>
    </row>
    <row r="719" spans="1:3" ht="15.5" x14ac:dyDescent="0.35">
      <c r="A719" s="45"/>
      <c r="B719" s="45"/>
      <c r="C719" s="45"/>
    </row>
    <row r="720" spans="1:3" ht="15.5" x14ac:dyDescent="0.35">
      <c r="A720" s="45"/>
      <c r="B720" s="45"/>
      <c r="C720" s="45"/>
    </row>
    <row r="721" spans="1:3" ht="15.5" x14ac:dyDescent="0.35">
      <c r="A721" s="45"/>
      <c r="B721" s="45"/>
      <c r="C721" s="45"/>
    </row>
    <row r="722" spans="1:3" ht="15.5" x14ac:dyDescent="0.35">
      <c r="A722" s="45"/>
      <c r="B722" s="45"/>
      <c r="C722" s="45"/>
    </row>
    <row r="723" spans="1:3" ht="15.5" x14ac:dyDescent="0.35">
      <c r="A723" s="45"/>
      <c r="B723" s="45"/>
      <c r="C723" s="45"/>
    </row>
    <row r="724" spans="1:3" ht="15.5" x14ac:dyDescent="0.35">
      <c r="A724" s="45"/>
      <c r="B724" s="45"/>
      <c r="C724" s="45"/>
    </row>
    <row r="725" spans="1:3" ht="15.5" x14ac:dyDescent="0.35">
      <c r="A725" s="45"/>
      <c r="B725" s="45"/>
      <c r="C725" s="45"/>
    </row>
    <row r="726" spans="1:3" ht="15.5" x14ac:dyDescent="0.35">
      <c r="A726" s="45"/>
      <c r="B726" s="45"/>
      <c r="C726" s="45"/>
    </row>
    <row r="727" spans="1:3" ht="15.5" x14ac:dyDescent="0.35">
      <c r="A727" s="45"/>
      <c r="B727" s="45"/>
      <c r="C727" s="45"/>
    </row>
    <row r="728" spans="1:3" ht="15.5" x14ac:dyDescent="0.35">
      <c r="A728" s="45"/>
      <c r="B728" s="45"/>
      <c r="C728" s="45"/>
    </row>
    <row r="729" spans="1:3" ht="15.5" x14ac:dyDescent="0.35">
      <c r="A729" s="45"/>
      <c r="B729" s="45"/>
      <c r="C729" s="45"/>
    </row>
    <row r="730" spans="1:3" ht="15.5" x14ac:dyDescent="0.35">
      <c r="A730" s="45"/>
      <c r="B730" s="45"/>
      <c r="C730" s="45"/>
    </row>
    <row r="731" spans="1:3" ht="15.5" x14ac:dyDescent="0.35">
      <c r="A731" s="45"/>
      <c r="B731" s="45"/>
      <c r="C731" s="45"/>
    </row>
    <row r="732" spans="1:3" ht="15.5" x14ac:dyDescent="0.35">
      <c r="A732" s="45"/>
      <c r="B732" s="45"/>
      <c r="C732" s="45"/>
    </row>
    <row r="733" spans="1:3" ht="15.5" x14ac:dyDescent="0.35">
      <c r="A733" s="45"/>
      <c r="B733" s="45"/>
      <c r="C733" s="45"/>
    </row>
    <row r="734" spans="1:3" ht="15.5" x14ac:dyDescent="0.35">
      <c r="A734" s="45"/>
      <c r="B734" s="45"/>
      <c r="C734" s="45"/>
    </row>
    <row r="735" spans="1:3" ht="15.5" x14ac:dyDescent="0.35">
      <c r="A735" s="45"/>
      <c r="B735" s="45"/>
      <c r="C735" s="45"/>
    </row>
    <row r="736" spans="1:3" ht="15.5" x14ac:dyDescent="0.35">
      <c r="A736" s="45"/>
      <c r="B736" s="45"/>
      <c r="C736" s="45"/>
    </row>
    <row r="737" spans="1:3" ht="15.5" x14ac:dyDescent="0.35">
      <c r="A737" s="45"/>
      <c r="B737" s="45"/>
      <c r="C737" s="45"/>
    </row>
    <row r="738" spans="1:3" ht="15.5" x14ac:dyDescent="0.35">
      <c r="A738" s="45"/>
      <c r="B738" s="45"/>
      <c r="C738" s="45"/>
    </row>
    <row r="739" spans="1:3" ht="15.5" x14ac:dyDescent="0.35">
      <c r="A739" s="45"/>
      <c r="B739" s="45"/>
      <c r="C739" s="45"/>
    </row>
    <row r="740" spans="1:3" ht="15.5" x14ac:dyDescent="0.35">
      <c r="A740" s="45"/>
      <c r="B740" s="45"/>
      <c r="C740" s="45"/>
    </row>
    <row r="741" spans="1:3" ht="15.5" x14ac:dyDescent="0.35">
      <c r="A741" s="45"/>
      <c r="B741" s="45"/>
      <c r="C741" s="45"/>
    </row>
    <row r="742" spans="1:3" ht="15.5" x14ac:dyDescent="0.35">
      <c r="A742" s="45"/>
      <c r="B742" s="45"/>
      <c r="C742" s="45"/>
    </row>
    <row r="743" spans="1:3" ht="15.5" x14ac:dyDescent="0.35">
      <c r="A743" s="45"/>
      <c r="B743" s="45"/>
      <c r="C743" s="45"/>
    </row>
    <row r="744" spans="1:3" ht="15.5" x14ac:dyDescent="0.35">
      <c r="A744" s="45"/>
      <c r="B744" s="45"/>
      <c r="C744" s="45"/>
    </row>
    <row r="745" spans="1:3" ht="15.5" x14ac:dyDescent="0.35">
      <c r="A745" s="45"/>
      <c r="B745" s="45"/>
      <c r="C745" s="45"/>
    </row>
    <row r="746" spans="1:3" ht="15.5" x14ac:dyDescent="0.35">
      <c r="A746" s="45"/>
      <c r="B746" s="45"/>
      <c r="C746" s="45"/>
    </row>
    <row r="747" spans="1:3" ht="15.5" x14ac:dyDescent="0.35">
      <c r="A747" s="45"/>
      <c r="B747" s="45"/>
      <c r="C747" s="45"/>
    </row>
    <row r="748" spans="1:3" ht="15.5" x14ac:dyDescent="0.35">
      <c r="A748" s="45"/>
      <c r="B748" s="45"/>
      <c r="C748" s="45"/>
    </row>
    <row r="749" spans="1:3" ht="15.5" x14ac:dyDescent="0.35">
      <c r="A749" s="45"/>
      <c r="B749" s="45"/>
      <c r="C749" s="45"/>
    </row>
    <row r="750" spans="1:3" ht="15.5" x14ac:dyDescent="0.35">
      <c r="A750" s="45"/>
      <c r="B750" s="45"/>
      <c r="C750" s="45"/>
    </row>
    <row r="751" spans="1:3" ht="15.5" x14ac:dyDescent="0.35">
      <c r="A751" s="45"/>
      <c r="B751" s="45"/>
      <c r="C751" s="45"/>
    </row>
    <row r="752" spans="1:3" ht="15.5" x14ac:dyDescent="0.35">
      <c r="A752" s="45"/>
      <c r="B752" s="45"/>
      <c r="C752" s="45"/>
    </row>
    <row r="753" spans="1:3" ht="15.5" x14ac:dyDescent="0.35">
      <c r="A753" s="45"/>
      <c r="B753" s="45"/>
      <c r="C753" s="45"/>
    </row>
    <row r="754" spans="1:3" ht="15.5" x14ac:dyDescent="0.35">
      <c r="A754" s="45"/>
      <c r="B754" s="45"/>
      <c r="C754" s="45"/>
    </row>
    <row r="755" spans="1:3" ht="15.5" x14ac:dyDescent="0.35">
      <c r="A755" s="45"/>
      <c r="B755" s="45"/>
      <c r="C755" s="45"/>
    </row>
  </sheetData>
  <mergeCells count="2">
    <mergeCell ref="A2:C2"/>
    <mergeCell ref="A1:B1"/>
  </mergeCells>
  <hyperlinks>
    <hyperlink ref="C1" location="'Contents page'!A1" display="Return to contents" xr:uid="{7FE70D2C-F89E-40E1-8D70-FF286496D9C2}"/>
  </hyperlinks>
  <printOptions horizontalCentered="1" verticalCentered="1"/>
  <pageMargins left="0.70866141732283472" right="0.70866141732283472" top="0.74803149606299213" bottom="0.74803149606299213" header="0.31496062992125984" footer="0.31496062992125984"/>
  <pageSetup paperSize="9" orientation="landscape" r:id="rId1"/>
  <headerFooter>
    <oddFooter>&amp;L&amp;A&amp;C&amp;F&amp;R&amp;D</oddFooter>
  </headerFooter>
  <tableParts count="1">
    <tablePart r:id="rId2"/>
  </tableParts>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BEACF78-485A-4DC1-800B-D01646DFD05F}">
  <sheetPr codeName="Sheet32">
    <tabColor rgb="FFF4B084"/>
  </sheetPr>
  <dimension ref="A1:G454"/>
  <sheetViews>
    <sheetView zoomScaleNormal="100" zoomScaleSheetLayoutView="100" workbookViewId="0">
      <pane ySplit="3" topLeftCell="A4" activePane="bottomLeft" state="frozen"/>
      <selection pane="bottomLeft" activeCell="G1" sqref="G1:XFD1048576"/>
    </sheetView>
  </sheetViews>
  <sheetFormatPr defaultColWidth="0" defaultRowHeight="14.5" x14ac:dyDescent="0.35"/>
  <cols>
    <col min="1" max="1" width="20.1796875" style="9" customWidth="1"/>
    <col min="2" max="2" width="38.81640625" style="9" customWidth="1"/>
    <col min="3" max="3" width="11" style="9" customWidth="1"/>
    <col min="4" max="4" width="11.453125" style="9" customWidth="1"/>
    <col min="5" max="5" width="14.1796875" style="9" customWidth="1"/>
    <col min="6" max="6" width="11.453125" style="9" customWidth="1"/>
    <col min="7" max="7" width="14.54296875" hidden="1" customWidth="1"/>
    <col min="8" max="16384" width="8.7265625" hidden="1"/>
  </cols>
  <sheetData>
    <row r="1" spans="1:6" ht="36.65" customHeight="1" x14ac:dyDescent="0.35">
      <c r="A1" s="341" t="s">
        <v>85</v>
      </c>
      <c r="B1" s="341"/>
      <c r="C1" s="341"/>
      <c r="D1" s="341"/>
      <c r="E1" s="341"/>
      <c r="F1" s="274" t="s">
        <v>294</v>
      </c>
    </row>
    <row r="2" spans="1:6" ht="9" customHeight="1" x14ac:dyDescent="0.35">
      <c r="A2" s="277"/>
      <c r="B2" s="277"/>
      <c r="C2" s="277"/>
      <c r="D2" s="277"/>
      <c r="E2" s="277"/>
      <c r="F2" s="277"/>
    </row>
    <row r="3" spans="1:6" s="14" customFormat="1" ht="59.5" customHeight="1" x14ac:dyDescent="0.35">
      <c r="A3" s="278" t="s">
        <v>86</v>
      </c>
      <c r="B3" s="278" t="s">
        <v>87</v>
      </c>
      <c r="C3" s="278" t="s">
        <v>88</v>
      </c>
      <c r="D3" s="278" t="s">
        <v>89</v>
      </c>
      <c r="E3" s="278" t="s">
        <v>90</v>
      </c>
      <c r="F3" s="278" t="s">
        <v>44</v>
      </c>
    </row>
    <row r="4" spans="1:6" ht="15.5" x14ac:dyDescent="0.35">
      <c r="A4" s="45"/>
      <c r="B4" s="45"/>
      <c r="C4" s="152"/>
      <c r="D4" s="45"/>
      <c r="E4" s="153"/>
      <c r="F4" s="45"/>
    </row>
    <row r="5" spans="1:6" ht="15.5" x14ac:dyDescent="0.35">
      <c r="A5" s="45"/>
      <c r="B5" s="45"/>
      <c r="C5" s="152"/>
      <c r="D5" s="45"/>
      <c r="E5" s="152"/>
      <c r="F5" s="45"/>
    </row>
    <row r="6" spans="1:6" ht="15.5" x14ac:dyDescent="0.35">
      <c r="A6" s="45"/>
      <c r="B6" s="45"/>
      <c r="C6" s="152"/>
      <c r="D6" s="45"/>
      <c r="E6" s="152"/>
      <c r="F6" s="45"/>
    </row>
    <row r="7" spans="1:6" ht="15.5" x14ac:dyDescent="0.35">
      <c r="A7" s="45"/>
      <c r="B7" s="45"/>
      <c r="C7" s="152"/>
      <c r="D7" s="45"/>
      <c r="E7" s="152"/>
      <c r="F7" s="45"/>
    </row>
    <row r="8" spans="1:6" ht="15.5" x14ac:dyDescent="0.35">
      <c r="A8" s="45"/>
      <c r="B8" s="45"/>
      <c r="C8" s="152"/>
      <c r="D8" s="45"/>
      <c r="E8" s="152"/>
      <c r="F8" s="45"/>
    </row>
    <row r="9" spans="1:6" ht="15.5" x14ac:dyDescent="0.35">
      <c r="A9" s="45"/>
      <c r="B9" s="45"/>
      <c r="C9" s="152"/>
      <c r="D9" s="45"/>
      <c r="E9" s="152"/>
      <c r="F9" s="45"/>
    </row>
    <row r="10" spans="1:6" ht="15.5" x14ac:dyDescent="0.35">
      <c r="A10" s="45"/>
      <c r="B10" s="45"/>
      <c r="C10" s="152"/>
      <c r="D10" s="45"/>
      <c r="E10" s="152"/>
      <c r="F10" s="45"/>
    </row>
    <row r="11" spans="1:6" ht="15.5" x14ac:dyDescent="0.35">
      <c r="A11" s="45"/>
      <c r="B11" s="45"/>
      <c r="C11" s="152"/>
      <c r="D11" s="45"/>
      <c r="E11" s="152"/>
      <c r="F11" s="45"/>
    </row>
    <row r="12" spans="1:6" ht="15.5" x14ac:dyDescent="0.35">
      <c r="A12" s="45"/>
      <c r="B12" s="45"/>
      <c r="C12" s="152"/>
      <c r="D12" s="45"/>
      <c r="E12" s="152"/>
      <c r="F12" s="45"/>
    </row>
    <row r="13" spans="1:6" ht="15.5" x14ac:dyDescent="0.35">
      <c r="A13" s="45"/>
      <c r="B13" s="45"/>
      <c r="C13" s="152"/>
      <c r="D13" s="45"/>
      <c r="E13" s="152"/>
      <c r="F13" s="45"/>
    </row>
    <row r="14" spans="1:6" ht="15.5" x14ac:dyDescent="0.35">
      <c r="A14" s="45"/>
      <c r="B14" s="45"/>
      <c r="C14" s="152"/>
      <c r="D14" s="45"/>
      <c r="E14" s="152"/>
      <c r="F14" s="45"/>
    </row>
    <row r="15" spans="1:6" ht="15.5" x14ac:dyDescent="0.35">
      <c r="A15" s="45"/>
      <c r="B15" s="45"/>
      <c r="C15" s="152"/>
      <c r="D15" s="45"/>
      <c r="E15" s="152"/>
      <c r="F15" s="45"/>
    </row>
    <row r="16" spans="1:6" ht="15.5" x14ac:dyDescent="0.35">
      <c r="A16" s="45"/>
      <c r="B16" s="45"/>
      <c r="C16" s="152"/>
      <c r="D16" s="45"/>
      <c r="E16" s="152"/>
      <c r="F16" s="45"/>
    </row>
    <row r="17" spans="1:6" ht="15.5" x14ac:dyDescent="0.35">
      <c r="A17" s="45"/>
      <c r="B17" s="45"/>
      <c r="C17" s="152"/>
      <c r="D17" s="45"/>
      <c r="E17" s="152"/>
      <c r="F17" s="45"/>
    </row>
    <row r="18" spans="1:6" ht="15.5" x14ac:dyDescent="0.35">
      <c r="A18" s="45"/>
      <c r="B18" s="45"/>
      <c r="C18" s="152"/>
      <c r="D18" s="45"/>
      <c r="E18" s="152"/>
      <c r="F18" s="45"/>
    </row>
    <row r="19" spans="1:6" ht="15.5" x14ac:dyDescent="0.35">
      <c r="A19" s="45"/>
      <c r="B19" s="45"/>
      <c r="C19" s="152"/>
      <c r="D19" s="45"/>
      <c r="E19" s="152"/>
      <c r="F19" s="45"/>
    </row>
    <row r="20" spans="1:6" ht="15.5" x14ac:dyDescent="0.35">
      <c r="A20" s="45"/>
      <c r="B20" s="45"/>
      <c r="C20" s="152"/>
      <c r="D20" s="45"/>
      <c r="E20" s="152"/>
      <c r="F20" s="45"/>
    </row>
    <row r="21" spans="1:6" ht="15.5" x14ac:dyDescent="0.35">
      <c r="A21" s="45"/>
      <c r="B21" s="45"/>
      <c r="C21" s="152"/>
      <c r="D21" s="45"/>
      <c r="E21" s="152"/>
      <c r="F21" s="45"/>
    </row>
    <row r="22" spans="1:6" ht="15.5" x14ac:dyDescent="0.35">
      <c r="A22" s="45"/>
      <c r="B22" s="45"/>
      <c r="C22" s="152"/>
      <c r="D22" s="45"/>
      <c r="E22" s="152"/>
      <c r="F22" s="45"/>
    </row>
    <row r="23" spans="1:6" ht="15.5" x14ac:dyDescent="0.35">
      <c r="A23" s="45"/>
      <c r="B23" s="45"/>
      <c r="C23" s="152"/>
      <c r="D23" s="45"/>
      <c r="E23" s="152"/>
      <c r="F23" s="45"/>
    </row>
    <row r="24" spans="1:6" ht="15.5" x14ac:dyDescent="0.35">
      <c r="A24" s="45"/>
      <c r="B24" s="45"/>
      <c r="C24" s="152"/>
      <c r="D24" s="45"/>
      <c r="E24" s="152"/>
      <c r="F24" s="45"/>
    </row>
    <row r="25" spans="1:6" ht="15.5" x14ac:dyDescent="0.35">
      <c r="A25" s="45"/>
      <c r="B25" s="45"/>
      <c r="C25" s="152"/>
      <c r="D25" s="45"/>
      <c r="E25" s="152"/>
      <c r="F25" s="45"/>
    </row>
    <row r="26" spans="1:6" ht="15.5" x14ac:dyDescent="0.35">
      <c r="A26" s="45"/>
      <c r="B26" s="45"/>
      <c r="C26" s="152"/>
      <c r="D26" s="45"/>
      <c r="E26" s="152"/>
      <c r="F26" s="45"/>
    </row>
    <row r="27" spans="1:6" ht="15.5" x14ac:dyDescent="0.35">
      <c r="A27" s="45"/>
      <c r="B27" s="45"/>
      <c r="C27" s="152"/>
      <c r="D27" s="45"/>
      <c r="E27" s="152"/>
      <c r="F27" s="45"/>
    </row>
    <row r="28" spans="1:6" ht="15.5" x14ac:dyDescent="0.35">
      <c r="A28" s="45"/>
      <c r="B28" s="45"/>
      <c r="C28" s="152"/>
      <c r="D28" s="45"/>
      <c r="E28" s="152"/>
      <c r="F28" s="45"/>
    </row>
    <row r="29" spans="1:6" ht="15.5" x14ac:dyDescent="0.35">
      <c r="A29" s="45"/>
      <c r="B29" s="45"/>
      <c r="C29" s="152"/>
      <c r="D29" s="45"/>
      <c r="E29" s="152"/>
      <c r="F29" s="45"/>
    </row>
    <row r="30" spans="1:6" ht="15.5" x14ac:dyDescent="0.35">
      <c r="A30" s="45"/>
      <c r="B30" s="45"/>
      <c r="C30" s="152"/>
      <c r="D30" s="45"/>
      <c r="E30" s="152"/>
      <c r="F30" s="45"/>
    </row>
    <row r="31" spans="1:6" ht="15.5" x14ac:dyDescent="0.35">
      <c r="A31" s="45"/>
      <c r="B31" s="45"/>
      <c r="C31" s="152"/>
      <c r="D31" s="45"/>
      <c r="E31" s="152"/>
      <c r="F31" s="45"/>
    </row>
    <row r="32" spans="1:6" ht="15.5" x14ac:dyDescent="0.35">
      <c r="A32" s="45"/>
      <c r="B32" s="45"/>
      <c r="C32" s="152"/>
      <c r="D32" s="45"/>
      <c r="E32" s="152"/>
      <c r="F32" s="45"/>
    </row>
    <row r="33" spans="1:6" ht="15.5" x14ac:dyDescent="0.35">
      <c r="A33" s="45"/>
      <c r="B33" s="45"/>
      <c r="C33" s="152"/>
      <c r="D33" s="45"/>
      <c r="E33" s="152"/>
      <c r="F33" s="45"/>
    </row>
    <row r="34" spans="1:6" ht="15.5" x14ac:dyDescent="0.35">
      <c r="A34" s="45"/>
      <c r="B34" s="45"/>
      <c r="C34" s="152"/>
      <c r="D34" s="45"/>
      <c r="E34" s="152"/>
      <c r="F34" s="45"/>
    </row>
    <row r="35" spans="1:6" ht="15.5" x14ac:dyDescent="0.35">
      <c r="A35" s="45"/>
      <c r="B35" s="45"/>
      <c r="C35" s="152"/>
      <c r="D35" s="45"/>
      <c r="E35" s="152"/>
      <c r="F35" s="45"/>
    </row>
    <row r="36" spans="1:6" ht="15.5" x14ac:dyDescent="0.35">
      <c r="A36" s="45"/>
      <c r="B36" s="45"/>
      <c r="C36" s="152"/>
      <c r="D36" s="45"/>
      <c r="E36" s="152"/>
      <c r="F36" s="45"/>
    </row>
    <row r="37" spans="1:6" ht="15.5" x14ac:dyDescent="0.35">
      <c r="A37" s="45"/>
      <c r="B37" s="45"/>
      <c r="C37" s="152"/>
      <c r="D37" s="45"/>
      <c r="E37" s="152"/>
      <c r="F37" s="45"/>
    </row>
    <row r="38" spans="1:6" ht="15.5" x14ac:dyDescent="0.35">
      <c r="A38" s="45"/>
      <c r="B38" s="45"/>
      <c r="C38" s="152"/>
      <c r="D38" s="45"/>
      <c r="E38" s="152"/>
      <c r="F38" s="45"/>
    </row>
    <row r="39" spans="1:6" ht="15.5" x14ac:dyDescent="0.35">
      <c r="A39" s="45"/>
      <c r="B39" s="45"/>
      <c r="C39" s="152"/>
      <c r="D39" s="45"/>
      <c r="E39" s="152"/>
      <c r="F39" s="45"/>
    </row>
    <row r="40" spans="1:6" ht="15.5" x14ac:dyDescent="0.35">
      <c r="A40" s="45"/>
      <c r="B40" s="45"/>
      <c r="C40" s="152"/>
      <c r="D40" s="45"/>
      <c r="E40" s="152"/>
      <c r="F40" s="45"/>
    </row>
    <row r="41" spans="1:6" ht="15.5" x14ac:dyDescent="0.35">
      <c r="A41" s="45"/>
      <c r="B41" s="45"/>
      <c r="C41" s="152"/>
      <c r="D41" s="45"/>
      <c r="E41" s="152"/>
      <c r="F41" s="45"/>
    </row>
    <row r="42" spans="1:6" ht="15.5" x14ac:dyDescent="0.35">
      <c r="A42" s="45"/>
      <c r="B42" s="45"/>
      <c r="C42" s="152"/>
      <c r="D42" s="45"/>
      <c r="E42" s="152"/>
      <c r="F42" s="45"/>
    </row>
    <row r="43" spans="1:6" ht="15.5" x14ac:dyDescent="0.35">
      <c r="A43" s="45"/>
      <c r="B43" s="45"/>
      <c r="C43" s="152"/>
      <c r="D43" s="45"/>
      <c r="E43" s="152"/>
      <c r="F43" s="45"/>
    </row>
    <row r="44" spans="1:6" ht="15.5" x14ac:dyDescent="0.35">
      <c r="A44" s="45"/>
      <c r="B44" s="45"/>
      <c r="C44" s="152"/>
      <c r="D44" s="45"/>
      <c r="E44" s="152"/>
      <c r="F44" s="45"/>
    </row>
    <row r="45" spans="1:6" ht="15.5" x14ac:dyDescent="0.35">
      <c r="A45" s="45"/>
      <c r="B45" s="45"/>
      <c r="C45" s="152"/>
      <c r="D45" s="45"/>
      <c r="E45" s="152"/>
      <c r="F45" s="45"/>
    </row>
    <row r="46" spans="1:6" ht="15.5" x14ac:dyDescent="0.35">
      <c r="A46" s="45"/>
      <c r="B46" s="45"/>
      <c r="C46" s="152"/>
      <c r="D46" s="45"/>
      <c r="E46" s="152"/>
      <c r="F46" s="45"/>
    </row>
    <row r="47" spans="1:6" ht="15.5" x14ac:dyDescent="0.35">
      <c r="A47" s="45"/>
      <c r="B47" s="45"/>
      <c r="C47" s="152"/>
      <c r="D47" s="45"/>
      <c r="E47" s="152"/>
      <c r="F47" s="45"/>
    </row>
    <row r="48" spans="1:6" ht="15.5" x14ac:dyDescent="0.35">
      <c r="A48" s="45"/>
      <c r="B48" s="45"/>
      <c r="C48" s="152"/>
      <c r="D48" s="45"/>
      <c r="E48" s="152"/>
      <c r="F48" s="45"/>
    </row>
    <row r="49" spans="1:6" ht="15.5" x14ac:dyDescent="0.35">
      <c r="A49" s="45"/>
      <c r="B49" s="45"/>
      <c r="C49" s="152"/>
      <c r="D49" s="45"/>
      <c r="E49" s="152"/>
      <c r="F49" s="45"/>
    </row>
    <row r="50" spans="1:6" ht="15.5" x14ac:dyDescent="0.35">
      <c r="A50" s="45"/>
      <c r="B50" s="45"/>
      <c r="C50" s="152"/>
      <c r="D50" s="45"/>
      <c r="E50" s="152"/>
      <c r="F50" s="45"/>
    </row>
    <row r="51" spans="1:6" ht="15.5" x14ac:dyDescent="0.35">
      <c r="A51" s="45"/>
      <c r="B51" s="45"/>
      <c r="C51" s="152"/>
      <c r="D51" s="45"/>
      <c r="E51" s="152"/>
      <c r="F51" s="45"/>
    </row>
    <row r="52" spans="1:6" ht="15.5" x14ac:dyDescent="0.35">
      <c r="A52" s="45"/>
      <c r="B52" s="45"/>
      <c r="C52" s="152"/>
      <c r="D52" s="45"/>
      <c r="E52" s="152"/>
      <c r="F52" s="45"/>
    </row>
    <row r="53" spans="1:6" ht="15.5" x14ac:dyDescent="0.35">
      <c r="A53" s="45"/>
      <c r="B53" s="45"/>
      <c r="C53" s="152"/>
      <c r="D53" s="45"/>
      <c r="E53" s="152"/>
      <c r="F53" s="45"/>
    </row>
    <row r="54" spans="1:6" ht="15.5" x14ac:dyDescent="0.35">
      <c r="A54" s="45"/>
      <c r="B54" s="45"/>
      <c r="C54" s="152"/>
      <c r="D54" s="45"/>
      <c r="E54" s="152"/>
      <c r="F54" s="45"/>
    </row>
    <row r="55" spans="1:6" ht="15.5" x14ac:dyDescent="0.35">
      <c r="A55" s="45"/>
      <c r="B55" s="45"/>
      <c r="C55" s="152"/>
      <c r="D55" s="45"/>
      <c r="E55" s="152"/>
      <c r="F55" s="45"/>
    </row>
    <row r="56" spans="1:6" ht="15.5" x14ac:dyDescent="0.35">
      <c r="A56" s="45"/>
      <c r="B56" s="45"/>
      <c r="C56" s="152"/>
      <c r="D56" s="45"/>
      <c r="E56" s="152"/>
      <c r="F56" s="45"/>
    </row>
    <row r="57" spans="1:6" ht="15.5" x14ac:dyDescent="0.35">
      <c r="A57" s="45"/>
      <c r="B57" s="45"/>
      <c r="C57" s="152"/>
      <c r="D57" s="45"/>
      <c r="E57" s="152"/>
      <c r="F57" s="45"/>
    </row>
    <row r="58" spans="1:6" ht="15.5" x14ac:dyDescent="0.35">
      <c r="A58" s="45"/>
      <c r="B58" s="45"/>
      <c r="C58" s="152"/>
      <c r="D58" s="45"/>
      <c r="E58" s="152"/>
      <c r="F58" s="45"/>
    </row>
    <row r="59" spans="1:6" ht="15.5" x14ac:dyDescent="0.35">
      <c r="A59" s="45"/>
      <c r="B59" s="45"/>
      <c r="C59" s="152"/>
      <c r="D59" s="45"/>
      <c r="E59" s="152"/>
      <c r="F59" s="45"/>
    </row>
    <row r="60" spans="1:6" ht="15.5" x14ac:dyDescent="0.35">
      <c r="A60" s="45"/>
      <c r="B60" s="45"/>
      <c r="C60" s="152"/>
      <c r="D60" s="45"/>
      <c r="E60" s="152"/>
      <c r="F60" s="45"/>
    </row>
    <row r="61" spans="1:6" ht="15.5" x14ac:dyDescent="0.35">
      <c r="A61" s="45"/>
      <c r="B61" s="45"/>
      <c r="C61" s="152"/>
      <c r="D61" s="45"/>
      <c r="E61" s="152"/>
      <c r="F61" s="45"/>
    </row>
    <row r="62" spans="1:6" ht="15.5" x14ac:dyDescent="0.35">
      <c r="A62" s="45"/>
      <c r="B62" s="45"/>
      <c r="C62" s="152"/>
      <c r="D62" s="45"/>
      <c r="E62" s="152"/>
      <c r="F62" s="45"/>
    </row>
    <row r="63" spans="1:6" ht="15.5" x14ac:dyDescent="0.35">
      <c r="A63" s="45"/>
      <c r="B63" s="45"/>
      <c r="C63" s="152"/>
      <c r="D63" s="45"/>
      <c r="E63" s="152"/>
      <c r="F63" s="45"/>
    </row>
    <row r="64" spans="1:6" ht="15.5" x14ac:dyDescent="0.35">
      <c r="A64" s="45"/>
      <c r="B64" s="45"/>
      <c r="C64" s="152"/>
      <c r="D64" s="45"/>
      <c r="E64" s="152"/>
      <c r="F64" s="45"/>
    </row>
    <row r="65" spans="1:6" ht="15.5" x14ac:dyDescent="0.35">
      <c r="A65" s="45"/>
      <c r="B65" s="45"/>
      <c r="C65" s="152"/>
      <c r="D65" s="45"/>
      <c r="E65" s="152"/>
      <c r="F65" s="45"/>
    </row>
    <row r="66" spans="1:6" ht="15.5" x14ac:dyDescent="0.35">
      <c r="A66" s="45"/>
      <c r="B66" s="45"/>
      <c r="C66" s="152"/>
      <c r="D66" s="45"/>
      <c r="E66" s="152"/>
      <c r="F66" s="45"/>
    </row>
    <row r="67" spans="1:6" ht="15.5" x14ac:dyDescent="0.35">
      <c r="A67" s="45"/>
      <c r="B67" s="45"/>
      <c r="C67" s="152"/>
      <c r="D67" s="45"/>
      <c r="E67" s="152"/>
      <c r="F67" s="45"/>
    </row>
    <row r="68" spans="1:6" ht="15.5" x14ac:dyDescent="0.35">
      <c r="A68" s="45"/>
      <c r="B68" s="45"/>
      <c r="C68" s="152"/>
      <c r="D68" s="45"/>
      <c r="E68" s="152"/>
      <c r="F68" s="45"/>
    </row>
    <row r="69" spans="1:6" ht="15.5" x14ac:dyDescent="0.35">
      <c r="A69" s="45"/>
      <c r="B69" s="45"/>
      <c r="C69" s="152"/>
      <c r="D69" s="45"/>
      <c r="E69" s="152"/>
      <c r="F69" s="45"/>
    </row>
    <row r="70" spans="1:6" ht="15.5" x14ac:dyDescent="0.35">
      <c r="A70" s="45"/>
      <c r="B70" s="45"/>
      <c r="C70" s="152"/>
      <c r="D70" s="45"/>
      <c r="E70" s="152"/>
      <c r="F70" s="45"/>
    </row>
    <row r="71" spans="1:6" ht="15.5" x14ac:dyDescent="0.35">
      <c r="A71" s="45"/>
      <c r="B71" s="45"/>
      <c r="C71" s="152"/>
      <c r="D71" s="45"/>
      <c r="E71" s="152"/>
      <c r="F71" s="45"/>
    </row>
    <row r="72" spans="1:6" ht="15.5" x14ac:dyDescent="0.35">
      <c r="A72" s="45"/>
      <c r="B72" s="45"/>
      <c r="C72" s="152"/>
      <c r="D72" s="45"/>
      <c r="E72" s="152"/>
      <c r="F72" s="45"/>
    </row>
    <row r="73" spans="1:6" ht="15.5" x14ac:dyDescent="0.35">
      <c r="A73" s="45"/>
      <c r="B73" s="45"/>
      <c r="C73" s="152"/>
      <c r="D73" s="45"/>
      <c r="E73" s="152"/>
      <c r="F73" s="45"/>
    </row>
    <row r="74" spans="1:6" ht="15.5" x14ac:dyDescent="0.35">
      <c r="A74" s="45"/>
      <c r="B74" s="45"/>
      <c r="C74" s="152"/>
      <c r="D74" s="45"/>
      <c r="E74" s="152"/>
      <c r="F74" s="45"/>
    </row>
    <row r="75" spans="1:6" ht="15.5" x14ac:dyDescent="0.35">
      <c r="A75" s="45"/>
      <c r="B75" s="45"/>
      <c r="C75" s="152"/>
      <c r="D75" s="45"/>
      <c r="E75" s="152"/>
      <c r="F75" s="45"/>
    </row>
    <row r="76" spans="1:6" ht="15.5" x14ac:dyDescent="0.35">
      <c r="A76" s="45"/>
      <c r="B76" s="45"/>
      <c r="C76" s="152"/>
      <c r="D76" s="45"/>
      <c r="E76" s="152"/>
      <c r="F76" s="45"/>
    </row>
    <row r="77" spans="1:6" ht="15.5" x14ac:dyDescent="0.35">
      <c r="A77" s="45"/>
      <c r="B77" s="45"/>
      <c r="C77" s="152"/>
      <c r="D77" s="45"/>
      <c r="E77" s="152"/>
      <c r="F77" s="45"/>
    </row>
    <row r="78" spans="1:6" ht="15.5" x14ac:dyDescent="0.35">
      <c r="A78" s="45"/>
      <c r="B78" s="45"/>
      <c r="C78" s="152"/>
      <c r="D78" s="45"/>
      <c r="E78" s="152"/>
      <c r="F78" s="45"/>
    </row>
    <row r="79" spans="1:6" ht="15.5" x14ac:dyDescent="0.35">
      <c r="A79" s="45"/>
      <c r="B79" s="45"/>
      <c r="C79" s="152"/>
      <c r="D79" s="45"/>
      <c r="E79" s="152"/>
      <c r="F79" s="45"/>
    </row>
    <row r="80" spans="1:6" ht="15.5" x14ac:dyDescent="0.35">
      <c r="A80" s="45"/>
      <c r="B80" s="45"/>
      <c r="C80" s="152"/>
      <c r="D80" s="45"/>
      <c r="E80" s="152"/>
      <c r="F80" s="45"/>
    </row>
    <row r="81" spans="1:6" ht="15.5" x14ac:dyDescent="0.35">
      <c r="A81" s="45"/>
      <c r="B81" s="45"/>
      <c r="C81" s="152"/>
      <c r="D81" s="45"/>
      <c r="E81" s="152"/>
      <c r="F81" s="45"/>
    </row>
    <row r="82" spans="1:6" ht="15.5" x14ac:dyDescent="0.35">
      <c r="A82" s="45"/>
      <c r="B82" s="45"/>
      <c r="C82" s="152"/>
      <c r="D82" s="45"/>
      <c r="E82" s="152"/>
      <c r="F82" s="45"/>
    </row>
    <row r="83" spans="1:6" ht="15.5" x14ac:dyDescent="0.35">
      <c r="A83" s="45"/>
      <c r="B83" s="45"/>
      <c r="C83" s="152"/>
      <c r="D83" s="45"/>
      <c r="E83" s="152"/>
      <c r="F83" s="45"/>
    </row>
    <row r="84" spans="1:6" ht="15.5" x14ac:dyDescent="0.35">
      <c r="A84" s="45"/>
      <c r="B84" s="45"/>
      <c r="C84" s="152"/>
      <c r="D84" s="45"/>
      <c r="E84" s="152"/>
      <c r="F84" s="45"/>
    </row>
    <row r="85" spans="1:6" ht="15.5" x14ac:dyDescent="0.35">
      <c r="A85" s="45"/>
      <c r="B85" s="45"/>
      <c r="C85" s="152"/>
      <c r="D85" s="45"/>
      <c r="E85" s="152"/>
      <c r="F85" s="45"/>
    </row>
    <row r="86" spans="1:6" ht="15.5" x14ac:dyDescent="0.35">
      <c r="A86" s="45"/>
      <c r="B86" s="45"/>
      <c r="C86" s="152"/>
      <c r="D86" s="45"/>
      <c r="E86" s="152"/>
      <c r="F86" s="45"/>
    </row>
    <row r="87" spans="1:6" ht="15.5" x14ac:dyDescent="0.35">
      <c r="A87" s="45"/>
      <c r="B87" s="45"/>
      <c r="C87" s="152"/>
      <c r="D87" s="45"/>
      <c r="E87" s="152"/>
      <c r="F87" s="45"/>
    </row>
    <row r="88" spans="1:6" ht="15.5" x14ac:dyDescent="0.35">
      <c r="A88" s="45"/>
      <c r="B88" s="45"/>
      <c r="C88" s="152"/>
      <c r="D88" s="45"/>
      <c r="E88" s="152"/>
      <c r="F88" s="45"/>
    </row>
    <row r="89" spans="1:6" ht="15.5" x14ac:dyDescent="0.35">
      <c r="A89" s="45"/>
      <c r="B89" s="45"/>
      <c r="C89" s="152"/>
      <c r="D89" s="45"/>
      <c r="E89" s="152"/>
      <c r="F89" s="45"/>
    </row>
    <row r="90" spans="1:6" ht="15.5" x14ac:dyDescent="0.35">
      <c r="A90" s="45"/>
      <c r="B90" s="45"/>
      <c r="C90" s="152"/>
      <c r="D90" s="45"/>
      <c r="E90" s="152"/>
      <c r="F90" s="45"/>
    </row>
    <row r="91" spans="1:6" ht="15.5" x14ac:dyDescent="0.35">
      <c r="A91" s="45"/>
      <c r="B91" s="45"/>
      <c r="C91" s="152"/>
      <c r="D91" s="45"/>
      <c r="E91" s="152"/>
      <c r="F91" s="45"/>
    </row>
    <row r="92" spans="1:6" ht="15.5" x14ac:dyDescent="0.35">
      <c r="A92" s="45"/>
      <c r="B92" s="45"/>
      <c r="C92" s="152"/>
      <c r="D92" s="45"/>
      <c r="E92" s="152"/>
      <c r="F92" s="45"/>
    </row>
    <row r="93" spans="1:6" ht="15.5" x14ac:dyDescent="0.35">
      <c r="A93" s="45"/>
      <c r="B93" s="45"/>
      <c r="C93" s="152"/>
      <c r="D93" s="45"/>
      <c r="E93" s="152"/>
      <c r="F93" s="45"/>
    </row>
    <row r="94" spans="1:6" ht="15.5" x14ac:dyDescent="0.35">
      <c r="A94" s="45"/>
      <c r="B94" s="45"/>
      <c r="C94" s="152"/>
      <c r="D94" s="45"/>
      <c r="E94" s="152"/>
      <c r="F94" s="45"/>
    </row>
    <row r="95" spans="1:6" ht="15.5" x14ac:dyDescent="0.35">
      <c r="A95" s="45"/>
      <c r="B95" s="45"/>
      <c r="C95" s="152"/>
      <c r="D95" s="45"/>
      <c r="E95" s="152"/>
      <c r="F95" s="45"/>
    </row>
    <row r="96" spans="1:6" ht="15.5" x14ac:dyDescent="0.35">
      <c r="A96" s="45"/>
      <c r="B96" s="45"/>
      <c r="C96" s="152"/>
      <c r="D96" s="45"/>
      <c r="E96" s="152"/>
      <c r="F96" s="45"/>
    </row>
    <row r="97" spans="1:6" ht="15.5" x14ac:dyDescent="0.35">
      <c r="A97" s="45"/>
      <c r="B97" s="45"/>
      <c r="C97" s="152"/>
      <c r="D97" s="45"/>
      <c r="E97" s="152"/>
      <c r="F97" s="45"/>
    </row>
    <row r="98" spans="1:6" ht="15.5" x14ac:dyDescent="0.35">
      <c r="A98" s="45"/>
      <c r="B98" s="45"/>
      <c r="C98" s="152"/>
      <c r="D98" s="45"/>
      <c r="E98" s="152"/>
      <c r="F98" s="45"/>
    </row>
    <row r="99" spans="1:6" ht="15.5" x14ac:dyDescent="0.35">
      <c r="A99" s="45"/>
      <c r="B99" s="45"/>
      <c r="C99" s="152"/>
      <c r="D99" s="45"/>
      <c r="E99" s="152"/>
      <c r="F99" s="45"/>
    </row>
    <row r="100" spans="1:6" ht="15.5" x14ac:dyDescent="0.35">
      <c r="A100" s="45"/>
      <c r="B100" s="45"/>
      <c r="C100" s="152"/>
      <c r="D100" s="45"/>
      <c r="E100" s="152"/>
      <c r="F100" s="45"/>
    </row>
    <row r="101" spans="1:6" ht="15.5" x14ac:dyDescent="0.35">
      <c r="A101" s="45"/>
      <c r="B101" s="45"/>
      <c r="C101" s="152"/>
      <c r="D101" s="45"/>
      <c r="E101" s="152"/>
      <c r="F101" s="45"/>
    </row>
    <row r="102" spans="1:6" ht="15.5" x14ac:dyDescent="0.35">
      <c r="A102" s="45"/>
      <c r="B102" s="45"/>
      <c r="C102" s="152"/>
      <c r="D102" s="45"/>
      <c r="E102" s="152"/>
      <c r="F102" s="45"/>
    </row>
    <row r="103" spans="1:6" ht="15.5" x14ac:dyDescent="0.35">
      <c r="A103" s="45"/>
      <c r="B103" s="45"/>
      <c r="C103" s="152"/>
      <c r="D103" s="45"/>
      <c r="E103" s="152"/>
      <c r="F103" s="45"/>
    </row>
    <row r="104" spans="1:6" ht="15.5" x14ac:dyDescent="0.35">
      <c r="A104" s="45"/>
      <c r="B104" s="45"/>
      <c r="C104" s="152"/>
      <c r="D104" s="45"/>
      <c r="E104" s="152"/>
      <c r="F104" s="45"/>
    </row>
    <row r="105" spans="1:6" ht="15.5" x14ac:dyDescent="0.35">
      <c r="A105" s="45"/>
      <c r="B105" s="45"/>
      <c r="C105" s="152"/>
      <c r="D105" s="45"/>
      <c r="E105" s="152"/>
      <c r="F105" s="45"/>
    </row>
    <row r="106" spans="1:6" ht="15.5" x14ac:dyDescent="0.35">
      <c r="A106" s="45"/>
      <c r="B106" s="45"/>
      <c r="C106" s="152"/>
      <c r="D106" s="45"/>
      <c r="E106" s="152"/>
      <c r="F106" s="45"/>
    </row>
    <row r="107" spans="1:6" ht="15.5" x14ac:dyDescent="0.35">
      <c r="A107" s="45"/>
      <c r="B107" s="45"/>
      <c r="C107" s="152"/>
      <c r="D107" s="45"/>
      <c r="E107" s="152"/>
      <c r="F107" s="45"/>
    </row>
    <row r="108" spans="1:6" ht="15.5" x14ac:dyDescent="0.35">
      <c r="A108" s="45"/>
      <c r="B108" s="45"/>
      <c r="C108" s="152"/>
      <c r="D108" s="45"/>
      <c r="E108" s="152"/>
      <c r="F108" s="45"/>
    </row>
    <row r="109" spans="1:6" ht="15.5" x14ac:dyDescent="0.35">
      <c r="A109" s="45"/>
      <c r="B109" s="45"/>
      <c r="C109" s="152"/>
      <c r="D109" s="45"/>
      <c r="E109" s="152"/>
      <c r="F109" s="45"/>
    </row>
    <row r="110" spans="1:6" ht="15.5" x14ac:dyDescent="0.35">
      <c r="A110" s="45"/>
      <c r="B110" s="45"/>
      <c r="C110" s="152"/>
      <c r="D110" s="45"/>
      <c r="E110" s="152"/>
      <c r="F110" s="45"/>
    </row>
    <row r="111" spans="1:6" ht="15.5" x14ac:dyDescent="0.35">
      <c r="A111" s="45"/>
      <c r="B111" s="45"/>
      <c r="C111" s="152"/>
      <c r="D111" s="45"/>
      <c r="E111" s="152"/>
      <c r="F111" s="45"/>
    </row>
    <row r="112" spans="1:6" ht="15.5" x14ac:dyDescent="0.35">
      <c r="A112" s="45"/>
      <c r="B112" s="45"/>
      <c r="C112" s="152"/>
      <c r="D112" s="45"/>
      <c r="E112" s="152"/>
      <c r="F112" s="45"/>
    </row>
    <row r="113" spans="1:6" ht="15.5" x14ac:dyDescent="0.35">
      <c r="A113" s="45"/>
      <c r="B113" s="45"/>
      <c r="C113" s="152"/>
      <c r="D113" s="45"/>
      <c r="E113" s="152"/>
      <c r="F113" s="45"/>
    </row>
    <row r="114" spans="1:6" ht="15.5" x14ac:dyDescent="0.35">
      <c r="A114" s="45"/>
      <c r="B114" s="45"/>
      <c r="C114" s="152"/>
      <c r="D114" s="45"/>
      <c r="E114" s="152"/>
      <c r="F114" s="45"/>
    </row>
    <row r="115" spans="1:6" ht="15.5" x14ac:dyDescent="0.35">
      <c r="A115" s="45"/>
      <c r="B115" s="45"/>
      <c r="C115" s="152"/>
      <c r="D115" s="45"/>
      <c r="E115" s="152"/>
      <c r="F115" s="45"/>
    </row>
    <row r="116" spans="1:6" ht="15.5" x14ac:dyDescent="0.35">
      <c r="A116" s="45"/>
      <c r="B116" s="45"/>
      <c r="C116" s="152"/>
      <c r="D116" s="45"/>
      <c r="E116" s="152"/>
      <c r="F116" s="45"/>
    </row>
    <row r="117" spans="1:6" ht="15.5" x14ac:dyDescent="0.35">
      <c r="A117" s="45"/>
      <c r="B117" s="45"/>
      <c r="C117" s="152"/>
      <c r="D117" s="45"/>
      <c r="E117" s="152"/>
      <c r="F117" s="45"/>
    </row>
    <row r="118" spans="1:6" ht="15.5" x14ac:dyDescent="0.35">
      <c r="A118" s="45"/>
      <c r="B118" s="45"/>
      <c r="C118" s="152"/>
      <c r="D118" s="45"/>
      <c r="E118" s="152"/>
      <c r="F118" s="45"/>
    </row>
    <row r="119" spans="1:6" ht="15.5" x14ac:dyDescent="0.35">
      <c r="A119" s="45"/>
      <c r="B119" s="45"/>
      <c r="C119" s="152"/>
      <c r="D119" s="45"/>
      <c r="E119" s="152"/>
      <c r="F119" s="45"/>
    </row>
    <row r="120" spans="1:6" ht="15.5" x14ac:dyDescent="0.35">
      <c r="A120" s="45"/>
      <c r="B120" s="45"/>
      <c r="C120" s="152"/>
      <c r="D120" s="45"/>
      <c r="E120" s="152"/>
      <c r="F120" s="45"/>
    </row>
    <row r="121" spans="1:6" ht="15.5" x14ac:dyDescent="0.35">
      <c r="A121" s="45"/>
      <c r="B121" s="45"/>
      <c r="C121" s="152"/>
      <c r="D121" s="45"/>
      <c r="E121" s="152"/>
      <c r="F121" s="45"/>
    </row>
    <row r="122" spans="1:6" ht="15.5" x14ac:dyDescent="0.35">
      <c r="A122" s="45"/>
      <c r="B122" s="45"/>
      <c r="C122" s="152"/>
      <c r="D122" s="45"/>
      <c r="E122" s="152"/>
      <c r="F122" s="45"/>
    </row>
    <row r="123" spans="1:6" ht="15.5" x14ac:dyDescent="0.35">
      <c r="A123" s="45"/>
      <c r="B123" s="45"/>
      <c r="C123" s="152"/>
      <c r="D123" s="45"/>
      <c r="E123" s="152"/>
      <c r="F123" s="45"/>
    </row>
    <row r="124" spans="1:6" ht="15.5" x14ac:dyDescent="0.35">
      <c r="A124" s="45"/>
      <c r="B124" s="45"/>
      <c r="C124" s="152"/>
      <c r="D124" s="45"/>
      <c r="E124" s="152"/>
      <c r="F124" s="45"/>
    </row>
    <row r="125" spans="1:6" ht="15.5" x14ac:dyDescent="0.35">
      <c r="A125" s="45"/>
      <c r="B125" s="45"/>
      <c r="C125" s="152"/>
      <c r="D125" s="45"/>
      <c r="E125" s="152"/>
      <c r="F125" s="45"/>
    </row>
    <row r="126" spans="1:6" ht="15.5" x14ac:dyDescent="0.35">
      <c r="A126" s="45"/>
      <c r="B126" s="45"/>
      <c r="C126" s="152"/>
      <c r="D126" s="45"/>
      <c r="E126" s="152"/>
      <c r="F126" s="45"/>
    </row>
    <row r="127" spans="1:6" ht="15.5" x14ac:dyDescent="0.35">
      <c r="A127" s="45"/>
      <c r="B127" s="45"/>
      <c r="C127" s="152"/>
      <c r="D127" s="45"/>
      <c r="E127" s="152"/>
      <c r="F127" s="45"/>
    </row>
    <row r="128" spans="1:6" ht="15.5" x14ac:dyDescent="0.35">
      <c r="A128" s="45"/>
      <c r="B128" s="45"/>
      <c r="C128" s="152"/>
      <c r="D128" s="45"/>
      <c r="E128" s="152"/>
      <c r="F128" s="45"/>
    </row>
    <row r="129" spans="1:6" ht="15.5" x14ac:dyDescent="0.35">
      <c r="A129" s="45"/>
      <c r="B129" s="45"/>
      <c r="C129" s="152"/>
      <c r="D129" s="45"/>
      <c r="E129" s="152"/>
      <c r="F129" s="45"/>
    </row>
    <row r="130" spans="1:6" ht="15.5" x14ac:dyDescent="0.35">
      <c r="A130" s="45"/>
      <c r="B130" s="45"/>
      <c r="C130" s="152"/>
      <c r="D130" s="45"/>
      <c r="E130" s="152"/>
      <c r="F130" s="45"/>
    </row>
    <row r="131" spans="1:6" ht="15.5" x14ac:dyDescent="0.35">
      <c r="A131" s="45"/>
      <c r="B131" s="45"/>
      <c r="C131" s="152"/>
      <c r="D131" s="45"/>
      <c r="E131" s="152"/>
      <c r="F131" s="45"/>
    </row>
    <row r="132" spans="1:6" ht="15.5" x14ac:dyDescent="0.35">
      <c r="A132" s="45"/>
      <c r="B132" s="45"/>
      <c r="C132" s="152"/>
      <c r="D132" s="45"/>
      <c r="E132" s="152"/>
      <c r="F132" s="45"/>
    </row>
    <row r="133" spans="1:6" ht="15.5" x14ac:dyDescent="0.35">
      <c r="A133" s="45"/>
      <c r="B133" s="45"/>
      <c r="C133" s="152"/>
      <c r="D133" s="45"/>
      <c r="E133" s="152"/>
      <c r="F133" s="45"/>
    </row>
    <row r="134" spans="1:6" ht="15.5" x14ac:dyDescent="0.35">
      <c r="A134" s="45"/>
      <c r="B134" s="45"/>
      <c r="C134" s="152"/>
      <c r="D134" s="45"/>
      <c r="E134" s="152"/>
      <c r="F134" s="45"/>
    </row>
    <row r="135" spans="1:6" ht="15.5" x14ac:dyDescent="0.35">
      <c r="A135" s="45"/>
      <c r="B135" s="45"/>
      <c r="C135" s="152"/>
      <c r="D135" s="45"/>
      <c r="E135" s="152"/>
      <c r="F135" s="45"/>
    </row>
    <row r="136" spans="1:6" ht="15.5" x14ac:dyDescent="0.35">
      <c r="A136" s="45"/>
      <c r="B136" s="45"/>
      <c r="C136" s="152"/>
      <c r="D136" s="45"/>
      <c r="E136" s="152"/>
      <c r="F136" s="45"/>
    </row>
    <row r="137" spans="1:6" ht="15.5" x14ac:dyDescent="0.35">
      <c r="A137" s="45"/>
      <c r="B137" s="45"/>
      <c r="C137" s="152"/>
      <c r="D137" s="45"/>
      <c r="E137" s="152"/>
      <c r="F137" s="45"/>
    </row>
    <row r="138" spans="1:6" ht="15.5" x14ac:dyDescent="0.35">
      <c r="A138" s="45"/>
      <c r="B138" s="45"/>
      <c r="C138" s="152"/>
      <c r="D138" s="45"/>
      <c r="E138" s="152"/>
      <c r="F138" s="45"/>
    </row>
    <row r="139" spans="1:6" ht="15.5" x14ac:dyDescent="0.35">
      <c r="A139" s="45"/>
      <c r="B139" s="45"/>
      <c r="C139" s="152"/>
      <c r="D139" s="45"/>
      <c r="E139" s="152"/>
      <c r="F139" s="45"/>
    </row>
    <row r="140" spans="1:6" ht="15.5" x14ac:dyDescent="0.35">
      <c r="A140" s="45"/>
      <c r="B140" s="45"/>
      <c r="C140" s="152"/>
      <c r="D140" s="45"/>
      <c r="E140" s="152"/>
      <c r="F140" s="45"/>
    </row>
    <row r="141" spans="1:6" ht="15.5" x14ac:dyDescent="0.35">
      <c r="A141" s="45"/>
      <c r="B141" s="45"/>
      <c r="C141" s="152"/>
      <c r="D141" s="45"/>
      <c r="E141" s="152"/>
      <c r="F141" s="45"/>
    </row>
    <row r="142" spans="1:6" ht="15.5" x14ac:dyDescent="0.35">
      <c r="A142" s="45"/>
      <c r="B142" s="45"/>
      <c r="C142" s="152"/>
      <c r="D142" s="45"/>
      <c r="E142" s="152"/>
      <c r="F142" s="45"/>
    </row>
    <row r="143" spans="1:6" ht="15.5" x14ac:dyDescent="0.35">
      <c r="A143" s="45"/>
      <c r="B143" s="45"/>
      <c r="C143" s="152"/>
      <c r="D143" s="45"/>
      <c r="E143" s="152"/>
      <c r="F143" s="45"/>
    </row>
    <row r="144" spans="1:6" ht="15.5" x14ac:dyDescent="0.35">
      <c r="A144" s="45"/>
      <c r="B144" s="45"/>
      <c r="C144" s="152"/>
      <c r="D144" s="45"/>
      <c r="E144" s="152"/>
      <c r="F144" s="45"/>
    </row>
    <row r="145" spans="1:6" ht="15.5" x14ac:dyDescent="0.35">
      <c r="A145" s="45"/>
      <c r="B145" s="45"/>
      <c r="C145" s="152"/>
      <c r="D145" s="45"/>
      <c r="E145" s="152"/>
      <c r="F145" s="45"/>
    </row>
    <row r="146" spans="1:6" ht="15.5" x14ac:dyDescent="0.35">
      <c r="A146" s="45"/>
      <c r="B146" s="45"/>
      <c r="C146" s="152"/>
      <c r="D146" s="45"/>
      <c r="E146" s="152"/>
      <c r="F146" s="45"/>
    </row>
    <row r="147" spans="1:6" ht="15.5" x14ac:dyDescent="0.35">
      <c r="A147" s="45"/>
      <c r="B147" s="45"/>
      <c r="C147" s="152"/>
      <c r="D147" s="45"/>
      <c r="E147" s="152"/>
      <c r="F147" s="45"/>
    </row>
    <row r="148" spans="1:6" ht="15.5" x14ac:dyDescent="0.35">
      <c r="A148" s="45"/>
      <c r="B148" s="45"/>
      <c r="C148" s="152"/>
      <c r="D148" s="45"/>
      <c r="E148" s="152"/>
      <c r="F148" s="45"/>
    </row>
    <row r="149" spans="1:6" ht="15.5" x14ac:dyDescent="0.35">
      <c r="A149" s="45"/>
      <c r="B149" s="45"/>
      <c r="C149" s="152"/>
      <c r="D149" s="45"/>
      <c r="E149" s="152"/>
      <c r="F149" s="45"/>
    </row>
    <row r="150" spans="1:6" ht="15.5" x14ac:dyDescent="0.35">
      <c r="A150" s="45"/>
      <c r="B150" s="45"/>
      <c r="C150" s="152"/>
      <c r="D150" s="45"/>
      <c r="E150" s="152"/>
      <c r="F150" s="45"/>
    </row>
    <row r="151" spans="1:6" ht="15.5" x14ac:dyDescent="0.35">
      <c r="A151" s="45"/>
      <c r="B151" s="45"/>
      <c r="C151" s="152"/>
      <c r="D151" s="45"/>
      <c r="E151" s="152"/>
      <c r="F151" s="45"/>
    </row>
    <row r="152" spans="1:6" ht="15.5" x14ac:dyDescent="0.35">
      <c r="A152" s="45"/>
      <c r="B152" s="45"/>
      <c r="C152" s="152"/>
      <c r="D152" s="45"/>
      <c r="E152" s="152"/>
      <c r="F152" s="45"/>
    </row>
    <row r="153" spans="1:6" ht="15.5" x14ac:dyDescent="0.35">
      <c r="A153" s="45"/>
      <c r="B153" s="45"/>
      <c r="C153" s="152"/>
      <c r="D153" s="45"/>
      <c r="E153" s="152"/>
      <c r="F153" s="45"/>
    </row>
    <row r="154" spans="1:6" ht="15.5" x14ac:dyDescent="0.35">
      <c r="A154" s="45"/>
      <c r="B154" s="45"/>
      <c r="C154" s="152"/>
      <c r="D154" s="45"/>
      <c r="E154" s="152"/>
      <c r="F154" s="45"/>
    </row>
    <row r="155" spans="1:6" ht="15.5" x14ac:dyDescent="0.35">
      <c r="A155" s="45"/>
      <c r="B155" s="45"/>
      <c r="C155" s="152"/>
      <c r="D155" s="45"/>
      <c r="E155" s="152"/>
      <c r="F155" s="45"/>
    </row>
    <row r="156" spans="1:6" ht="15.5" x14ac:dyDescent="0.35">
      <c r="A156" s="45"/>
      <c r="B156" s="45"/>
      <c r="C156" s="152"/>
      <c r="D156" s="45"/>
      <c r="E156" s="152"/>
      <c r="F156" s="45"/>
    </row>
    <row r="157" spans="1:6" ht="15.5" x14ac:dyDescent="0.35">
      <c r="A157" s="45"/>
      <c r="B157" s="45"/>
      <c r="C157" s="152"/>
      <c r="D157" s="45"/>
      <c r="E157" s="152"/>
      <c r="F157" s="45"/>
    </row>
    <row r="158" spans="1:6" ht="15.5" x14ac:dyDescent="0.35">
      <c r="A158" s="45"/>
      <c r="B158" s="45"/>
      <c r="C158" s="152"/>
      <c r="D158" s="45"/>
      <c r="E158" s="152"/>
      <c r="F158" s="45"/>
    </row>
    <row r="159" spans="1:6" ht="15.5" x14ac:dyDescent="0.35">
      <c r="A159" s="45"/>
      <c r="B159" s="45"/>
      <c r="C159" s="152"/>
      <c r="D159" s="45"/>
      <c r="E159" s="152"/>
      <c r="F159" s="45"/>
    </row>
    <row r="160" spans="1:6" ht="15.5" x14ac:dyDescent="0.35">
      <c r="A160" s="45"/>
      <c r="B160" s="45"/>
      <c r="C160" s="152"/>
      <c r="D160" s="45"/>
      <c r="E160" s="152"/>
      <c r="F160" s="45"/>
    </row>
    <row r="161" spans="1:6" ht="15.5" x14ac:dyDescent="0.35">
      <c r="A161" s="45"/>
      <c r="B161" s="45"/>
      <c r="C161" s="152"/>
      <c r="D161" s="45"/>
      <c r="E161" s="152"/>
      <c r="F161" s="45"/>
    </row>
    <row r="162" spans="1:6" ht="15.5" x14ac:dyDescent="0.35">
      <c r="A162" s="45"/>
      <c r="B162" s="45"/>
      <c r="C162" s="152"/>
      <c r="D162" s="45"/>
      <c r="E162" s="152"/>
      <c r="F162" s="45"/>
    </row>
    <row r="163" spans="1:6" ht="15.5" x14ac:dyDescent="0.35">
      <c r="A163" s="45"/>
      <c r="B163" s="45"/>
      <c r="C163" s="152"/>
      <c r="D163" s="45"/>
      <c r="E163" s="152"/>
      <c r="F163" s="45"/>
    </row>
    <row r="164" spans="1:6" ht="15.5" x14ac:dyDescent="0.35">
      <c r="A164" s="45"/>
      <c r="B164" s="45"/>
      <c r="C164" s="152"/>
      <c r="D164" s="45"/>
      <c r="E164" s="152"/>
      <c r="F164" s="45"/>
    </row>
    <row r="165" spans="1:6" ht="15.5" x14ac:dyDescent="0.35">
      <c r="A165" s="45"/>
      <c r="B165" s="45"/>
      <c r="C165" s="152"/>
      <c r="D165" s="45"/>
      <c r="E165" s="152"/>
      <c r="F165" s="45"/>
    </row>
    <row r="166" spans="1:6" ht="15.5" x14ac:dyDescent="0.35">
      <c r="A166" s="45"/>
      <c r="B166" s="45"/>
      <c r="C166" s="152"/>
      <c r="D166" s="45"/>
      <c r="E166" s="152"/>
      <c r="F166" s="45"/>
    </row>
    <row r="167" spans="1:6" ht="15.5" x14ac:dyDescent="0.35">
      <c r="A167" s="45"/>
      <c r="B167" s="45"/>
      <c r="C167" s="152"/>
      <c r="D167" s="45"/>
      <c r="E167" s="152"/>
      <c r="F167" s="45"/>
    </row>
    <row r="168" spans="1:6" ht="15.5" x14ac:dyDescent="0.35">
      <c r="A168" s="45"/>
      <c r="B168" s="45"/>
      <c r="C168" s="152"/>
      <c r="D168" s="45"/>
      <c r="E168" s="152"/>
      <c r="F168" s="45"/>
    </row>
    <row r="169" spans="1:6" ht="15.5" x14ac:dyDescent="0.35">
      <c r="A169" s="45"/>
      <c r="B169" s="45"/>
      <c r="C169" s="152"/>
      <c r="D169" s="45"/>
      <c r="E169" s="152"/>
      <c r="F169" s="45"/>
    </row>
    <row r="170" spans="1:6" ht="15.5" x14ac:dyDescent="0.35">
      <c r="A170" s="45"/>
      <c r="B170" s="45"/>
      <c r="C170" s="152"/>
      <c r="D170" s="45"/>
      <c r="E170" s="152"/>
      <c r="F170" s="45"/>
    </row>
    <row r="171" spans="1:6" ht="15.5" x14ac:dyDescent="0.35">
      <c r="A171" s="45"/>
      <c r="B171" s="45"/>
      <c r="C171" s="152"/>
      <c r="D171" s="45"/>
      <c r="E171" s="152"/>
      <c r="F171" s="45"/>
    </row>
    <row r="172" spans="1:6" ht="15.5" x14ac:dyDescent="0.35">
      <c r="A172" s="45"/>
      <c r="B172" s="45"/>
      <c r="C172" s="152"/>
      <c r="D172" s="45"/>
      <c r="E172" s="152"/>
      <c r="F172" s="45"/>
    </row>
    <row r="173" spans="1:6" ht="15.5" x14ac:dyDescent="0.35">
      <c r="A173" s="45"/>
      <c r="B173" s="45"/>
      <c r="C173" s="152"/>
      <c r="D173" s="45"/>
      <c r="E173" s="152"/>
      <c r="F173" s="45"/>
    </row>
    <row r="174" spans="1:6" ht="15.5" x14ac:dyDescent="0.35">
      <c r="A174" s="45"/>
      <c r="B174" s="45"/>
      <c r="C174" s="152"/>
      <c r="D174" s="45"/>
      <c r="E174" s="152"/>
      <c r="F174" s="45"/>
    </row>
    <row r="175" spans="1:6" ht="15.5" x14ac:dyDescent="0.35">
      <c r="A175" s="45"/>
      <c r="B175" s="45"/>
      <c r="C175" s="152"/>
      <c r="D175" s="45"/>
      <c r="E175" s="152"/>
      <c r="F175" s="45"/>
    </row>
    <row r="176" spans="1:6" ht="15.5" x14ac:dyDescent="0.35">
      <c r="A176" s="45"/>
      <c r="B176" s="45"/>
      <c r="C176" s="152"/>
      <c r="D176" s="45"/>
      <c r="E176" s="152"/>
      <c r="F176" s="45"/>
    </row>
    <row r="177" spans="1:6" ht="15.5" x14ac:dyDescent="0.35">
      <c r="A177" s="45"/>
      <c r="B177" s="45"/>
      <c r="C177" s="152"/>
      <c r="D177" s="45"/>
      <c r="E177" s="152"/>
      <c r="F177" s="45"/>
    </row>
    <row r="178" spans="1:6" ht="15.5" x14ac:dyDescent="0.35">
      <c r="A178" s="45"/>
      <c r="B178" s="45"/>
      <c r="C178" s="152"/>
      <c r="D178" s="45"/>
      <c r="E178" s="152"/>
      <c r="F178" s="45"/>
    </row>
    <row r="179" spans="1:6" ht="15.5" x14ac:dyDescent="0.35">
      <c r="A179" s="45"/>
      <c r="B179" s="45"/>
      <c r="C179" s="152"/>
      <c r="D179" s="45"/>
      <c r="E179" s="152"/>
      <c r="F179" s="45"/>
    </row>
    <row r="180" spans="1:6" ht="15.5" x14ac:dyDescent="0.35">
      <c r="A180" s="45"/>
      <c r="B180" s="45"/>
      <c r="C180" s="152"/>
      <c r="D180" s="45"/>
      <c r="E180" s="152"/>
      <c r="F180" s="45"/>
    </row>
    <row r="181" spans="1:6" ht="15.5" x14ac:dyDescent="0.35">
      <c r="A181" s="45"/>
      <c r="B181" s="45"/>
      <c r="C181" s="152"/>
      <c r="D181" s="45"/>
      <c r="E181" s="152"/>
      <c r="F181" s="45"/>
    </row>
    <row r="182" spans="1:6" ht="15.5" x14ac:dyDescent="0.35">
      <c r="A182" s="45"/>
      <c r="B182" s="45"/>
      <c r="C182" s="152"/>
      <c r="D182" s="45"/>
      <c r="E182" s="152"/>
      <c r="F182" s="45"/>
    </row>
    <row r="183" spans="1:6" ht="15.5" x14ac:dyDescent="0.35">
      <c r="A183" s="45"/>
      <c r="B183" s="45"/>
      <c r="C183" s="152"/>
      <c r="D183" s="45"/>
      <c r="E183" s="152"/>
      <c r="F183" s="45"/>
    </row>
    <row r="184" spans="1:6" ht="15.5" x14ac:dyDescent="0.35">
      <c r="A184" s="45"/>
      <c r="B184" s="45"/>
      <c r="C184" s="152"/>
      <c r="D184" s="45"/>
      <c r="E184" s="152"/>
      <c r="F184" s="45"/>
    </row>
    <row r="185" spans="1:6" ht="15.5" x14ac:dyDescent="0.35">
      <c r="A185" s="45"/>
      <c r="B185" s="45"/>
      <c r="C185" s="152"/>
      <c r="D185" s="45"/>
      <c r="E185" s="152"/>
      <c r="F185" s="45"/>
    </row>
    <row r="186" spans="1:6" ht="15.5" x14ac:dyDescent="0.35">
      <c r="A186" s="45"/>
      <c r="B186" s="45"/>
      <c r="C186" s="152"/>
      <c r="D186" s="45"/>
      <c r="E186" s="152"/>
      <c r="F186" s="45"/>
    </row>
    <row r="187" spans="1:6" ht="15.5" x14ac:dyDescent="0.35">
      <c r="A187" s="45"/>
      <c r="B187" s="45"/>
      <c r="C187" s="152"/>
      <c r="D187" s="45"/>
      <c r="E187" s="152"/>
      <c r="F187" s="45"/>
    </row>
    <row r="188" spans="1:6" ht="15.5" x14ac:dyDescent="0.35">
      <c r="A188" s="45"/>
      <c r="B188" s="45"/>
      <c r="C188" s="152"/>
      <c r="D188" s="45"/>
      <c r="E188" s="152"/>
      <c r="F188" s="45"/>
    </row>
    <row r="189" spans="1:6" ht="15.5" x14ac:dyDescent="0.35">
      <c r="A189" s="45"/>
      <c r="B189" s="45"/>
      <c r="C189" s="152"/>
      <c r="D189" s="45"/>
      <c r="E189" s="152"/>
      <c r="F189" s="45"/>
    </row>
    <row r="190" spans="1:6" ht="15.5" x14ac:dyDescent="0.35">
      <c r="A190" s="45"/>
      <c r="B190" s="45"/>
      <c r="C190" s="152"/>
      <c r="D190" s="45"/>
      <c r="E190" s="152"/>
      <c r="F190" s="45"/>
    </row>
    <row r="191" spans="1:6" ht="15.5" x14ac:dyDescent="0.35">
      <c r="A191" s="45"/>
      <c r="B191" s="45"/>
      <c r="C191" s="152"/>
      <c r="D191" s="45"/>
      <c r="E191" s="152"/>
      <c r="F191" s="45"/>
    </row>
    <row r="192" spans="1:6" ht="15.5" x14ac:dyDescent="0.35">
      <c r="A192" s="45"/>
      <c r="B192" s="45"/>
      <c r="C192" s="152"/>
      <c r="D192" s="45"/>
      <c r="E192" s="152"/>
      <c r="F192" s="45"/>
    </row>
    <row r="193" spans="1:6" ht="15.5" x14ac:dyDescent="0.35">
      <c r="A193" s="45"/>
      <c r="B193" s="45"/>
      <c r="C193" s="152"/>
      <c r="D193" s="45"/>
      <c r="E193" s="152"/>
      <c r="F193" s="45"/>
    </row>
    <row r="194" spans="1:6" ht="15.5" x14ac:dyDescent="0.35">
      <c r="A194" s="45"/>
      <c r="B194" s="45"/>
      <c r="C194" s="152"/>
      <c r="D194" s="45"/>
      <c r="E194" s="152"/>
      <c r="F194" s="45"/>
    </row>
    <row r="195" spans="1:6" ht="15.5" x14ac:dyDescent="0.35">
      <c r="A195" s="45"/>
      <c r="B195" s="45"/>
      <c r="C195" s="152"/>
      <c r="D195" s="45"/>
      <c r="E195" s="152"/>
      <c r="F195" s="45"/>
    </row>
    <row r="196" spans="1:6" ht="15.5" x14ac:dyDescent="0.35">
      <c r="A196" s="45"/>
      <c r="B196" s="45"/>
      <c r="C196" s="152"/>
      <c r="D196" s="45"/>
      <c r="E196" s="152"/>
      <c r="F196" s="45"/>
    </row>
    <row r="197" spans="1:6" ht="15.5" x14ac:dyDescent="0.35">
      <c r="A197" s="45"/>
      <c r="B197" s="45"/>
      <c r="C197" s="152"/>
      <c r="D197" s="45"/>
      <c r="E197" s="152"/>
      <c r="F197" s="45"/>
    </row>
    <row r="198" spans="1:6" ht="15.5" x14ac:dyDescent="0.35">
      <c r="A198" s="45"/>
      <c r="B198" s="45"/>
      <c r="C198" s="152"/>
      <c r="D198" s="45"/>
      <c r="E198" s="152"/>
      <c r="F198" s="45"/>
    </row>
    <row r="199" spans="1:6" ht="15.5" x14ac:dyDescent="0.35">
      <c r="A199" s="45"/>
      <c r="B199" s="45"/>
      <c r="C199" s="152"/>
      <c r="D199" s="45"/>
      <c r="E199" s="152"/>
      <c r="F199" s="45"/>
    </row>
    <row r="200" spans="1:6" ht="15.5" x14ac:dyDescent="0.35">
      <c r="A200" s="45"/>
      <c r="B200" s="45"/>
      <c r="C200" s="152"/>
      <c r="D200" s="45"/>
      <c r="E200" s="152"/>
      <c r="F200" s="45"/>
    </row>
    <row r="201" spans="1:6" ht="15.5" x14ac:dyDescent="0.35">
      <c r="A201" s="45"/>
      <c r="B201" s="45"/>
      <c r="C201" s="152"/>
      <c r="D201" s="45"/>
      <c r="E201" s="152"/>
      <c r="F201" s="45"/>
    </row>
    <row r="202" spans="1:6" ht="15.5" x14ac:dyDescent="0.35">
      <c r="A202" s="45"/>
      <c r="B202" s="45"/>
      <c r="C202" s="152"/>
      <c r="D202" s="45"/>
      <c r="E202" s="152"/>
      <c r="F202" s="45"/>
    </row>
    <row r="203" spans="1:6" ht="15.5" x14ac:dyDescent="0.35">
      <c r="A203" s="45"/>
      <c r="B203" s="45"/>
      <c r="C203" s="152"/>
      <c r="D203" s="45"/>
      <c r="E203" s="152"/>
      <c r="F203" s="45"/>
    </row>
    <row r="204" spans="1:6" ht="15.5" x14ac:dyDescent="0.35">
      <c r="A204" s="45"/>
      <c r="B204" s="45"/>
      <c r="C204" s="152"/>
      <c r="D204" s="45"/>
      <c r="E204" s="152"/>
      <c r="F204" s="45"/>
    </row>
    <row r="205" spans="1:6" ht="15.5" x14ac:dyDescent="0.35">
      <c r="A205" s="45"/>
      <c r="B205" s="45"/>
      <c r="C205" s="152"/>
      <c r="D205" s="45"/>
      <c r="E205" s="152"/>
      <c r="F205" s="45"/>
    </row>
    <row r="206" spans="1:6" ht="15.5" x14ac:dyDescent="0.35">
      <c r="A206" s="45"/>
      <c r="B206" s="45"/>
      <c r="C206" s="152"/>
      <c r="D206" s="45"/>
      <c r="E206" s="152"/>
      <c r="F206" s="45"/>
    </row>
    <row r="207" spans="1:6" ht="15.5" x14ac:dyDescent="0.35">
      <c r="A207" s="45"/>
      <c r="B207" s="45"/>
      <c r="C207" s="152"/>
      <c r="D207" s="45"/>
      <c r="E207" s="152"/>
      <c r="F207" s="45"/>
    </row>
    <row r="208" spans="1:6" ht="15.5" x14ac:dyDescent="0.35">
      <c r="A208" s="45"/>
      <c r="B208" s="45"/>
      <c r="C208" s="152"/>
      <c r="D208" s="45"/>
      <c r="E208" s="152"/>
      <c r="F208" s="45"/>
    </row>
    <row r="209" spans="1:6" ht="15.5" x14ac:dyDescent="0.35">
      <c r="A209" s="45"/>
      <c r="B209" s="45"/>
      <c r="C209" s="152"/>
      <c r="D209" s="45"/>
      <c r="E209" s="152"/>
      <c r="F209" s="45"/>
    </row>
    <row r="210" spans="1:6" ht="15.5" x14ac:dyDescent="0.35">
      <c r="A210" s="45"/>
      <c r="B210" s="45"/>
      <c r="C210" s="152"/>
      <c r="D210" s="45"/>
      <c r="E210" s="152"/>
      <c r="F210" s="45"/>
    </row>
    <row r="211" spans="1:6" ht="15.5" x14ac:dyDescent="0.35">
      <c r="A211" s="45"/>
      <c r="B211" s="45"/>
      <c r="C211" s="152"/>
      <c r="D211" s="45"/>
      <c r="E211" s="152"/>
      <c r="F211" s="45"/>
    </row>
    <row r="212" spans="1:6" ht="15.5" x14ac:dyDescent="0.35">
      <c r="A212" s="45"/>
      <c r="B212" s="45"/>
      <c r="C212" s="152"/>
      <c r="D212" s="45"/>
      <c r="E212" s="152"/>
      <c r="F212" s="45"/>
    </row>
    <row r="213" spans="1:6" ht="15.5" x14ac:dyDescent="0.35">
      <c r="A213" s="45"/>
      <c r="B213" s="45"/>
      <c r="C213" s="152"/>
      <c r="D213" s="45"/>
      <c r="E213" s="152"/>
      <c r="F213" s="45"/>
    </row>
    <row r="214" spans="1:6" ht="15.5" x14ac:dyDescent="0.35">
      <c r="A214" s="45"/>
      <c r="B214" s="45"/>
      <c r="C214" s="152"/>
      <c r="D214" s="45"/>
      <c r="E214" s="152"/>
      <c r="F214" s="45"/>
    </row>
    <row r="215" spans="1:6" ht="15.5" x14ac:dyDescent="0.35">
      <c r="A215" s="45"/>
      <c r="B215" s="45"/>
      <c r="C215" s="152"/>
      <c r="D215" s="45"/>
      <c r="E215" s="152"/>
      <c r="F215" s="45"/>
    </row>
    <row r="216" spans="1:6" ht="15.5" x14ac:dyDescent="0.35">
      <c r="A216" s="45"/>
      <c r="B216" s="45"/>
      <c r="C216" s="152"/>
      <c r="D216" s="45"/>
      <c r="E216" s="152"/>
      <c r="F216" s="45"/>
    </row>
    <row r="217" spans="1:6" ht="15.5" x14ac:dyDescent="0.35">
      <c r="A217" s="45"/>
      <c r="B217" s="45"/>
      <c r="C217" s="152"/>
      <c r="D217" s="45"/>
      <c r="E217" s="152"/>
      <c r="F217" s="45"/>
    </row>
    <row r="218" spans="1:6" ht="15.5" x14ac:dyDescent="0.35">
      <c r="A218" s="45"/>
      <c r="B218" s="45"/>
      <c r="C218" s="152"/>
      <c r="D218" s="45"/>
      <c r="E218" s="152"/>
      <c r="F218" s="45"/>
    </row>
    <row r="219" spans="1:6" ht="15.5" x14ac:dyDescent="0.35">
      <c r="A219" s="45"/>
      <c r="B219" s="45"/>
      <c r="C219" s="152"/>
      <c r="D219" s="45"/>
      <c r="E219" s="152"/>
      <c r="F219" s="45"/>
    </row>
    <row r="220" spans="1:6" ht="15.5" x14ac:dyDescent="0.35">
      <c r="A220" s="45"/>
      <c r="B220" s="45"/>
      <c r="C220" s="152"/>
      <c r="D220" s="45"/>
      <c r="E220" s="152"/>
      <c r="F220" s="45"/>
    </row>
    <row r="221" spans="1:6" ht="15.5" x14ac:dyDescent="0.35">
      <c r="A221" s="45"/>
      <c r="B221" s="45"/>
      <c r="C221" s="152"/>
      <c r="D221" s="45"/>
      <c r="E221" s="152"/>
      <c r="F221" s="45"/>
    </row>
    <row r="222" spans="1:6" ht="15.5" x14ac:dyDescent="0.35">
      <c r="A222" s="45"/>
      <c r="B222" s="45"/>
      <c r="C222" s="152"/>
      <c r="D222" s="45"/>
      <c r="E222" s="152"/>
      <c r="F222" s="45"/>
    </row>
    <row r="223" spans="1:6" ht="15.5" x14ac:dyDescent="0.35">
      <c r="A223" s="45"/>
      <c r="B223" s="45"/>
      <c r="C223" s="152"/>
      <c r="D223" s="45"/>
      <c r="E223" s="152"/>
      <c r="F223" s="45"/>
    </row>
    <row r="224" spans="1:6" ht="15.5" x14ac:dyDescent="0.35">
      <c r="A224" s="45"/>
      <c r="B224" s="45"/>
      <c r="C224" s="152"/>
      <c r="D224" s="45"/>
      <c r="E224" s="152"/>
      <c r="F224" s="45"/>
    </row>
    <row r="225" spans="1:6" ht="15.5" x14ac:dyDescent="0.35">
      <c r="A225" s="45"/>
      <c r="B225" s="45"/>
      <c r="C225" s="152"/>
      <c r="D225" s="45"/>
      <c r="E225" s="152"/>
      <c r="F225" s="45"/>
    </row>
    <row r="226" spans="1:6" ht="15.5" x14ac:dyDescent="0.35">
      <c r="A226" s="45"/>
      <c r="B226" s="45"/>
      <c r="C226" s="152"/>
      <c r="D226" s="45"/>
      <c r="E226" s="152"/>
      <c r="F226" s="45"/>
    </row>
    <row r="227" spans="1:6" ht="15.5" x14ac:dyDescent="0.35">
      <c r="A227" s="45"/>
      <c r="B227" s="45"/>
      <c r="C227" s="152"/>
      <c r="D227" s="45"/>
      <c r="E227" s="152"/>
      <c r="F227" s="45"/>
    </row>
    <row r="228" spans="1:6" ht="15.5" x14ac:dyDescent="0.35">
      <c r="A228" s="45"/>
      <c r="B228" s="45"/>
      <c r="C228" s="152"/>
      <c r="D228" s="45"/>
      <c r="E228" s="152"/>
      <c r="F228" s="45"/>
    </row>
    <row r="229" spans="1:6" ht="15.5" x14ac:dyDescent="0.35">
      <c r="A229" s="45"/>
      <c r="B229" s="45"/>
      <c r="C229" s="152"/>
      <c r="D229" s="45"/>
      <c r="E229" s="152"/>
      <c r="F229" s="45"/>
    </row>
    <row r="230" spans="1:6" ht="15.5" x14ac:dyDescent="0.35">
      <c r="A230" s="45"/>
      <c r="B230" s="45"/>
      <c r="C230" s="152"/>
      <c r="D230" s="45"/>
      <c r="E230" s="152"/>
      <c r="F230" s="45"/>
    </row>
    <row r="231" spans="1:6" ht="15.5" x14ac:dyDescent="0.35">
      <c r="A231" s="45"/>
      <c r="B231" s="45"/>
      <c r="C231" s="152"/>
      <c r="D231" s="45"/>
      <c r="E231" s="152"/>
      <c r="F231" s="45"/>
    </row>
    <row r="232" spans="1:6" ht="15.5" x14ac:dyDescent="0.35">
      <c r="A232" s="45"/>
      <c r="B232" s="45"/>
      <c r="C232" s="152"/>
      <c r="D232" s="45"/>
      <c r="E232" s="152"/>
      <c r="F232" s="45"/>
    </row>
    <row r="233" spans="1:6" ht="15.5" x14ac:dyDescent="0.35">
      <c r="A233" s="45"/>
      <c r="B233" s="45"/>
      <c r="C233" s="152"/>
      <c r="D233" s="45"/>
      <c r="E233" s="152"/>
      <c r="F233" s="45"/>
    </row>
    <row r="234" spans="1:6" ht="15.5" x14ac:dyDescent="0.35">
      <c r="A234" s="45"/>
      <c r="B234" s="45"/>
      <c r="C234" s="152"/>
      <c r="D234" s="45"/>
      <c r="E234" s="152"/>
      <c r="F234" s="45"/>
    </row>
    <row r="235" spans="1:6" ht="15.5" x14ac:dyDescent="0.35">
      <c r="A235" s="45"/>
      <c r="B235" s="45"/>
      <c r="C235" s="152"/>
      <c r="D235" s="45"/>
      <c r="E235" s="152"/>
      <c r="F235" s="45"/>
    </row>
    <row r="236" spans="1:6" ht="15.5" x14ac:dyDescent="0.35">
      <c r="A236" s="45"/>
      <c r="B236" s="45"/>
      <c r="C236" s="152"/>
      <c r="D236" s="45"/>
      <c r="E236" s="152"/>
      <c r="F236" s="45"/>
    </row>
    <row r="237" spans="1:6" ht="15.5" x14ac:dyDescent="0.35">
      <c r="A237" s="45"/>
      <c r="B237" s="45"/>
      <c r="C237" s="152"/>
      <c r="D237" s="45"/>
      <c r="E237" s="152"/>
      <c r="F237" s="45"/>
    </row>
    <row r="238" spans="1:6" ht="15.5" x14ac:dyDescent="0.35">
      <c r="A238" s="45"/>
      <c r="B238" s="45"/>
      <c r="C238" s="152"/>
      <c r="D238" s="45"/>
      <c r="E238" s="152"/>
      <c r="F238" s="45"/>
    </row>
    <row r="239" spans="1:6" ht="15.5" x14ac:dyDescent="0.35">
      <c r="A239" s="45"/>
      <c r="B239" s="45"/>
      <c r="C239" s="152"/>
      <c r="D239" s="45"/>
      <c r="E239" s="152"/>
      <c r="F239" s="45"/>
    </row>
    <row r="240" spans="1:6" ht="15.5" x14ac:dyDescent="0.35">
      <c r="A240" s="45"/>
      <c r="B240" s="45"/>
      <c r="C240" s="152"/>
      <c r="D240" s="45"/>
      <c r="E240" s="152"/>
      <c r="F240" s="45"/>
    </row>
    <row r="241" spans="1:6" ht="15.5" x14ac:dyDescent="0.35">
      <c r="A241" s="45"/>
      <c r="B241" s="45"/>
      <c r="C241" s="152"/>
      <c r="D241" s="45"/>
      <c r="E241" s="152"/>
      <c r="F241" s="45"/>
    </row>
    <row r="242" spans="1:6" ht="15.5" x14ac:dyDescent="0.35">
      <c r="A242" s="45"/>
      <c r="B242" s="45"/>
      <c r="C242" s="152"/>
      <c r="D242" s="45"/>
      <c r="E242" s="152"/>
      <c r="F242" s="45"/>
    </row>
    <row r="243" spans="1:6" ht="15.5" x14ac:dyDescent="0.35">
      <c r="A243" s="45"/>
      <c r="B243" s="45"/>
      <c r="C243" s="152"/>
      <c r="D243" s="45"/>
      <c r="E243" s="152"/>
      <c r="F243" s="45"/>
    </row>
    <row r="244" spans="1:6" ht="15.5" x14ac:dyDescent="0.35">
      <c r="A244" s="45"/>
      <c r="B244" s="45"/>
      <c r="C244" s="152"/>
      <c r="D244" s="45"/>
      <c r="E244" s="152"/>
      <c r="F244" s="45"/>
    </row>
    <row r="245" spans="1:6" ht="15.5" x14ac:dyDescent="0.35">
      <c r="A245" s="45"/>
      <c r="B245" s="45"/>
      <c r="C245" s="152"/>
      <c r="D245" s="45"/>
      <c r="E245" s="152"/>
      <c r="F245" s="45"/>
    </row>
    <row r="246" spans="1:6" ht="15.5" x14ac:dyDescent="0.35">
      <c r="A246" s="45"/>
      <c r="B246" s="45"/>
      <c r="C246" s="152"/>
      <c r="D246" s="45"/>
      <c r="E246" s="152"/>
      <c r="F246" s="45"/>
    </row>
    <row r="247" spans="1:6" ht="15.5" x14ac:dyDescent="0.35">
      <c r="A247" s="45"/>
      <c r="B247" s="45"/>
      <c r="C247" s="152"/>
      <c r="D247" s="45"/>
      <c r="E247" s="152"/>
      <c r="F247" s="45"/>
    </row>
    <row r="248" spans="1:6" ht="15.5" x14ac:dyDescent="0.35">
      <c r="A248" s="45"/>
      <c r="B248" s="45"/>
      <c r="C248" s="152"/>
      <c r="D248" s="45"/>
      <c r="E248" s="152"/>
      <c r="F248" s="45"/>
    </row>
    <row r="249" spans="1:6" ht="15.5" x14ac:dyDescent="0.35">
      <c r="A249" s="45"/>
      <c r="B249" s="45"/>
      <c r="C249" s="152"/>
      <c r="D249" s="45"/>
      <c r="E249" s="152"/>
      <c r="F249" s="45"/>
    </row>
    <row r="250" spans="1:6" ht="15.5" x14ac:dyDescent="0.35">
      <c r="A250" s="45"/>
      <c r="B250" s="45"/>
      <c r="C250" s="152"/>
      <c r="D250" s="45"/>
      <c r="E250" s="152"/>
      <c r="F250" s="45"/>
    </row>
    <row r="251" spans="1:6" ht="15.5" x14ac:dyDescent="0.35">
      <c r="A251" s="45"/>
      <c r="B251" s="45"/>
      <c r="C251" s="152"/>
      <c r="D251" s="45"/>
      <c r="E251" s="152"/>
      <c r="F251" s="45"/>
    </row>
    <row r="252" spans="1:6" ht="15.5" x14ac:dyDescent="0.35">
      <c r="A252" s="45"/>
      <c r="B252" s="45"/>
      <c r="C252" s="152"/>
      <c r="D252" s="45"/>
      <c r="E252" s="152"/>
      <c r="F252" s="45"/>
    </row>
    <row r="253" spans="1:6" ht="15.5" x14ac:dyDescent="0.35">
      <c r="A253" s="45"/>
      <c r="B253" s="45"/>
      <c r="C253" s="152"/>
      <c r="D253" s="45"/>
      <c r="E253" s="152"/>
      <c r="F253" s="45"/>
    </row>
    <row r="254" spans="1:6" ht="15.5" x14ac:dyDescent="0.35">
      <c r="A254" s="45"/>
      <c r="B254" s="45"/>
      <c r="C254" s="152"/>
      <c r="D254" s="45"/>
      <c r="E254" s="152"/>
      <c r="F254" s="45"/>
    </row>
    <row r="255" spans="1:6" ht="15.5" x14ac:dyDescent="0.35">
      <c r="A255" s="45"/>
      <c r="B255" s="45"/>
      <c r="C255" s="152"/>
      <c r="D255" s="45"/>
      <c r="E255" s="152"/>
      <c r="F255" s="45"/>
    </row>
    <row r="256" spans="1:6" ht="15.5" x14ac:dyDescent="0.35">
      <c r="A256" s="45"/>
      <c r="B256" s="45"/>
      <c r="C256" s="152"/>
      <c r="D256" s="45"/>
      <c r="E256" s="152"/>
      <c r="F256" s="45"/>
    </row>
    <row r="257" spans="1:6" ht="15.5" x14ac:dyDescent="0.35">
      <c r="A257" s="45"/>
      <c r="B257" s="45"/>
      <c r="C257" s="152"/>
      <c r="D257" s="45"/>
      <c r="E257" s="152"/>
      <c r="F257" s="45"/>
    </row>
    <row r="258" spans="1:6" ht="15.5" x14ac:dyDescent="0.35">
      <c r="A258" s="45"/>
      <c r="B258" s="45"/>
      <c r="C258" s="152"/>
      <c r="D258" s="45"/>
      <c r="E258" s="152"/>
      <c r="F258" s="45"/>
    </row>
    <row r="259" spans="1:6" ht="15.5" x14ac:dyDescent="0.35">
      <c r="A259" s="45"/>
      <c r="B259" s="45"/>
      <c r="C259" s="152"/>
      <c r="D259" s="45"/>
      <c r="E259" s="152"/>
      <c r="F259" s="45"/>
    </row>
    <row r="260" spans="1:6" ht="15.5" x14ac:dyDescent="0.35">
      <c r="A260" s="45"/>
      <c r="B260" s="45"/>
      <c r="C260" s="152"/>
      <c r="D260" s="45"/>
      <c r="E260" s="152"/>
      <c r="F260" s="45"/>
    </row>
    <row r="261" spans="1:6" ht="15.5" x14ac:dyDescent="0.35">
      <c r="A261" s="45"/>
      <c r="B261" s="45"/>
      <c r="C261" s="152"/>
      <c r="D261" s="45"/>
      <c r="E261" s="152"/>
      <c r="F261" s="45"/>
    </row>
    <row r="262" spans="1:6" ht="15.5" x14ac:dyDescent="0.35">
      <c r="A262" s="45"/>
      <c r="B262" s="45"/>
      <c r="C262" s="152"/>
      <c r="D262" s="45"/>
      <c r="E262" s="152"/>
      <c r="F262" s="45"/>
    </row>
    <row r="263" spans="1:6" ht="15.5" x14ac:dyDescent="0.35">
      <c r="A263" s="45"/>
      <c r="B263" s="45"/>
      <c r="C263" s="152"/>
      <c r="D263" s="45"/>
      <c r="E263" s="152"/>
      <c r="F263" s="45"/>
    </row>
    <row r="264" spans="1:6" ht="15.5" x14ac:dyDescent="0.35">
      <c r="A264" s="45"/>
      <c r="B264" s="45"/>
      <c r="C264" s="152"/>
      <c r="D264" s="45"/>
      <c r="E264" s="152"/>
      <c r="F264" s="45"/>
    </row>
    <row r="265" spans="1:6" ht="15.5" x14ac:dyDescent="0.35">
      <c r="A265" s="45"/>
      <c r="B265" s="45"/>
      <c r="C265" s="152"/>
      <c r="D265" s="45"/>
      <c r="E265" s="152"/>
      <c r="F265" s="45"/>
    </row>
    <row r="266" spans="1:6" ht="15.5" x14ac:dyDescent="0.35">
      <c r="A266" s="45"/>
      <c r="B266" s="45"/>
      <c r="C266" s="152"/>
      <c r="D266" s="45"/>
      <c r="E266" s="152"/>
      <c r="F266" s="45"/>
    </row>
    <row r="267" spans="1:6" ht="15.5" x14ac:dyDescent="0.35">
      <c r="A267" s="45"/>
      <c r="B267" s="45"/>
      <c r="C267" s="152"/>
      <c r="D267" s="45"/>
      <c r="E267" s="152"/>
      <c r="F267" s="45"/>
    </row>
    <row r="268" spans="1:6" ht="15.5" x14ac:dyDescent="0.35">
      <c r="A268" s="45"/>
      <c r="B268" s="45"/>
      <c r="C268" s="152"/>
      <c r="D268" s="45"/>
      <c r="E268" s="152"/>
      <c r="F268" s="45"/>
    </row>
    <row r="269" spans="1:6" ht="15.5" x14ac:dyDescent="0.35">
      <c r="A269" s="45"/>
      <c r="B269" s="45"/>
      <c r="C269" s="152"/>
      <c r="D269" s="45"/>
      <c r="E269" s="152"/>
      <c r="F269" s="45"/>
    </row>
    <row r="270" spans="1:6" ht="15.5" x14ac:dyDescent="0.35">
      <c r="A270" s="45"/>
      <c r="B270" s="45"/>
      <c r="C270" s="152"/>
      <c r="D270" s="45"/>
      <c r="E270" s="152"/>
      <c r="F270" s="45"/>
    </row>
    <row r="271" spans="1:6" ht="15.5" x14ac:dyDescent="0.35">
      <c r="A271" s="45"/>
      <c r="B271" s="45"/>
      <c r="C271" s="152"/>
      <c r="D271" s="45"/>
      <c r="E271" s="152"/>
      <c r="F271" s="45"/>
    </row>
    <row r="272" spans="1:6" ht="15.5" x14ac:dyDescent="0.35">
      <c r="A272" s="45"/>
      <c r="B272" s="45"/>
      <c r="C272" s="152"/>
      <c r="D272" s="45"/>
      <c r="E272" s="152"/>
      <c r="F272" s="45"/>
    </row>
    <row r="273" spans="1:6" ht="15.5" x14ac:dyDescent="0.35">
      <c r="A273" s="45"/>
      <c r="B273" s="45"/>
      <c r="C273" s="152"/>
      <c r="D273" s="45"/>
      <c r="E273" s="152"/>
      <c r="F273" s="45"/>
    </row>
    <row r="274" spans="1:6" ht="15.5" x14ac:dyDescent="0.35">
      <c r="A274" s="45"/>
      <c r="B274" s="45"/>
      <c r="C274" s="152"/>
      <c r="D274" s="45"/>
      <c r="E274" s="152"/>
      <c r="F274" s="45"/>
    </row>
    <row r="275" spans="1:6" ht="15.5" x14ac:dyDescent="0.35">
      <c r="A275" s="45"/>
      <c r="B275" s="45"/>
      <c r="C275" s="152"/>
      <c r="D275" s="45"/>
      <c r="E275" s="152"/>
      <c r="F275" s="45"/>
    </row>
    <row r="276" spans="1:6" ht="15.5" x14ac:dyDescent="0.35">
      <c r="A276" s="45"/>
      <c r="B276" s="45"/>
      <c r="C276" s="152"/>
      <c r="D276" s="45"/>
      <c r="E276" s="152"/>
      <c r="F276" s="45"/>
    </row>
    <row r="277" spans="1:6" ht="15.5" x14ac:dyDescent="0.35">
      <c r="A277" s="45"/>
      <c r="B277" s="45"/>
      <c r="C277" s="152"/>
      <c r="D277" s="45"/>
      <c r="E277" s="152"/>
      <c r="F277" s="45"/>
    </row>
    <row r="278" spans="1:6" ht="15.5" x14ac:dyDescent="0.35">
      <c r="A278" s="45"/>
      <c r="B278" s="45"/>
      <c r="C278" s="152"/>
      <c r="D278" s="45"/>
      <c r="E278" s="152"/>
      <c r="F278" s="45"/>
    </row>
    <row r="279" spans="1:6" ht="15.5" x14ac:dyDescent="0.35">
      <c r="A279" s="45"/>
      <c r="B279" s="45"/>
      <c r="C279" s="152"/>
      <c r="D279" s="45"/>
      <c r="E279" s="152"/>
      <c r="F279" s="45"/>
    </row>
    <row r="280" spans="1:6" ht="15.5" x14ac:dyDescent="0.35">
      <c r="A280" s="45"/>
      <c r="B280" s="45"/>
      <c r="C280" s="152"/>
      <c r="D280" s="45"/>
      <c r="E280" s="152"/>
      <c r="F280" s="45"/>
    </row>
    <row r="281" spans="1:6" ht="15.5" x14ac:dyDescent="0.35">
      <c r="A281" s="45"/>
      <c r="B281" s="45"/>
      <c r="C281" s="152"/>
      <c r="D281" s="45"/>
      <c r="E281" s="152"/>
      <c r="F281" s="45"/>
    </row>
    <row r="282" spans="1:6" ht="15.5" x14ac:dyDescent="0.35">
      <c r="A282" s="45"/>
      <c r="B282" s="45"/>
      <c r="C282" s="152"/>
      <c r="D282" s="45"/>
      <c r="E282" s="152"/>
      <c r="F282" s="45"/>
    </row>
    <row r="283" spans="1:6" ht="15.5" x14ac:dyDescent="0.35">
      <c r="A283" s="45"/>
      <c r="B283" s="45"/>
      <c r="C283" s="152"/>
      <c r="D283" s="45"/>
      <c r="E283" s="152"/>
      <c r="F283" s="45"/>
    </row>
    <row r="284" spans="1:6" ht="15.5" x14ac:dyDescent="0.35">
      <c r="A284" s="45"/>
      <c r="B284" s="45"/>
      <c r="C284" s="152"/>
      <c r="D284" s="45"/>
      <c r="E284" s="152"/>
      <c r="F284" s="45"/>
    </row>
    <row r="285" spans="1:6" ht="15.5" x14ac:dyDescent="0.35">
      <c r="A285" s="45"/>
      <c r="B285" s="45"/>
      <c r="C285" s="152"/>
      <c r="D285" s="45"/>
      <c r="E285" s="152"/>
      <c r="F285" s="45"/>
    </row>
    <row r="286" spans="1:6" ht="15.5" x14ac:dyDescent="0.35">
      <c r="A286" s="45"/>
      <c r="B286" s="45"/>
      <c r="C286" s="152"/>
      <c r="D286" s="45"/>
      <c r="E286" s="152"/>
      <c r="F286" s="45"/>
    </row>
    <row r="287" spans="1:6" ht="15.5" x14ac:dyDescent="0.35">
      <c r="A287" s="45"/>
      <c r="B287" s="45"/>
      <c r="C287" s="152"/>
      <c r="D287" s="45"/>
      <c r="E287" s="152"/>
      <c r="F287" s="45"/>
    </row>
    <row r="288" spans="1:6" ht="15.5" x14ac:dyDescent="0.35">
      <c r="A288" s="45"/>
      <c r="B288" s="45"/>
      <c r="C288" s="152"/>
      <c r="D288" s="45"/>
      <c r="E288" s="152"/>
      <c r="F288" s="45"/>
    </row>
    <row r="289" spans="1:6" ht="15.5" x14ac:dyDescent="0.35">
      <c r="A289" s="45"/>
      <c r="B289" s="45"/>
      <c r="C289" s="152"/>
      <c r="D289" s="45"/>
      <c r="E289" s="152"/>
      <c r="F289" s="45"/>
    </row>
    <row r="290" spans="1:6" ht="15.5" x14ac:dyDescent="0.35">
      <c r="A290" s="45"/>
      <c r="B290" s="45"/>
      <c r="C290" s="152"/>
      <c r="D290" s="45"/>
      <c r="E290" s="152"/>
      <c r="F290" s="45"/>
    </row>
    <row r="291" spans="1:6" ht="15.5" x14ac:dyDescent="0.35">
      <c r="A291" s="45"/>
      <c r="B291" s="45"/>
      <c r="C291" s="152"/>
      <c r="D291" s="45"/>
      <c r="E291" s="152"/>
      <c r="F291" s="45"/>
    </row>
    <row r="292" spans="1:6" ht="15.5" x14ac:dyDescent="0.35">
      <c r="A292" s="45"/>
      <c r="B292" s="45"/>
      <c r="C292" s="152"/>
      <c r="D292" s="45"/>
      <c r="E292" s="152"/>
      <c r="F292" s="45"/>
    </row>
    <row r="293" spans="1:6" ht="15.5" x14ac:dyDescent="0.35">
      <c r="A293" s="45"/>
      <c r="B293" s="45"/>
      <c r="C293" s="152"/>
      <c r="D293" s="45"/>
      <c r="E293" s="152"/>
      <c r="F293" s="45"/>
    </row>
    <row r="294" spans="1:6" ht="15.5" x14ac:dyDescent="0.35">
      <c r="A294" s="45"/>
      <c r="B294" s="45"/>
      <c r="C294" s="152"/>
      <c r="D294" s="45"/>
      <c r="E294" s="152"/>
      <c r="F294" s="45"/>
    </row>
    <row r="295" spans="1:6" ht="15.5" x14ac:dyDescent="0.35">
      <c r="A295" s="45"/>
      <c r="B295" s="45"/>
      <c r="C295" s="152"/>
      <c r="D295" s="45"/>
      <c r="E295" s="152"/>
      <c r="F295" s="45"/>
    </row>
    <row r="296" spans="1:6" ht="15.5" x14ac:dyDescent="0.35">
      <c r="A296" s="45"/>
      <c r="B296" s="45"/>
      <c r="C296" s="152"/>
      <c r="D296" s="45"/>
      <c r="E296" s="152"/>
      <c r="F296" s="45"/>
    </row>
    <row r="297" spans="1:6" ht="15.5" x14ac:dyDescent="0.35">
      <c r="A297" s="45"/>
      <c r="B297" s="45"/>
      <c r="C297" s="152"/>
      <c r="D297" s="45"/>
      <c r="E297" s="152"/>
      <c r="F297" s="45"/>
    </row>
    <row r="298" spans="1:6" ht="15.5" x14ac:dyDescent="0.35">
      <c r="A298" s="45"/>
      <c r="B298" s="45"/>
      <c r="C298" s="152"/>
      <c r="D298" s="45"/>
      <c r="E298" s="152"/>
      <c r="F298" s="45"/>
    </row>
    <row r="299" spans="1:6" ht="15.5" x14ac:dyDescent="0.35">
      <c r="A299" s="45"/>
      <c r="B299" s="45"/>
      <c r="C299" s="152"/>
      <c r="D299" s="45"/>
      <c r="E299" s="152"/>
      <c r="F299" s="45"/>
    </row>
    <row r="300" spans="1:6" ht="15.5" x14ac:dyDescent="0.35">
      <c r="A300" s="45"/>
      <c r="B300" s="45"/>
      <c r="C300" s="152"/>
      <c r="D300" s="45"/>
      <c r="E300" s="152"/>
      <c r="F300" s="45"/>
    </row>
    <row r="301" spans="1:6" ht="15.5" x14ac:dyDescent="0.35">
      <c r="A301" s="45"/>
      <c r="B301" s="45"/>
      <c r="C301" s="152"/>
      <c r="D301" s="45"/>
      <c r="E301" s="152"/>
      <c r="F301" s="45"/>
    </row>
    <row r="302" spans="1:6" ht="15.5" x14ac:dyDescent="0.35">
      <c r="A302" s="45"/>
      <c r="B302" s="45"/>
      <c r="C302" s="152"/>
      <c r="D302" s="45"/>
      <c r="E302" s="152"/>
      <c r="F302" s="45"/>
    </row>
    <row r="303" spans="1:6" ht="15.5" x14ac:dyDescent="0.35">
      <c r="A303" s="45"/>
      <c r="B303" s="45"/>
      <c r="C303" s="152"/>
      <c r="D303" s="45"/>
      <c r="E303" s="152"/>
      <c r="F303" s="45"/>
    </row>
    <row r="304" spans="1:6" ht="15.5" x14ac:dyDescent="0.35">
      <c r="A304" s="45"/>
      <c r="B304" s="45"/>
      <c r="C304" s="152"/>
      <c r="D304" s="45"/>
      <c r="E304" s="152"/>
      <c r="F304" s="45"/>
    </row>
    <row r="305" spans="1:6" ht="15.5" x14ac:dyDescent="0.35">
      <c r="A305" s="45"/>
      <c r="B305" s="45"/>
      <c r="C305" s="152"/>
      <c r="D305" s="45"/>
      <c r="E305" s="152"/>
      <c r="F305" s="45"/>
    </row>
    <row r="306" spans="1:6" ht="15.5" x14ac:dyDescent="0.35">
      <c r="A306" s="45"/>
      <c r="B306" s="45"/>
      <c r="C306" s="152"/>
      <c r="D306" s="45"/>
      <c r="E306" s="152"/>
      <c r="F306" s="45"/>
    </row>
    <row r="307" spans="1:6" ht="15.5" x14ac:dyDescent="0.35">
      <c r="A307" s="45"/>
      <c r="B307" s="45"/>
      <c r="C307" s="152"/>
      <c r="D307" s="45"/>
      <c r="E307" s="152"/>
      <c r="F307" s="45"/>
    </row>
    <row r="308" spans="1:6" ht="15.5" x14ac:dyDescent="0.35">
      <c r="A308" s="45"/>
      <c r="B308" s="45"/>
      <c r="C308" s="152"/>
      <c r="D308" s="45"/>
      <c r="E308" s="152"/>
      <c r="F308" s="45"/>
    </row>
    <row r="309" spans="1:6" ht="15.5" x14ac:dyDescent="0.35">
      <c r="A309" s="45"/>
      <c r="B309" s="45"/>
      <c r="C309" s="152"/>
      <c r="D309" s="45"/>
      <c r="E309" s="152"/>
      <c r="F309" s="45"/>
    </row>
    <row r="310" spans="1:6" ht="15.5" x14ac:dyDescent="0.35">
      <c r="A310" s="45"/>
      <c r="B310" s="45"/>
      <c r="C310" s="152"/>
      <c r="D310" s="45"/>
      <c r="E310" s="152"/>
      <c r="F310" s="45"/>
    </row>
    <row r="311" spans="1:6" ht="15.5" x14ac:dyDescent="0.35">
      <c r="A311" s="45"/>
      <c r="B311" s="45"/>
      <c r="C311" s="152"/>
      <c r="D311" s="45"/>
      <c r="E311" s="152"/>
      <c r="F311" s="45"/>
    </row>
    <row r="312" spans="1:6" ht="15.5" x14ac:dyDescent="0.35">
      <c r="A312" s="45"/>
      <c r="B312" s="45"/>
      <c r="C312" s="152"/>
      <c r="D312" s="45"/>
      <c r="E312" s="152"/>
      <c r="F312" s="45"/>
    </row>
    <row r="313" spans="1:6" ht="15.5" x14ac:dyDescent="0.35">
      <c r="A313" s="45"/>
      <c r="B313" s="45"/>
      <c r="C313" s="152"/>
      <c r="D313" s="45"/>
      <c r="E313" s="152"/>
      <c r="F313" s="45"/>
    </row>
    <row r="314" spans="1:6" ht="15.5" x14ac:dyDescent="0.35">
      <c r="A314" s="45"/>
      <c r="B314" s="45"/>
      <c r="C314" s="152"/>
      <c r="D314" s="45"/>
      <c r="E314" s="152"/>
      <c r="F314" s="45"/>
    </row>
    <row r="315" spans="1:6" ht="15.5" x14ac:dyDescent="0.35">
      <c r="A315" s="45"/>
      <c r="B315" s="45"/>
      <c r="C315" s="152"/>
      <c r="D315" s="45"/>
      <c r="E315" s="152"/>
      <c r="F315" s="45"/>
    </row>
    <row r="316" spans="1:6" ht="15.5" x14ac:dyDescent="0.35">
      <c r="A316" s="45"/>
      <c r="B316" s="45"/>
      <c r="C316" s="152"/>
      <c r="D316" s="45"/>
      <c r="E316" s="152"/>
      <c r="F316" s="45"/>
    </row>
    <row r="317" spans="1:6" ht="15.5" x14ac:dyDescent="0.35">
      <c r="A317" s="45"/>
      <c r="B317" s="45"/>
      <c r="C317" s="152"/>
      <c r="D317" s="45"/>
      <c r="E317" s="152"/>
      <c r="F317" s="45"/>
    </row>
    <row r="318" spans="1:6" ht="15.5" x14ac:dyDescent="0.35">
      <c r="A318" s="45"/>
      <c r="B318" s="45"/>
      <c r="C318" s="152"/>
      <c r="D318" s="45"/>
      <c r="E318" s="152"/>
      <c r="F318" s="45"/>
    </row>
    <row r="319" spans="1:6" ht="15.5" x14ac:dyDescent="0.35">
      <c r="A319" s="45"/>
      <c r="B319" s="45"/>
      <c r="C319" s="152"/>
      <c r="D319" s="45"/>
      <c r="E319" s="152"/>
      <c r="F319" s="45"/>
    </row>
    <row r="320" spans="1:6" ht="15.5" x14ac:dyDescent="0.35">
      <c r="A320" s="45"/>
      <c r="B320" s="45"/>
      <c r="C320" s="152"/>
      <c r="D320" s="45"/>
      <c r="E320" s="152"/>
      <c r="F320" s="45"/>
    </row>
    <row r="321" spans="1:6" ht="15.5" x14ac:dyDescent="0.35">
      <c r="A321" s="45"/>
      <c r="B321" s="45"/>
      <c r="C321" s="152"/>
      <c r="D321" s="45"/>
      <c r="E321" s="152"/>
      <c r="F321" s="45"/>
    </row>
    <row r="322" spans="1:6" ht="15.5" x14ac:dyDescent="0.35">
      <c r="A322" s="45"/>
      <c r="B322" s="45"/>
      <c r="C322" s="152"/>
      <c r="D322" s="45"/>
      <c r="E322" s="152"/>
      <c r="F322" s="45"/>
    </row>
    <row r="323" spans="1:6" ht="15.5" x14ac:dyDescent="0.35">
      <c r="A323" s="45"/>
      <c r="B323" s="45"/>
      <c r="C323" s="152"/>
      <c r="D323" s="45"/>
      <c r="E323" s="152"/>
      <c r="F323" s="45"/>
    </row>
    <row r="324" spans="1:6" ht="15.5" x14ac:dyDescent="0.35">
      <c r="A324" s="45"/>
      <c r="B324" s="45"/>
      <c r="C324" s="152"/>
      <c r="D324" s="45"/>
      <c r="E324" s="152"/>
      <c r="F324" s="45"/>
    </row>
    <row r="325" spans="1:6" ht="15.5" x14ac:dyDescent="0.35">
      <c r="A325" s="45"/>
      <c r="B325" s="45"/>
      <c r="C325" s="152"/>
      <c r="D325" s="45"/>
      <c r="E325" s="152"/>
      <c r="F325" s="45"/>
    </row>
    <row r="326" spans="1:6" ht="15.5" x14ac:dyDescent="0.35">
      <c r="A326" s="45"/>
      <c r="B326" s="45"/>
      <c r="C326" s="152"/>
      <c r="D326" s="45"/>
      <c r="E326" s="152"/>
      <c r="F326" s="45"/>
    </row>
    <row r="327" spans="1:6" ht="15.5" x14ac:dyDescent="0.35">
      <c r="A327" s="45"/>
      <c r="B327" s="45"/>
      <c r="C327" s="152"/>
      <c r="D327" s="45"/>
      <c r="E327" s="152"/>
      <c r="F327" s="45"/>
    </row>
    <row r="328" spans="1:6" ht="15.5" x14ac:dyDescent="0.35">
      <c r="A328" s="45"/>
      <c r="B328" s="45"/>
      <c r="C328" s="152"/>
      <c r="D328" s="45"/>
      <c r="E328" s="152"/>
      <c r="F328" s="45"/>
    </row>
    <row r="329" spans="1:6" ht="15.5" x14ac:dyDescent="0.35">
      <c r="A329" s="45"/>
      <c r="B329" s="45"/>
      <c r="C329" s="152"/>
      <c r="D329" s="45"/>
      <c r="E329" s="152"/>
      <c r="F329" s="45"/>
    </row>
    <row r="330" spans="1:6" ht="15.5" x14ac:dyDescent="0.35">
      <c r="A330" s="45"/>
      <c r="B330" s="45"/>
      <c r="C330" s="152"/>
      <c r="D330" s="45"/>
      <c r="E330" s="152"/>
      <c r="F330" s="45"/>
    </row>
    <row r="331" spans="1:6" ht="15.5" x14ac:dyDescent="0.35">
      <c r="A331" s="45"/>
      <c r="B331" s="45"/>
      <c r="C331" s="152"/>
      <c r="D331" s="45"/>
      <c r="E331" s="152"/>
      <c r="F331" s="45"/>
    </row>
    <row r="332" spans="1:6" ht="15.5" x14ac:dyDescent="0.35">
      <c r="A332" s="45"/>
      <c r="B332" s="45"/>
      <c r="C332" s="152"/>
      <c r="D332" s="45"/>
      <c r="E332" s="152"/>
      <c r="F332" s="45"/>
    </row>
    <row r="333" spans="1:6" ht="15.5" x14ac:dyDescent="0.35">
      <c r="A333" s="45"/>
      <c r="B333" s="45"/>
      <c r="C333" s="152"/>
      <c r="D333" s="45"/>
      <c r="E333" s="152"/>
      <c r="F333" s="45"/>
    </row>
    <row r="334" spans="1:6" ht="15.5" x14ac:dyDescent="0.35">
      <c r="A334" s="45"/>
      <c r="B334" s="45"/>
      <c r="C334" s="152"/>
      <c r="D334" s="45"/>
      <c r="E334" s="152"/>
      <c r="F334" s="45"/>
    </row>
    <row r="335" spans="1:6" ht="15.5" x14ac:dyDescent="0.35">
      <c r="A335" s="45"/>
      <c r="B335" s="45"/>
      <c r="C335" s="152"/>
      <c r="D335" s="45"/>
      <c r="E335" s="152"/>
      <c r="F335" s="45"/>
    </row>
    <row r="336" spans="1:6" ht="15.5" x14ac:dyDescent="0.35">
      <c r="A336" s="45"/>
      <c r="B336" s="45"/>
      <c r="C336" s="152"/>
      <c r="D336" s="45"/>
      <c r="E336" s="152"/>
      <c r="F336" s="45"/>
    </row>
    <row r="337" spans="1:6" ht="15.5" x14ac:dyDescent="0.35">
      <c r="A337" s="45"/>
      <c r="B337" s="45"/>
      <c r="C337" s="152"/>
      <c r="D337" s="45"/>
      <c r="E337" s="152"/>
      <c r="F337" s="45"/>
    </row>
    <row r="338" spans="1:6" ht="15.5" x14ac:dyDescent="0.35">
      <c r="A338" s="45"/>
      <c r="B338" s="45"/>
      <c r="C338" s="152"/>
      <c r="D338" s="45"/>
      <c r="E338" s="152"/>
      <c r="F338" s="45"/>
    </row>
    <row r="339" spans="1:6" ht="15.5" x14ac:dyDescent="0.35">
      <c r="A339" s="45"/>
      <c r="B339" s="45"/>
      <c r="C339" s="152"/>
      <c r="D339" s="45"/>
      <c r="E339" s="152"/>
      <c r="F339" s="45"/>
    </row>
    <row r="340" spans="1:6" ht="15.5" x14ac:dyDescent="0.35">
      <c r="A340" s="45"/>
      <c r="B340" s="45"/>
      <c r="C340" s="152"/>
      <c r="D340" s="45"/>
      <c r="E340" s="152"/>
      <c r="F340" s="45"/>
    </row>
    <row r="341" spans="1:6" ht="15.5" x14ac:dyDescent="0.35">
      <c r="A341" s="45"/>
      <c r="B341" s="45"/>
      <c r="C341" s="152"/>
      <c r="D341" s="45"/>
      <c r="E341" s="152"/>
      <c r="F341" s="45"/>
    </row>
    <row r="342" spans="1:6" ht="15.5" x14ac:dyDescent="0.35">
      <c r="A342" s="45"/>
      <c r="B342" s="45"/>
      <c r="C342" s="152"/>
      <c r="D342" s="45"/>
      <c r="E342" s="152"/>
      <c r="F342" s="45"/>
    </row>
    <row r="343" spans="1:6" ht="15.5" x14ac:dyDescent="0.35">
      <c r="A343" s="45"/>
      <c r="B343" s="45"/>
      <c r="C343" s="152"/>
      <c r="D343" s="45"/>
      <c r="E343" s="152"/>
      <c r="F343" s="45"/>
    </row>
    <row r="344" spans="1:6" ht="15.5" x14ac:dyDescent="0.35">
      <c r="A344" s="45"/>
      <c r="B344" s="45"/>
      <c r="C344" s="152"/>
      <c r="D344" s="45"/>
      <c r="E344" s="152"/>
      <c r="F344" s="45"/>
    </row>
    <row r="345" spans="1:6" ht="15.5" x14ac:dyDescent="0.35">
      <c r="A345" s="45"/>
      <c r="B345" s="45"/>
      <c r="C345" s="152"/>
      <c r="D345" s="45"/>
      <c r="E345" s="152"/>
      <c r="F345" s="45"/>
    </row>
    <row r="346" spans="1:6" ht="15.5" x14ac:dyDescent="0.35">
      <c r="A346" s="45"/>
      <c r="B346" s="45"/>
      <c r="C346" s="152"/>
      <c r="D346" s="45"/>
      <c r="E346" s="152"/>
      <c r="F346" s="45"/>
    </row>
    <row r="347" spans="1:6" ht="15.5" x14ac:dyDescent="0.35">
      <c r="A347" s="45"/>
      <c r="B347" s="45"/>
      <c r="C347" s="152"/>
      <c r="D347" s="45"/>
      <c r="E347" s="152"/>
      <c r="F347" s="45"/>
    </row>
    <row r="348" spans="1:6" ht="15.5" x14ac:dyDescent="0.35">
      <c r="A348" s="45"/>
      <c r="B348" s="45"/>
      <c r="C348" s="152"/>
      <c r="D348" s="45"/>
      <c r="E348" s="152"/>
      <c r="F348" s="45"/>
    </row>
    <row r="349" spans="1:6" ht="15.5" x14ac:dyDescent="0.35">
      <c r="A349" s="45"/>
      <c r="B349" s="45"/>
      <c r="C349" s="152"/>
      <c r="D349" s="45"/>
      <c r="E349" s="152"/>
      <c r="F349" s="45"/>
    </row>
    <row r="350" spans="1:6" ht="15.5" x14ac:dyDescent="0.35">
      <c r="A350" s="45"/>
      <c r="B350" s="45"/>
      <c r="C350" s="152"/>
      <c r="D350" s="45"/>
      <c r="E350" s="152"/>
      <c r="F350" s="45"/>
    </row>
    <row r="351" spans="1:6" ht="15.5" x14ac:dyDescent="0.35">
      <c r="A351" s="45"/>
      <c r="B351" s="45"/>
      <c r="C351" s="152"/>
      <c r="D351" s="45"/>
      <c r="E351" s="152"/>
      <c r="F351" s="45"/>
    </row>
    <row r="352" spans="1:6" ht="15.5" x14ac:dyDescent="0.35">
      <c r="A352" s="45"/>
      <c r="B352" s="45"/>
      <c r="C352" s="152"/>
      <c r="D352" s="45"/>
      <c r="E352" s="152"/>
      <c r="F352" s="45"/>
    </row>
    <row r="353" spans="1:6" ht="15.5" x14ac:dyDescent="0.35">
      <c r="A353" s="45"/>
      <c r="B353" s="45"/>
      <c r="C353" s="152"/>
      <c r="D353" s="45"/>
      <c r="E353" s="152"/>
      <c r="F353" s="45"/>
    </row>
    <row r="354" spans="1:6" ht="15.5" x14ac:dyDescent="0.35">
      <c r="A354" s="45"/>
      <c r="B354" s="45"/>
      <c r="C354" s="152"/>
      <c r="D354" s="45"/>
      <c r="E354" s="152"/>
      <c r="F354" s="45"/>
    </row>
    <row r="355" spans="1:6" ht="15.5" x14ac:dyDescent="0.35">
      <c r="A355" s="45"/>
      <c r="B355" s="45"/>
      <c r="C355" s="152"/>
      <c r="D355" s="45"/>
      <c r="E355" s="152"/>
      <c r="F355" s="45"/>
    </row>
    <row r="356" spans="1:6" ht="15.5" x14ac:dyDescent="0.35">
      <c r="A356" s="45"/>
      <c r="B356" s="45"/>
      <c r="C356" s="152"/>
      <c r="D356" s="45"/>
      <c r="E356" s="152"/>
      <c r="F356" s="45"/>
    </row>
    <row r="357" spans="1:6" ht="15.5" x14ac:dyDescent="0.35">
      <c r="A357" s="45"/>
      <c r="B357" s="45"/>
      <c r="C357" s="152"/>
      <c r="D357" s="45"/>
      <c r="E357" s="152"/>
      <c r="F357" s="45"/>
    </row>
    <row r="358" spans="1:6" ht="15.5" x14ac:dyDescent="0.35">
      <c r="A358" s="45"/>
      <c r="B358" s="45"/>
      <c r="C358" s="152"/>
      <c r="D358" s="45"/>
      <c r="E358" s="152"/>
      <c r="F358" s="45"/>
    </row>
    <row r="359" spans="1:6" ht="15.5" x14ac:dyDescent="0.35">
      <c r="A359" s="45"/>
      <c r="B359" s="45"/>
      <c r="C359" s="152"/>
      <c r="D359" s="45"/>
      <c r="E359" s="152"/>
      <c r="F359" s="45"/>
    </row>
    <row r="360" spans="1:6" ht="15.5" x14ac:dyDescent="0.35">
      <c r="A360" s="45"/>
      <c r="B360" s="45"/>
      <c r="C360" s="152"/>
      <c r="D360" s="45"/>
      <c r="E360" s="152"/>
      <c r="F360" s="45"/>
    </row>
    <row r="361" spans="1:6" ht="15.5" x14ac:dyDescent="0.35">
      <c r="A361" s="45"/>
      <c r="B361" s="45"/>
      <c r="C361" s="152"/>
      <c r="D361" s="45"/>
      <c r="E361" s="152"/>
      <c r="F361" s="45"/>
    </row>
    <row r="362" spans="1:6" ht="15.5" x14ac:dyDescent="0.35">
      <c r="A362" s="45"/>
      <c r="B362" s="45"/>
      <c r="C362" s="152"/>
      <c r="D362" s="45"/>
      <c r="E362" s="152"/>
      <c r="F362" s="45"/>
    </row>
    <row r="363" spans="1:6" ht="15.5" x14ac:dyDescent="0.35">
      <c r="A363" s="45"/>
      <c r="B363" s="45"/>
      <c r="C363" s="152"/>
      <c r="D363" s="45"/>
      <c r="E363" s="152"/>
      <c r="F363" s="45"/>
    </row>
    <row r="364" spans="1:6" ht="15.5" x14ac:dyDescent="0.35">
      <c r="A364" s="45"/>
      <c r="B364" s="45"/>
      <c r="C364" s="152"/>
      <c r="D364" s="45"/>
      <c r="E364" s="152"/>
      <c r="F364" s="45"/>
    </row>
    <row r="365" spans="1:6" ht="15.5" x14ac:dyDescent="0.35">
      <c r="A365" s="45"/>
      <c r="B365" s="45"/>
      <c r="C365" s="152"/>
      <c r="D365" s="45"/>
      <c r="E365" s="152"/>
      <c r="F365" s="45"/>
    </row>
    <row r="366" spans="1:6" ht="15.5" x14ac:dyDescent="0.35">
      <c r="A366" s="45"/>
      <c r="B366" s="45"/>
      <c r="C366" s="152"/>
      <c r="D366" s="45"/>
      <c r="E366" s="152"/>
      <c r="F366" s="45"/>
    </row>
    <row r="367" spans="1:6" ht="15.5" x14ac:dyDescent="0.35">
      <c r="A367" s="45"/>
      <c r="B367" s="45"/>
      <c r="C367" s="152"/>
      <c r="D367" s="45"/>
      <c r="E367" s="152"/>
      <c r="F367" s="45"/>
    </row>
    <row r="368" spans="1:6" ht="15.5" x14ac:dyDescent="0.35">
      <c r="A368" s="45"/>
      <c r="B368" s="45"/>
      <c r="C368" s="152"/>
      <c r="D368" s="45"/>
      <c r="E368" s="152"/>
      <c r="F368" s="45"/>
    </row>
    <row r="369" spans="1:6" ht="15.5" x14ac:dyDescent="0.35">
      <c r="A369" s="45"/>
      <c r="B369" s="45"/>
      <c r="C369" s="152"/>
      <c r="D369" s="45"/>
      <c r="E369" s="152"/>
      <c r="F369" s="45"/>
    </row>
    <row r="370" spans="1:6" ht="15.5" x14ac:dyDescent="0.35">
      <c r="A370" s="45"/>
      <c r="B370" s="45"/>
      <c r="C370" s="152"/>
      <c r="D370" s="45"/>
      <c r="E370" s="152"/>
      <c r="F370" s="45"/>
    </row>
    <row r="371" spans="1:6" ht="15.5" x14ac:dyDescent="0.35">
      <c r="A371" s="45"/>
      <c r="B371" s="45"/>
      <c r="C371" s="152"/>
      <c r="D371" s="45"/>
      <c r="E371" s="152"/>
      <c r="F371" s="45"/>
    </row>
    <row r="372" spans="1:6" ht="15.5" x14ac:dyDescent="0.35">
      <c r="A372" s="45"/>
      <c r="B372" s="45"/>
      <c r="C372" s="152"/>
      <c r="D372" s="45"/>
      <c r="E372" s="152"/>
      <c r="F372" s="45"/>
    </row>
    <row r="373" spans="1:6" ht="15.5" x14ac:dyDescent="0.35">
      <c r="A373" s="45"/>
      <c r="B373" s="45"/>
      <c r="C373" s="152"/>
      <c r="D373" s="45"/>
      <c r="E373" s="152"/>
      <c r="F373" s="45"/>
    </row>
    <row r="374" spans="1:6" ht="15.5" x14ac:dyDescent="0.35">
      <c r="A374" s="45"/>
      <c r="B374" s="45"/>
      <c r="C374" s="152"/>
      <c r="D374" s="45"/>
      <c r="E374" s="152"/>
      <c r="F374" s="45"/>
    </row>
    <row r="375" spans="1:6" ht="15.5" x14ac:dyDescent="0.35">
      <c r="A375" s="45"/>
      <c r="B375" s="45"/>
      <c r="C375" s="152"/>
      <c r="D375" s="45"/>
      <c r="E375" s="152"/>
      <c r="F375" s="45"/>
    </row>
    <row r="376" spans="1:6" ht="15.5" x14ac:dyDescent="0.35">
      <c r="A376" s="45"/>
      <c r="B376" s="45"/>
      <c r="C376" s="152"/>
      <c r="D376" s="45"/>
      <c r="E376" s="152"/>
      <c r="F376" s="45"/>
    </row>
    <row r="377" spans="1:6" ht="15.5" x14ac:dyDescent="0.35">
      <c r="A377" s="45"/>
      <c r="B377" s="45"/>
      <c r="C377" s="152"/>
      <c r="D377" s="45"/>
      <c r="E377" s="152"/>
      <c r="F377" s="45"/>
    </row>
    <row r="378" spans="1:6" ht="15.5" x14ac:dyDescent="0.35">
      <c r="A378" s="45"/>
      <c r="B378" s="45"/>
      <c r="C378" s="152"/>
      <c r="D378" s="45"/>
      <c r="E378" s="152"/>
      <c r="F378" s="45"/>
    </row>
    <row r="379" spans="1:6" ht="15.5" x14ac:dyDescent="0.35">
      <c r="A379" s="45"/>
      <c r="B379" s="45"/>
      <c r="C379" s="152"/>
      <c r="D379" s="45"/>
      <c r="E379" s="152"/>
      <c r="F379" s="45"/>
    </row>
    <row r="380" spans="1:6" ht="15.5" x14ac:dyDescent="0.35">
      <c r="A380" s="45"/>
      <c r="B380" s="45"/>
      <c r="C380" s="152"/>
      <c r="D380" s="45"/>
      <c r="E380" s="152"/>
      <c r="F380" s="45"/>
    </row>
    <row r="381" spans="1:6" ht="15.5" x14ac:dyDescent="0.35">
      <c r="A381" s="45"/>
      <c r="B381" s="45"/>
      <c r="C381" s="152"/>
      <c r="D381" s="45"/>
      <c r="E381" s="152"/>
      <c r="F381" s="45"/>
    </row>
    <row r="382" spans="1:6" ht="15.5" x14ac:dyDescent="0.35">
      <c r="A382" s="45"/>
      <c r="B382" s="45"/>
      <c r="C382" s="152"/>
      <c r="D382" s="45"/>
      <c r="E382" s="152"/>
      <c r="F382" s="45"/>
    </row>
    <row r="383" spans="1:6" ht="15.5" x14ac:dyDescent="0.35">
      <c r="A383" s="45"/>
      <c r="B383" s="45"/>
      <c r="C383" s="152"/>
      <c r="D383" s="45"/>
      <c r="E383" s="152"/>
      <c r="F383" s="45"/>
    </row>
    <row r="384" spans="1:6" ht="15.5" x14ac:dyDescent="0.35">
      <c r="A384" s="45"/>
      <c r="B384" s="45"/>
      <c r="C384" s="152"/>
      <c r="D384" s="45"/>
      <c r="E384" s="152"/>
      <c r="F384" s="45"/>
    </row>
    <row r="385" spans="1:6" ht="15.5" x14ac:dyDescent="0.35">
      <c r="A385" s="45"/>
      <c r="B385" s="45"/>
      <c r="C385" s="152"/>
      <c r="D385" s="45"/>
      <c r="E385" s="152"/>
      <c r="F385" s="45"/>
    </row>
    <row r="386" spans="1:6" ht="15.5" x14ac:dyDescent="0.35">
      <c r="A386" s="45"/>
      <c r="B386" s="45"/>
      <c r="C386" s="152"/>
      <c r="D386" s="45"/>
      <c r="E386" s="152"/>
      <c r="F386" s="45"/>
    </row>
    <row r="387" spans="1:6" ht="15.5" x14ac:dyDescent="0.35">
      <c r="A387" s="45"/>
      <c r="B387" s="45"/>
      <c r="C387" s="152"/>
      <c r="D387" s="45"/>
      <c r="E387" s="152"/>
      <c r="F387" s="45"/>
    </row>
    <row r="388" spans="1:6" ht="15.5" x14ac:dyDescent="0.35">
      <c r="A388" s="45"/>
      <c r="B388" s="45"/>
      <c r="C388" s="152"/>
      <c r="D388" s="45"/>
      <c r="E388" s="152"/>
      <c r="F388" s="45"/>
    </row>
    <row r="389" spans="1:6" ht="15.5" x14ac:dyDescent="0.35">
      <c r="A389" s="45"/>
      <c r="B389" s="45"/>
      <c r="C389" s="152"/>
      <c r="D389" s="45"/>
      <c r="E389" s="152"/>
      <c r="F389" s="45"/>
    </row>
    <row r="390" spans="1:6" ht="15.5" x14ac:dyDescent="0.35">
      <c r="A390" s="45"/>
      <c r="B390" s="45"/>
      <c r="C390" s="152"/>
      <c r="D390" s="45"/>
      <c r="E390" s="152"/>
      <c r="F390" s="45"/>
    </row>
    <row r="391" spans="1:6" ht="15.5" x14ac:dyDescent="0.35">
      <c r="A391" s="45"/>
      <c r="B391" s="45"/>
      <c r="C391" s="152"/>
      <c r="D391" s="45"/>
      <c r="E391" s="152"/>
      <c r="F391" s="45"/>
    </row>
    <row r="392" spans="1:6" ht="15.5" x14ac:dyDescent="0.35">
      <c r="A392" s="45"/>
      <c r="B392" s="45"/>
      <c r="C392" s="152"/>
      <c r="D392" s="45"/>
      <c r="E392" s="152"/>
      <c r="F392" s="45"/>
    </row>
    <row r="393" spans="1:6" ht="15.5" x14ac:dyDescent="0.35">
      <c r="A393" s="45"/>
      <c r="B393" s="45"/>
      <c r="C393" s="152"/>
      <c r="D393" s="45"/>
      <c r="E393" s="152"/>
      <c r="F393" s="45"/>
    </row>
    <row r="394" spans="1:6" ht="15.5" x14ac:dyDescent="0.35">
      <c r="A394" s="45"/>
      <c r="B394" s="45"/>
      <c r="C394" s="152"/>
      <c r="D394" s="45"/>
      <c r="E394" s="152"/>
      <c r="F394" s="45"/>
    </row>
    <row r="395" spans="1:6" ht="15.5" x14ac:dyDescent="0.35">
      <c r="A395" s="45"/>
      <c r="B395" s="45"/>
      <c r="C395" s="152"/>
      <c r="D395" s="45"/>
      <c r="E395" s="152"/>
      <c r="F395" s="45"/>
    </row>
    <row r="396" spans="1:6" ht="15.5" x14ac:dyDescent="0.35">
      <c r="A396" s="45"/>
      <c r="B396" s="45"/>
      <c r="C396" s="152"/>
      <c r="D396" s="45"/>
      <c r="E396" s="152"/>
      <c r="F396" s="45"/>
    </row>
    <row r="397" spans="1:6" ht="15.5" x14ac:dyDescent="0.35">
      <c r="A397" s="45"/>
      <c r="B397" s="45"/>
      <c r="C397" s="152"/>
      <c r="D397" s="45"/>
      <c r="E397" s="152"/>
      <c r="F397" s="45"/>
    </row>
    <row r="398" spans="1:6" ht="15.5" x14ac:dyDescent="0.35">
      <c r="A398" s="45"/>
      <c r="B398" s="45"/>
      <c r="C398" s="152"/>
      <c r="D398" s="45"/>
      <c r="E398" s="152"/>
      <c r="F398" s="45"/>
    </row>
    <row r="399" spans="1:6" ht="15.5" x14ac:dyDescent="0.35">
      <c r="A399" s="45"/>
      <c r="B399" s="45"/>
      <c r="C399" s="152"/>
      <c r="D399" s="45"/>
      <c r="E399" s="152"/>
      <c r="F399" s="45"/>
    </row>
    <row r="400" spans="1:6" ht="15.5" x14ac:dyDescent="0.35">
      <c r="A400" s="45"/>
      <c r="B400" s="45"/>
      <c r="C400" s="152"/>
      <c r="D400" s="45"/>
      <c r="E400" s="152"/>
      <c r="F400" s="45"/>
    </row>
    <row r="401" spans="1:6" ht="15.5" x14ac:dyDescent="0.35">
      <c r="A401" s="45"/>
      <c r="B401" s="45"/>
      <c r="C401" s="152"/>
      <c r="D401" s="45"/>
      <c r="E401" s="152"/>
      <c r="F401" s="45"/>
    </row>
    <row r="402" spans="1:6" ht="15.5" x14ac:dyDescent="0.35">
      <c r="A402" s="45"/>
      <c r="B402" s="45"/>
      <c r="C402" s="152"/>
      <c r="D402" s="45"/>
      <c r="E402" s="152"/>
      <c r="F402" s="45"/>
    </row>
    <row r="403" spans="1:6" ht="15.5" x14ac:dyDescent="0.35">
      <c r="A403" s="45"/>
      <c r="B403" s="45"/>
      <c r="C403" s="152"/>
      <c r="D403" s="45"/>
      <c r="E403" s="152"/>
      <c r="F403" s="45"/>
    </row>
    <row r="404" spans="1:6" ht="15.5" x14ac:dyDescent="0.35">
      <c r="A404" s="45"/>
      <c r="B404" s="45"/>
      <c r="C404" s="152"/>
      <c r="D404" s="45"/>
      <c r="E404" s="152"/>
      <c r="F404" s="45"/>
    </row>
    <row r="405" spans="1:6" ht="15.5" x14ac:dyDescent="0.35">
      <c r="A405" s="45"/>
      <c r="B405" s="45"/>
      <c r="C405" s="152"/>
      <c r="D405" s="45"/>
      <c r="E405" s="152"/>
      <c r="F405" s="45"/>
    </row>
    <row r="406" spans="1:6" ht="15.5" x14ac:dyDescent="0.35">
      <c r="A406" s="45"/>
      <c r="B406" s="45"/>
      <c r="C406" s="152"/>
      <c r="D406" s="45"/>
      <c r="E406" s="152"/>
      <c r="F406" s="45"/>
    </row>
    <row r="407" spans="1:6" ht="15.5" x14ac:dyDescent="0.35">
      <c r="A407" s="45"/>
      <c r="B407" s="45"/>
      <c r="C407" s="152"/>
      <c r="D407" s="45"/>
      <c r="E407" s="152"/>
      <c r="F407" s="45"/>
    </row>
    <row r="408" spans="1:6" ht="15.5" x14ac:dyDescent="0.35">
      <c r="A408" s="45"/>
      <c r="B408" s="45"/>
      <c r="C408" s="152"/>
      <c r="D408" s="45"/>
      <c r="E408" s="152"/>
      <c r="F408" s="45"/>
    </row>
    <row r="409" spans="1:6" ht="15.5" x14ac:dyDescent="0.35">
      <c r="A409" s="45"/>
      <c r="B409" s="45"/>
      <c r="C409" s="152"/>
      <c r="D409" s="45"/>
      <c r="E409" s="152"/>
      <c r="F409" s="45"/>
    </row>
    <row r="410" spans="1:6" ht="15.5" x14ac:dyDescent="0.35">
      <c r="A410" s="45"/>
      <c r="B410" s="45"/>
      <c r="C410" s="152"/>
      <c r="D410" s="45"/>
      <c r="E410" s="152"/>
      <c r="F410" s="45"/>
    </row>
    <row r="411" spans="1:6" ht="15.5" x14ac:dyDescent="0.35">
      <c r="A411" s="45"/>
      <c r="B411" s="45"/>
      <c r="C411" s="152"/>
      <c r="D411" s="45"/>
      <c r="E411" s="152"/>
      <c r="F411" s="45"/>
    </row>
    <row r="412" spans="1:6" ht="15.5" x14ac:dyDescent="0.35">
      <c r="A412" s="45"/>
      <c r="B412" s="45"/>
      <c r="C412" s="152"/>
      <c r="D412" s="45"/>
      <c r="E412" s="152"/>
      <c r="F412" s="45"/>
    </row>
    <row r="413" spans="1:6" ht="15.5" x14ac:dyDescent="0.35">
      <c r="A413" s="45"/>
      <c r="B413" s="45"/>
      <c r="C413" s="152"/>
      <c r="D413" s="45"/>
      <c r="E413" s="152"/>
      <c r="F413" s="45"/>
    </row>
    <row r="414" spans="1:6" ht="15.5" x14ac:dyDescent="0.35">
      <c r="A414" s="45"/>
      <c r="B414" s="45"/>
      <c r="C414" s="152"/>
      <c r="D414" s="45"/>
      <c r="E414" s="152"/>
      <c r="F414" s="45"/>
    </row>
    <row r="415" spans="1:6" ht="15.5" x14ac:dyDescent="0.35">
      <c r="A415" s="45"/>
      <c r="B415" s="45"/>
      <c r="C415" s="152"/>
      <c r="D415" s="45"/>
      <c r="E415" s="152"/>
      <c r="F415" s="45"/>
    </row>
    <row r="416" spans="1:6" ht="15.5" x14ac:dyDescent="0.35">
      <c r="A416" s="45"/>
      <c r="B416" s="45"/>
      <c r="C416" s="152"/>
      <c r="D416" s="45"/>
      <c r="E416" s="152"/>
      <c r="F416" s="45"/>
    </row>
    <row r="417" spans="1:6" ht="15.5" x14ac:dyDescent="0.35">
      <c r="A417" s="45"/>
      <c r="B417" s="45"/>
      <c r="C417" s="152"/>
      <c r="D417" s="45"/>
      <c r="E417" s="152"/>
      <c r="F417" s="45"/>
    </row>
    <row r="418" spans="1:6" ht="15.5" x14ac:dyDescent="0.35">
      <c r="A418" s="45"/>
      <c r="B418" s="45"/>
      <c r="C418" s="152"/>
      <c r="D418" s="45"/>
      <c r="E418" s="152"/>
      <c r="F418" s="45"/>
    </row>
    <row r="419" spans="1:6" ht="15.5" x14ac:dyDescent="0.35">
      <c r="A419" s="45"/>
      <c r="B419" s="45"/>
      <c r="C419" s="152"/>
      <c r="D419" s="45"/>
      <c r="E419" s="152"/>
      <c r="F419" s="45"/>
    </row>
    <row r="420" spans="1:6" ht="15.5" x14ac:dyDescent="0.35">
      <c r="A420" s="45"/>
      <c r="B420" s="45"/>
      <c r="C420" s="152"/>
      <c r="D420" s="45"/>
      <c r="E420" s="152"/>
      <c r="F420" s="45"/>
    </row>
    <row r="421" spans="1:6" ht="15.5" x14ac:dyDescent="0.35">
      <c r="A421" s="45"/>
      <c r="B421" s="45"/>
      <c r="C421" s="152"/>
      <c r="D421" s="45"/>
      <c r="E421" s="152"/>
      <c r="F421" s="45"/>
    </row>
    <row r="422" spans="1:6" ht="15.5" x14ac:dyDescent="0.35">
      <c r="A422" s="45"/>
      <c r="B422" s="45"/>
      <c r="C422" s="152"/>
      <c r="D422" s="45"/>
      <c r="E422" s="152"/>
      <c r="F422" s="45"/>
    </row>
    <row r="423" spans="1:6" ht="15.5" x14ac:dyDescent="0.35">
      <c r="A423" s="45"/>
      <c r="B423" s="45"/>
      <c r="C423" s="152"/>
      <c r="D423" s="45"/>
      <c r="E423" s="152"/>
      <c r="F423" s="45"/>
    </row>
    <row r="424" spans="1:6" ht="15.5" x14ac:dyDescent="0.35">
      <c r="A424" s="45"/>
      <c r="B424" s="45"/>
      <c r="C424" s="152"/>
      <c r="D424" s="45"/>
      <c r="E424" s="152"/>
      <c r="F424" s="45"/>
    </row>
    <row r="425" spans="1:6" ht="15.5" x14ac:dyDescent="0.35">
      <c r="A425" s="45"/>
      <c r="B425" s="45"/>
      <c r="C425" s="152"/>
      <c r="D425" s="45"/>
      <c r="E425" s="152"/>
      <c r="F425" s="45"/>
    </row>
    <row r="426" spans="1:6" ht="15.5" x14ac:dyDescent="0.35">
      <c r="A426" s="45"/>
      <c r="B426" s="45"/>
      <c r="C426" s="152"/>
      <c r="D426" s="45"/>
      <c r="E426" s="152"/>
      <c r="F426" s="45"/>
    </row>
    <row r="427" spans="1:6" ht="15.5" x14ac:dyDescent="0.35">
      <c r="A427" s="45"/>
      <c r="B427" s="45"/>
      <c r="C427" s="152"/>
      <c r="D427" s="45"/>
      <c r="E427" s="152"/>
      <c r="F427" s="45"/>
    </row>
    <row r="428" spans="1:6" ht="15.5" x14ac:dyDescent="0.35">
      <c r="A428" s="45"/>
      <c r="B428" s="45"/>
      <c r="C428" s="152"/>
      <c r="D428" s="45"/>
      <c r="E428" s="152"/>
      <c r="F428" s="45"/>
    </row>
    <row r="429" spans="1:6" ht="15.5" x14ac:dyDescent="0.35">
      <c r="A429" s="45"/>
      <c r="B429" s="45"/>
      <c r="C429" s="152"/>
      <c r="D429" s="45"/>
      <c r="E429" s="152"/>
      <c r="F429" s="45"/>
    </row>
    <row r="430" spans="1:6" ht="15.5" x14ac:dyDescent="0.35">
      <c r="A430" s="45"/>
      <c r="B430" s="45"/>
      <c r="C430" s="152"/>
      <c r="D430" s="45"/>
      <c r="E430" s="152"/>
      <c r="F430" s="45"/>
    </row>
    <row r="431" spans="1:6" ht="15.5" x14ac:dyDescent="0.35">
      <c r="A431" s="45"/>
      <c r="B431" s="45"/>
      <c r="C431" s="152"/>
      <c r="D431" s="45"/>
      <c r="E431" s="152"/>
      <c r="F431" s="45"/>
    </row>
    <row r="432" spans="1:6" ht="15.5" x14ac:dyDescent="0.35">
      <c r="A432" s="45"/>
      <c r="B432" s="45"/>
      <c r="C432" s="152"/>
      <c r="D432" s="45"/>
      <c r="E432" s="152"/>
      <c r="F432" s="45"/>
    </row>
    <row r="433" spans="1:6" ht="15.5" x14ac:dyDescent="0.35">
      <c r="A433" s="45"/>
      <c r="B433" s="45"/>
      <c r="C433" s="152"/>
      <c r="D433" s="45"/>
      <c r="E433" s="152"/>
      <c r="F433" s="45"/>
    </row>
    <row r="434" spans="1:6" ht="15.5" x14ac:dyDescent="0.35">
      <c r="A434" s="45"/>
      <c r="B434" s="45"/>
      <c r="C434" s="152"/>
      <c r="D434" s="45"/>
      <c r="E434" s="152"/>
      <c r="F434" s="45"/>
    </row>
    <row r="435" spans="1:6" ht="15.5" x14ac:dyDescent="0.35">
      <c r="A435" s="45"/>
      <c r="B435" s="45"/>
      <c r="C435" s="152"/>
      <c r="D435" s="45"/>
      <c r="E435" s="152"/>
      <c r="F435" s="45"/>
    </row>
    <row r="436" spans="1:6" ht="15.5" x14ac:dyDescent="0.35">
      <c r="A436" s="45"/>
      <c r="B436" s="45"/>
      <c r="C436" s="152"/>
      <c r="D436" s="45"/>
      <c r="E436" s="152"/>
      <c r="F436" s="45"/>
    </row>
    <row r="437" spans="1:6" ht="15.5" x14ac:dyDescent="0.35">
      <c r="A437" s="45"/>
      <c r="B437" s="45"/>
      <c r="C437" s="152"/>
      <c r="D437" s="45"/>
      <c r="E437" s="152"/>
      <c r="F437" s="45"/>
    </row>
    <row r="438" spans="1:6" ht="15.5" x14ac:dyDescent="0.35">
      <c r="A438" s="45"/>
      <c r="B438" s="45"/>
      <c r="C438" s="152"/>
      <c r="D438" s="45"/>
      <c r="E438" s="152"/>
      <c r="F438" s="45"/>
    </row>
    <row r="439" spans="1:6" ht="15.5" x14ac:dyDescent="0.35">
      <c r="A439" s="45"/>
      <c r="B439" s="45"/>
      <c r="C439" s="152"/>
      <c r="D439" s="45"/>
      <c r="E439" s="152"/>
      <c r="F439" s="45"/>
    </row>
    <row r="440" spans="1:6" ht="15.5" x14ac:dyDescent="0.35">
      <c r="A440" s="45"/>
      <c r="B440" s="45"/>
      <c r="C440" s="152"/>
      <c r="D440" s="45"/>
      <c r="E440" s="152"/>
      <c r="F440" s="45"/>
    </row>
    <row r="441" spans="1:6" ht="15.5" x14ac:dyDescent="0.35">
      <c r="A441" s="45"/>
      <c r="B441" s="45"/>
      <c r="C441" s="152"/>
      <c r="D441" s="45"/>
      <c r="E441" s="152"/>
      <c r="F441" s="45"/>
    </row>
    <row r="442" spans="1:6" ht="15.5" x14ac:dyDescent="0.35">
      <c r="A442" s="45"/>
      <c r="B442" s="45"/>
      <c r="C442" s="152"/>
      <c r="D442" s="45"/>
      <c r="E442" s="152"/>
      <c r="F442" s="45"/>
    </row>
    <row r="443" spans="1:6" ht="15.5" x14ac:dyDescent="0.35">
      <c r="A443" s="45"/>
      <c r="B443" s="45"/>
      <c r="C443" s="152"/>
      <c r="D443" s="45"/>
      <c r="E443" s="152"/>
      <c r="F443" s="45"/>
    </row>
    <row r="444" spans="1:6" ht="15.5" x14ac:dyDescent="0.35">
      <c r="A444" s="45"/>
      <c r="B444" s="45"/>
      <c r="C444" s="152"/>
      <c r="D444" s="45"/>
      <c r="E444" s="152"/>
      <c r="F444" s="45"/>
    </row>
    <row r="445" spans="1:6" ht="15.5" x14ac:dyDescent="0.35">
      <c r="A445" s="45"/>
      <c r="B445" s="45"/>
      <c r="C445" s="152"/>
      <c r="D445" s="45"/>
      <c r="E445" s="152"/>
      <c r="F445" s="45"/>
    </row>
    <row r="446" spans="1:6" ht="15.5" x14ac:dyDescent="0.35">
      <c r="A446" s="45"/>
      <c r="B446" s="45"/>
      <c r="C446" s="152"/>
      <c r="D446" s="45"/>
      <c r="E446" s="152"/>
      <c r="F446" s="45"/>
    </row>
    <row r="447" spans="1:6" ht="15.5" x14ac:dyDescent="0.35">
      <c r="A447" s="45"/>
      <c r="B447" s="45"/>
      <c r="C447" s="152"/>
      <c r="D447" s="45"/>
      <c r="E447" s="152"/>
      <c r="F447" s="45"/>
    </row>
    <row r="448" spans="1:6" ht="15.5" x14ac:dyDescent="0.35">
      <c r="A448" s="45"/>
      <c r="B448" s="45"/>
      <c r="C448" s="152"/>
      <c r="D448" s="45"/>
      <c r="E448" s="152"/>
      <c r="F448" s="45"/>
    </row>
    <row r="449" spans="1:6" ht="15.5" x14ac:dyDescent="0.35">
      <c r="A449" s="45"/>
      <c r="B449" s="45"/>
      <c r="C449" s="152"/>
      <c r="D449" s="45"/>
      <c r="E449" s="152"/>
      <c r="F449" s="45"/>
    </row>
    <row r="450" spans="1:6" ht="15.5" x14ac:dyDescent="0.35">
      <c r="A450" s="45"/>
      <c r="B450" s="45"/>
      <c r="C450" s="152"/>
      <c r="D450" s="45"/>
      <c r="E450" s="152"/>
      <c r="F450" s="45"/>
    </row>
    <row r="451" spans="1:6" ht="15.5" x14ac:dyDescent="0.35">
      <c r="A451" s="45"/>
      <c r="B451" s="45"/>
      <c r="C451" s="152"/>
      <c r="D451" s="45"/>
      <c r="E451" s="152"/>
      <c r="F451" s="45"/>
    </row>
    <row r="452" spans="1:6" ht="15.5" x14ac:dyDescent="0.35">
      <c r="A452" s="45"/>
      <c r="B452" s="45"/>
      <c r="C452" s="152"/>
      <c r="D452" s="45"/>
      <c r="E452" s="152"/>
      <c r="F452" s="45"/>
    </row>
    <row r="453" spans="1:6" ht="15.5" x14ac:dyDescent="0.35">
      <c r="A453" s="45"/>
      <c r="B453" s="45"/>
      <c r="C453" s="152"/>
      <c r="D453" s="45"/>
      <c r="E453" s="152"/>
      <c r="F453" s="45"/>
    </row>
    <row r="454" spans="1:6" ht="15.5" x14ac:dyDescent="0.35">
      <c r="A454" s="45"/>
      <c r="B454" s="45"/>
      <c r="C454" s="152"/>
      <c r="D454" s="45"/>
      <c r="E454" s="152"/>
      <c r="F454" s="45"/>
    </row>
  </sheetData>
  <mergeCells count="1">
    <mergeCell ref="A1:E1"/>
  </mergeCells>
  <hyperlinks>
    <hyperlink ref="F1" location="'Contents page'!A1" display="Return to contents" xr:uid="{BBCC0BAF-09AE-444A-B36F-AE1299E80E7D}"/>
  </hyperlinks>
  <printOptions horizontalCentered="1" verticalCentered="1"/>
  <pageMargins left="0.70866141732283472" right="0.70866141732283472" top="0.74803149606299213" bottom="0.74803149606299213" header="0.31496062992125984" footer="0.31496062992125984"/>
  <pageSetup paperSize="9" pageOrder="overThenDown" orientation="landscape" r:id="rId1"/>
  <headerFooter>
    <oddFooter>&amp;L&amp;A&amp;C&amp;F</oddFooter>
  </headerFooter>
  <tableParts count="1">
    <tablePart r:id="rId2"/>
  </tableParts>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34">
    <tabColor rgb="FF6761A7"/>
  </sheetPr>
  <dimension ref="A1:R192"/>
  <sheetViews>
    <sheetView zoomScaleNormal="100" workbookViewId="0">
      <pane ySplit="3" topLeftCell="A4" activePane="bottomLeft" state="frozen"/>
      <selection activeCell="O19" sqref="O19"/>
      <selection pane="bottomLeft" activeCell="A2" sqref="A2:E2"/>
    </sheetView>
  </sheetViews>
  <sheetFormatPr defaultColWidth="0" defaultRowHeight="14.5" x14ac:dyDescent="0.35"/>
  <cols>
    <col min="1" max="1" width="30.1796875" style="6" customWidth="1"/>
    <col min="2" max="2" width="21" style="6" customWidth="1"/>
    <col min="3" max="3" width="27.54296875" style="6" customWidth="1"/>
    <col min="4" max="4" width="13.1796875" style="6" customWidth="1"/>
    <col min="5" max="5" width="24.54296875" style="6" customWidth="1"/>
    <col min="6" max="18" width="0" hidden="1" customWidth="1"/>
    <col min="19" max="16384" width="9.1796875" hidden="1"/>
  </cols>
  <sheetData>
    <row r="1" spans="1:10" ht="27" customHeight="1" x14ac:dyDescent="0.35">
      <c r="A1" s="345" t="s">
        <v>91</v>
      </c>
      <c r="B1" s="346"/>
      <c r="C1" s="346"/>
      <c r="D1" s="346"/>
      <c r="E1" s="242" t="s">
        <v>294</v>
      </c>
      <c r="F1" s="2"/>
      <c r="G1" s="2"/>
      <c r="H1" s="2"/>
    </row>
    <row r="2" spans="1:10" ht="65" customHeight="1" x14ac:dyDescent="0.35">
      <c r="A2" s="342" t="s">
        <v>324</v>
      </c>
      <c r="B2" s="343"/>
      <c r="C2" s="343"/>
      <c r="D2" s="343"/>
      <c r="E2" s="344"/>
      <c r="F2" s="2"/>
      <c r="G2" s="2"/>
      <c r="H2" s="2"/>
    </row>
    <row r="3" spans="1:10" ht="31" x14ac:dyDescent="0.35">
      <c r="A3" s="140" t="s">
        <v>92</v>
      </c>
      <c r="B3" s="140" t="s">
        <v>93</v>
      </c>
      <c r="C3" s="140" t="s">
        <v>94</v>
      </c>
      <c r="D3" s="140" t="s">
        <v>95</v>
      </c>
      <c r="E3" s="140" t="s">
        <v>96</v>
      </c>
      <c r="F3" s="2"/>
      <c r="G3" s="2"/>
      <c r="H3" s="2"/>
      <c r="I3" s="1"/>
      <c r="J3" s="1"/>
    </row>
    <row r="4" spans="1:10" ht="15.5" x14ac:dyDescent="0.35">
      <c r="A4" s="130"/>
      <c r="B4" s="130"/>
      <c r="C4" s="130"/>
      <c r="D4" s="130"/>
      <c r="E4" s="130"/>
      <c r="F4" s="1"/>
      <c r="G4" s="1"/>
      <c r="H4" s="1"/>
      <c r="I4" s="1"/>
      <c r="J4" s="1"/>
    </row>
    <row r="5" spans="1:10" ht="15.5" x14ac:dyDescent="0.35">
      <c r="A5" s="130"/>
      <c r="B5" s="130"/>
      <c r="C5" s="130"/>
      <c r="D5" s="130"/>
      <c r="E5" s="130"/>
      <c r="F5" s="1"/>
      <c r="G5" s="1"/>
      <c r="H5" s="1"/>
      <c r="I5" s="1"/>
      <c r="J5" s="1"/>
    </row>
    <row r="6" spans="1:10" ht="15.5" x14ac:dyDescent="0.35">
      <c r="A6" s="130"/>
      <c r="B6" s="130"/>
      <c r="C6" s="130"/>
      <c r="D6" s="130"/>
      <c r="E6" s="130"/>
      <c r="F6" s="1"/>
      <c r="G6" s="1"/>
      <c r="H6" s="1"/>
      <c r="I6" s="1"/>
      <c r="J6" s="1"/>
    </row>
    <row r="7" spans="1:10" ht="15.5" x14ac:dyDescent="0.35">
      <c r="A7" s="130"/>
      <c r="B7" s="130"/>
      <c r="C7" s="130"/>
      <c r="D7" s="130"/>
      <c r="E7" s="130"/>
      <c r="F7" s="1"/>
      <c r="G7" s="1"/>
      <c r="H7" s="1"/>
      <c r="I7" s="1"/>
      <c r="J7" s="1"/>
    </row>
    <row r="8" spans="1:10" ht="15.5" x14ac:dyDescent="0.35">
      <c r="A8" s="130"/>
      <c r="B8" s="130"/>
      <c r="C8" s="130"/>
      <c r="D8" s="130"/>
      <c r="E8" s="130"/>
      <c r="F8" s="1"/>
      <c r="G8" s="1"/>
      <c r="H8" s="1"/>
      <c r="I8" s="1"/>
      <c r="J8" s="1"/>
    </row>
    <row r="9" spans="1:10" ht="15.5" x14ac:dyDescent="0.35">
      <c r="A9" s="130"/>
      <c r="B9" s="130"/>
      <c r="C9" s="130"/>
      <c r="D9" s="130"/>
      <c r="E9" s="130"/>
      <c r="F9" s="1"/>
      <c r="G9" s="1"/>
      <c r="H9" s="1"/>
      <c r="I9" s="1"/>
      <c r="J9" s="1"/>
    </row>
    <row r="10" spans="1:10" ht="15.5" x14ac:dyDescent="0.35">
      <c r="A10" s="130"/>
      <c r="B10" s="130"/>
      <c r="C10" s="130"/>
      <c r="D10" s="130"/>
      <c r="E10" s="130"/>
      <c r="F10" s="1"/>
      <c r="G10" s="1"/>
      <c r="H10" s="1"/>
      <c r="I10" s="1"/>
      <c r="J10" s="1"/>
    </row>
    <row r="11" spans="1:10" ht="15.5" x14ac:dyDescent="0.35">
      <c r="A11" s="130"/>
      <c r="B11" s="130"/>
      <c r="C11" s="130"/>
      <c r="D11" s="130"/>
      <c r="E11" s="130"/>
      <c r="F11" s="1"/>
      <c r="G11" s="1"/>
      <c r="H11" s="1"/>
      <c r="I11" s="1"/>
      <c r="J11" s="1"/>
    </row>
    <row r="12" spans="1:10" ht="15.5" x14ac:dyDescent="0.35">
      <c r="A12" s="130"/>
      <c r="B12" s="130"/>
      <c r="C12" s="130"/>
      <c r="D12" s="130"/>
      <c r="E12" s="130"/>
      <c r="F12" s="1"/>
      <c r="G12" s="1"/>
      <c r="H12" s="1"/>
      <c r="I12" s="1"/>
      <c r="J12" s="1"/>
    </row>
    <row r="13" spans="1:10" ht="15.5" x14ac:dyDescent="0.35">
      <c r="A13" s="130"/>
      <c r="B13" s="130"/>
      <c r="C13" s="130"/>
      <c r="D13" s="130"/>
      <c r="E13" s="130"/>
      <c r="F13" s="1"/>
      <c r="G13" s="1"/>
      <c r="H13" s="1"/>
      <c r="I13" s="1"/>
      <c r="J13" s="1"/>
    </row>
    <row r="14" spans="1:10" ht="15.5" x14ac:dyDescent="0.35">
      <c r="A14" s="130"/>
      <c r="B14" s="130"/>
      <c r="C14" s="130"/>
      <c r="D14" s="130"/>
      <c r="E14" s="130"/>
      <c r="F14" s="1"/>
      <c r="G14" s="1"/>
      <c r="H14" s="1"/>
      <c r="I14" s="1"/>
      <c r="J14" s="1"/>
    </row>
    <row r="15" spans="1:10" ht="15.5" x14ac:dyDescent="0.35">
      <c r="A15" s="130"/>
      <c r="B15" s="130"/>
      <c r="C15" s="130"/>
      <c r="D15" s="130"/>
      <c r="E15" s="130"/>
      <c r="F15" s="1"/>
      <c r="G15" s="1"/>
      <c r="H15" s="1"/>
      <c r="I15" s="1"/>
      <c r="J15" s="1"/>
    </row>
    <row r="16" spans="1:10" ht="15.5" x14ac:dyDescent="0.35">
      <c r="A16" s="130"/>
      <c r="B16" s="130"/>
      <c r="C16" s="130"/>
      <c r="D16" s="130"/>
      <c r="E16" s="130"/>
      <c r="F16" s="1"/>
      <c r="G16" s="1"/>
      <c r="H16" s="1"/>
      <c r="I16" s="1"/>
      <c r="J16" s="1"/>
    </row>
    <row r="17" spans="1:5" ht="15.5" x14ac:dyDescent="0.35">
      <c r="A17" s="130"/>
      <c r="B17" s="130"/>
      <c r="C17" s="130"/>
      <c r="D17" s="130"/>
      <c r="E17" s="130"/>
    </row>
    <row r="18" spans="1:5" ht="15.5" x14ac:dyDescent="0.35">
      <c r="A18" s="130"/>
      <c r="B18" s="130"/>
      <c r="C18" s="130"/>
      <c r="D18" s="130"/>
      <c r="E18" s="130"/>
    </row>
    <row r="19" spans="1:5" ht="15.5" x14ac:dyDescent="0.35">
      <c r="A19" s="130"/>
      <c r="B19" s="130"/>
      <c r="C19" s="130"/>
      <c r="D19" s="130"/>
      <c r="E19" s="130"/>
    </row>
    <row r="20" spans="1:5" ht="15.5" x14ac:dyDescent="0.35">
      <c r="A20" s="130"/>
      <c r="B20" s="130"/>
      <c r="C20" s="130"/>
      <c r="D20" s="130"/>
      <c r="E20" s="130"/>
    </row>
    <row r="21" spans="1:5" ht="15.5" x14ac:dyDescent="0.35">
      <c r="A21" s="130"/>
      <c r="B21" s="130"/>
      <c r="C21" s="130"/>
      <c r="D21" s="130"/>
      <c r="E21" s="130"/>
    </row>
    <row r="22" spans="1:5" ht="15.5" x14ac:dyDescent="0.35">
      <c r="A22" s="130"/>
      <c r="B22" s="130"/>
      <c r="C22" s="130"/>
      <c r="D22" s="130"/>
      <c r="E22" s="130"/>
    </row>
    <row r="23" spans="1:5" ht="15.5" x14ac:dyDescent="0.35">
      <c r="A23" s="130"/>
      <c r="B23" s="130"/>
      <c r="C23" s="130"/>
      <c r="D23" s="130"/>
      <c r="E23" s="130"/>
    </row>
    <row r="24" spans="1:5" ht="15.5" x14ac:dyDescent="0.35">
      <c r="A24" s="130"/>
      <c r="B24" s="130"/>
      <c r="C24" s="130"/>
      <c r="D24" s="130"/>
      <c r="E24" s="130"/>
    </row>
    <row r="25" spans="1:5" ht="15.5" x14ac:dyDescent="0.35">
      <c r="A25" s="130"/>
      <c r="B25" s="130"/>
      <c r="C25" s="130"/>
      <c r="D25" s="130"/>
      <c r="E25" s="130"/>
    </row>
    <row r="26" spans="1:5" ht="15.5" x14ac:dyDescent="0.35">
      <c r="A26" s="130"/>
      <c r="B26" s="130"/>
      <c r="C26" s="130"/>
      <c r="D26" s="130"/>
      <c r="E26" s="130"/>
    </row>
    <row r="27" spans="1:5" ht="15.5" x14ac:dyDescent="0.35">
      <c r="A27" s="130"/>
      <c r="B27" s="130"/>
      <c r="C27" s="130"/>
      <c r="D27" s="130"/>
      <c r="E27" s="130"/>
    </row>
    <row r="28" spans="1:5" ht="15.5" x14ac:dyDescent="0.35">
      <c r="A28" s="130"/>
      <c r="B28" s="130"/>
      <c r="C28" s="130"/>
      <c r="D28" s="130"/>
      <c r="E28" s="130"/>
    </row>
    <row r="29" spans="1:5" ht="15.5" x14ac:dyDescent="0.35">
      <c r="A29" s="130"/>
      <c r="B29" s="130"/>
      <c r="C29" s="130"/>
      <c r="D29" s="130"/>
      <c r="E29" s="130"/>
    </row>
    <row r="30" spans="1:5" ht="15.5" x14ac:dyDescent="0.35">
      <c r="A30" s="130"/>
      <c r="B30" s="130"/>
      <c r="C30" s="130"/>
      <c r="D30" s="130"/>
      <c r="E30" s="130"/>
    </row>
    <row r="31" spans="1:5" ht="15.5" x14ac:dyDescent="0.35">
      <c r="A31" s="130"/>
      <c r="B31" s="130"/>
      <c r="C31" s="130"/>
      <c r="D31" s="130"/>
      <c r="E31" s="130"/>
    </row>
    <row r="32" spans="1:5" ht="15.5" x14ac:dyDescent="0.35">
      <c r="A32" s="130"/>
      <c r="B32" s="130"/>
      <c r="C32" s="130"/>
      <c r="D32" s="130"/>
      <c r="E32" s="130"/>
    </row>
    <row r="33" spans="1:5" ht="15.5" x14ac:dyDescent="0.35">
      <c r="A33" s="130"/>
      <c r="B33" s="130"/>
      <c r="C33" s="130"/>
      <c r="D33" s="130"/>
      <c r="E33" s="130"/>
    </row>
    <row r="34" spans="1:5" ht="15.5" x14ac:dyDescent="0.35">
      <c r="A34" s="130"/>
      <c r="B34" s="130"/>
      <c r="C34" s="130"/>
      <c r="D34" s="130"/>
      <c r="E34" s="130"/>
    </row>
    <row r="35" spans="1:5" ht="15.5" x14ac:dyDescent="0.35">
      <c r="A35" s="130"/>
      <c r="B35" s="130"/>
      <c r="C35" s="130"/>
      <c r="D35" s="130"/>
      <c r="E35" s="130"/>
    </row>
    <row r="36" spans="1:5" ht="15.5" x14ac:dyDescent="0.35">
      <c r="A36" s="130"/>
      <c r="B36" s="130"/>
      <c r="C36" s="130"/>
      <c r="D36" s="130"/>
      <c r="E36" s="130"/>
    </row>
    <row r="37" spans="1:5" ht="15.5" x14ac:dyDescent="0.35">
      <c r="A37" s="130"/>
      <c r="B37" s="130"/>
      <c r="C37" s="130"/>
      <c r="D37" s="130"/>
      <c r="E37" s="130"/>
    </row>
    <row r="38" spans="1:5" ht="15.5" x14ac:dyDescent="0.35">
      <c r="A38" s="130"/>
      <c r="B38" s="130"/>
      <c r="C38" s="130"/>
      <c r="D38" s="130"/>
      <c r="E38" s="130"/>
    </row>
    <row r="39" spans="1:5" ht="15.5" x14ac:dyDescent="0.35">
      <c r="A39" s="130"/>
      <c r="B39" s="130"/>
      <c r="C39" s="130"/>
      <c r="D39" s="130"/>
      <c r="E39" s="130"/>
    </row>
    <row r="40" spans="1:5" ht="15.5" x14ac:dyDescent="0.35">
      <c r="A40" s="130"/>
      <c r="B40" s="130"/>
      <c r="C40" s="130"/>
      <c r="D40" s="130"/>
      <c r="E40" s="130"/>
    </row>
    <row r="41" spans="1:5" ht="15.5" x14ac:dyDescent="0.35">
      <c r="A41" s="130"/>
      <c r="B41" s="130"/>
      <c r="C41" s="130"/>
      <c r="D41" s="130"/>
      <c r="E41" s="130"/>
    </row>
    <row r="42" spans="1:5" ht="15.5" x14ac:dyDescent="0.35">
      <c r="A42" s="130"/>
      <c r="B42" s="130"/>
      <c r="C42" s="130"/>
      <c r="D42" s="130"/>
      <c r="E42" s="130"/>
    </row>
    <row r="43" spans="1:5" ht="15.5" x14ac:dyDescent="0.35">
      <c r="A43" s="130"/>
      <c r="B43" s="130"/>
      <c r="C43" s="130"/>
      <c r="D43" s="130"/>
      <c r="E43" s="130"/>
    </row>
    <row r="44" spans="1:5" ht="15.5" x14ac:dyDescent="0.35">
      <c r="A44" s="130"/>
      <c r="B44" s="130"/>
      <c r="C44" s="130"/>
      <c r="D44" s="130"/>
      <c r="E44" s="130"/>
    </row>
    <row r="45" spans="1:5" ht="15.5" x14ac:dyDescent="0.35">
      <c r="A45" s="130"/>
      <c r="B45" s="130"/>
      <c r="C45" s="130"/>
      <c r="D45" s="130"/>
      <c r="E45" s="130"/>
    </row>
    <row r="46" spans="1:5" ht="15.5" x14ac:dyDescent="0.35">
      <c r="A46" s="130"/>
      <c r="B46" s="130"/>
      <c r="C46" s="130"/>
      <c r="D46" s="130"/>
      <c r="E46" s="130"/>
    </row>
    <row r="47" spans="1:5" ht="15.5" x14ac:dyDescent="0.35">
      <c r="A47" s="130"/>
      <c r="B47" s="130"/>
      <c r="C47" s="130"/>
      <c r="D47" s="130"/>
      <c r="E47" s="130"/>
    </row>
    <row r="48" spans="1:5" ht="15.5" x14ac:dyDescent="0.35">
      <c r="A48" s="130"/>
      <c r="B48" s="130"/>
      <c r="C48" s="130"/>
      <c r="D48" s="130"/>
      <c r="E48" s="130"/>
    </row>
    <row r="49" spans="1:5" ht="15.5" x14ac:dyDescent="0.35">
      <c r="A49" s="130"/>
      <c r="B49" s="130"/>
      <c r="C49" s="130"/>
      <c r="D49" s="130"/>
      <c r="E49" s="130"/>
    </row>
    <row r="50" spans="1:5" ht="15.5" x14ac:dyDescent="0.35">
      <c r="A50" s="130"/>
      <c r="B50" s="130"/>
      <c r="C50" s="130"/>
      <c r="D50" s="130"/>
      <c r="E50" s="130"/>
    </row>
    <row r="51" spans="1:5" ht="15.5" x14ac:dyDescent="0.35">
      <c r="A51" s="130"/>
      <c r="B51" s="130"/>
      <c r="C51" s="130"/>
      <c r="D51" s="130"/>
      <c r="E51" s="130"/>
    </row>
    <row r="52" spans="1:5" ht="15.5" x14ac:dyDescent="0.35">
      <c r="A52" s="130"/>
      <c r="B52" s="130"/>
      <c r="C52" s="130"/>
      <c r="D52" s="130"/>
      <c r="E52" s="130"/>
    </row>
    <row r="53" spans="1:5" ht="15.5" x14ac:dyDescent="0.35">
      <c r="A53" s="130"/>
      <c r="B53" s="130"/>
      <c r="C53" s="130"/>
      <c r="D53" s="130"/>
      <c r="E53" s="130"/>
    </row>
    <row r="54" spans="1:5" ht="15.5" x14ac:dyDescent="0.35">
      <c r="A54" s="130"/>
      <c r="B54" s="130"/>
      <c r="C54" s="130"/>
      <c r="D54" s="130"/>
      <c r="E54" s="130"/>
    </row>
    <row r="55" spans="1:5" ht="15.5" x14ac:dyDescent="0.35">
      <c r="A55" s="130"/>
      <c r="B55" s="130"/>
      <c r="C55" s="130"/>
      <c r="D55" s="130"/>
      <c r="E55" s="130"/>
    </row>
    <row r="56" spans="1:5" ht="15.5" x14ac:dyDescent="0.35">
      <c r="A56" s="130"/>
      <c r="B56" s="130"/>
      <c r="C56" s="130"/>
      <c r="D56" s="130"/>
      <c r="E56" s="130"/>
    </row>
    <row r="57" spans="1:5" ht="15.5" x14ac:dyDescent="0.35">
      <c r="A57" s="130"/>
      <c r="B57" s="130"/>
      <c r="C57" s="130"/>
      <c r="D57" s="130"/>
      <c r="E57" s="130"/>
    </row>
    <row r="58" spans="1:5" ht="15.5" x14ac:dyDescent="0.35">
      <c r="A58" s="130"/>
      <c r="B58" s="130"/>
      <c r="C58" s="130"/>
      <c r="D58" s="130"/>
      <c r="E58" s="130"/>
    </row>
    <row r="59" spans="1:5" ht="15.5" x14ac:dyDescent="0.35">
      <c r="A59" s="130"/>
      <c r="B59" s="130"/>
      <c r="C59" s="130"/>
      <c r="D59" s="130"/>
      <c r="E59" s="130"/>
    </row>
    <row r="60" spans="1:5" ht="15.5" x14ac:dyDescent="0.35">
      <c r="A60" s="130"/>
      <c r="B60" s="130"/>
      <c r="C60" s="130"/>
      <c r="D60" s="130"/>
      <c r="E60" s="130"/>
    </row>
    <row r="61" spans="1:5" ht="15.5" x14ac:dyDescent="0.35">
      <c r="A61" s="130"/>
      <c r="B61" s="130"/>
      <c r="C61" s="130"/>
      <c r="D61" s="130"/>
      <c r="E61" s="130"/>
    </row>
    <row r="62" spans="1:5" ht="15.5" x14ac:dyDescent="0.35">
      <c r="A62" s="130"/>
      <c r="B62" s="130"/>
      <c r="C62" s="130"/>
      <c r="D62" s="130"/>
      <c r="E62" s="130"/>
    </row>
    <row r="63" spans="1:5" ht="15.5" x14ac:dyDescent="0.35">
      <c r="A63" s="130"/>
      <c r="B63" s="130"/>
      <c r="C63" s="130"/>
      <c r="D63" s="130"/>
      <c r="E63" s="130"/>
    </row>
    <row r="64" spans="1:5" ht="15.5" x14ac:dyDescent="0.35">
      <c r="A64" s="130"/>
      <c r="B64" s="130"/>
      <c r="C64" s="130"/>
      <c r="D64" s="130"/>
      <c r="E64" s="130"/>
    </row>
    <row r="65" spans="1:5" ht="15.5" x14ac:dyDescent="0.35">
      <c r="A65" s="130"/>
      <c r="B65" s="130"/>
      <c r="C65" s="130"/>
      <c r="D65" s="130"/>
      <c r="E65" s="130"/>
    </row>
    <row r="66" spans="1:5" ht="15.5" x14ac:dyDescent="0.35">
      <c r="A66" s="130"/>
      <c r="B66" s="130"/>
      <c r="C66" s="130"/>
      <c r="D66" s="130"/>
      <c r="E66" s="130"/>
    </row>
    <row r="67" spans="1:5" ht="15.5" x14ac:dyDescent="0.35">
      <c r="A67" s="130"/>
      <c r="B67" s="130"/>
      <c r="C67" s="130"/>
      <c r="D67" s="130"/>
      <c r="E67" s="130"/>
    </row>
    <row r="68" spans="1:5" ht="15.5" x14ac:dyDescent="0.35">
      <c r="A68" s="130"/>
      <c r="B68" s="130"/>
      <c r="C68" s="130"/>
      <c r="D68" s="130"/>
      <c r="E68" s="130"/>
    </row>
    <row r="69" spans="1:5" ht="15.5" x14ac:dyDescent="0.35">
      <c r="A69" s="130"/>
      <c r="B69" s="130"/>
      <c r="C69" s="130"/>
      <c r="D69" s="130"/>
      <c r="E69" s="130"/>
    </row>
    <row r="70" spans="1:5" ht="15.5" x14ac:dyDescent="0.35">
      <c r="A70" s="130"/>
      <c r="B70" s="130"/>
      <c r="C70" s="130"/>
      <c r="D70" s="130"/>
      <c r="E70" s="130"/>
    </row>
    <row r="71" spans="1:5" ht="15.5" x14ac:dyDescent="0.35">
      <c r="A71" s="130"/>
      <c r="B71" s="130"/>
      <c r="C71" s="130"/>
      <c r="D71" s="130"/>
      <c r="E71" s="130"/>
    </row>
    <row r="72" spans="1:5" ht="15.5" x14ac:dyDescent="0.35">
      <c r="A72" s="130"/>
      <c r="B72" s="130"/>
      <c r="C72" s="130"/>
      <c r="D72" s="130"/>
      <c r="E72" s="130"/>
    </row>
    <row r="73" spans="1:5" ht="15.5" x14ac:dyDescent="0.35">
      <c r="A73" s="130"/>
      <c r="B73" s="130"/>
      <c r="C73" s="130"/>
      <c r="D73" s="130"/>
      <c r="E73" s="130"/>
    </row>
    <row r="74" spans="1:5" ht="15.5" x14ac:dyDescent="0.35">
      <c r="A74" s="130"/>
      <c r="B74" s="130"/>
      <c r="C74" s="130"/>
      <c r="D74" s="130"/>
      <c r="E74" s="130"/>
    </row>
    <row r="75" spans="1:5" ht="15.5" x14ac:dyDescent="0.35">
      <c r="A75" s="130"/>
      <c r="B75" s="130"/>
      <c r="C75" s="130"/>
      <c r="D75" s="130"/>
      <c r="E75" s="130"/>
    </row>
    <row r="76" spans="1:5" ht="15.5" x14ac:dyDescent="0.35">
      <c r="A76" s="130"/>
      <c r="B76" s="130"/>
      <c r="C76" s="130"/>
      <c r="D76" s="130"/>
      <c r="E76" s="130"/>
    </row>
    <row r="77" spans="1:5" ht="15.5" x14ac:dyDescent="0.35">
      <c r="A77" s="130"/>
      <c r="B77" s="130"/>
      <c r="C77" s="130"/>
      <c r="D77" s="130"/>
      <c r="E77" s="130"/>
    </row>
    <row r="78" spans="1:5" ht="15.5" x14ac:dyDescent="0.35">
      <c r="A78" s="130"/>
      <c r="B78" s="130"/>
      <c r="C78" s="130"/>
      <c r="D78" s="130"/>
      <c r="E78" s="130"/>
    </row>
    <row r="79" spans="1:5" ht="15.5" x14ac:dyDescent="0.35">
      <c r="A79" s="130"/>
      <c r="B79" s="130"/>
      <c r="C79" s="130"/>
      <c r="D79" s="130"/>
      <c r="E79" s="130"/>
    </row>
    <row r="80" spans="1:5" ht="15.5" x14ac:dyDescent="0.35">
      <c r="A80" s="130"/>
      <c r="B80" s="130"/>
      <c r="C80" s="130"/>
      <c r="D80" s="130"/>
      <c r="E80" s="130"/>
    </row>
    <row r="81" spans="1:5" ht="15.5" x14ac:dyDescent="0.35">
      <c r="A81" s="130"/>
      <c r="B81" s="130"/>
      <c r="C81" s="130"/>
      <c r="D81" s="130"/>
      <c r="E81" s="130"/>
    </row>
    <row r="82" spans="1:5" ht="15.5" x14ac:dyDescent="0.35">
      <c r="A82" s="130"/>
      <c r="B82" s="130"/>
      <c r="C82" s="130"/>
      <c r="D82" s="130"/>
      <c r="E82" s="130"/>
    </row>
    <row r="83" spans="1:5" ht="15.5" x14ac:dyDescent="0.35">
      <c r="A83" s="130"/>
      <c r="B83" s="130"/>
      <c r="C83" s="130"/>
      <c r="D83" s="130"/>
      <c r="E83" s="130"/>
    </row>
    <row r="84" spans="1:5" ht="15.5" x14ac:dyDescent="0.35">
      <c r="A84" s="130"/>
      <c r="B84" s="130"/>
      <c r="C84" s="130"/>
      <c r="D84" s="130"/>
      <c r="E84" s="130"/>
    </row>
    <row r="85" spans="1:5" ht="15.5" x14ac:dyDescent="0.35">
      <c r="A85" s="130"/>
      <c r="B85" s="130"/>
      <c r="C85" s="130"/>
      <c r="D85" s="130"/>
      <c r="E85" s="130"/>
    </row>
    <row r="86" spans="1:5" ht="15.5" x14ac:dyDescent="0.35">
      <c r="A86" s="130"/>
      <c r="B86" s="130"/>
      <c r="C86" s="130"/>
      <c r="D86" s="130"/>
      <c r="E86" s="130"/>
    </row>
    <row r="87" spans="1:5" ht="15.5" x14ac:dyDescent="0.35">
      <c r="A87" s="130"/>
      <c r="B87" s="130"/>
      <c r="C87" s="130"/>
      <c r="D87" s="130"/>
      <c r="E87" s="130"/>
    </row>
    <row r="88" spans="1:5" ht="15.5" x14ac:dyDescent="0.35">
      <c r="A88" s="130"/>
      <c r="B88" s="130"/>
      <c r="C88" s="130"/>
      <c r="D88" s="130"/>
      <c r="E88" s="130"/>
    </row>
    <row r="89" spans="1:5" ht="15.5" x14ac:dyDescent="0.35">
      <c r="A89" s="130"/>
      <c r="B89" s="130"/>
      <c r="C89" s="130"/>
      <c r="D89" s="130"/>
      <c r="E89" s="130"/>
    </row>
    <row r="90" spans="1:5" ht="15.5" x14ac:dyDescent="0.35">
      <c r="A90" s="130"/>
      <c r="B90" s="130"/>
      <c r="C90" s="130"/>
      <c r="D90" s="130"/>
      <c r="E90" s="130"/>
    </row>
    <row r="91" spans="1:5" ht="15.5" x14ac:dyDescent="0.35">
      <c r="A91" s="130"/>
      <c r="B91" s="130"/>
      <c r="C91" s="130"/>
      <c r="D91" s="130"/>
      <c r="E91" s="130"/>
    </row>
    <row r="92" spans="1:5" ht="15.5" x14ac:dyDescent="0.35">
      <c r="A92" s="130"/>
      <c r="B92" s="130"/>
      <c r="C92" s="130"/>
      <c r="D92" s="130"/>
      <c r="E92" s="130"/>
    </row>
    <row r="93" spans="1:5" ht="15.5" x14ac:dyDescent="0.35">
      <c r="A93" s="130"/>
      <c r="B93" s="130"/>
      <c r="C93" s="130"/>
      <c r="D93" s="130"/>
      <c r="E93" s="130"/>
    </row>
    <row r="94" spans="1:5" ht="15.5" x14ac:dyDescent="0.35">
      <c r="A94" s="130"/>
      <c r="B94" s="130"/>
      <c r="C94" s="130"/>
      <c r="D94" s="130"/>
      <c r="E94" s="130"/>
    </row>
    <row r="95" spans="1:5" ht="15.5" x14ac:dyDescent="0.35">
      <c r="A95" s="130"/>
      <c r="B95" s="130"/>
      <c r="C95" s="130"/>
      <c r="D95" s="130"/>
      <c r="E95" s="130"/>
    </row>
    <row r="96" spans="1:5" ht="15.5" x14ac:dyDescent="0.35">
      <c r="A96" s="130"/>
      <c r="B96" s="130"/>
      <c r="C96" s="130"/>
      <c r="D96" s="130"/>
      <c r="E96" s="130"/>
    </row>
    <row r="97" spans="1:5" ht="15.5" x14ac:dyDescent="0.35">
      <c r="A97" s="130"/>
      <c r="B97" s="130"/>
      <c r="C97" s="130"/>
      <c r="D97" s="130"/>
      <c r="E97" s="130"/>
    </row>
    <row r="98" spans="1:5" ht="15.5" x14ac:dyDescent="0.35">
      <c r="A98" s="130"/>
      <c r="B98" s="130"/>
      <c r="C98" s="130"/>
      <c r="D98" s="130"/>
      <c r="E98" s="130"/>
    </row>
    <row r="99" spans="1:5" ht="15.5" x14ac:dyDescent="0.35">
      <c r="A99" s="130"/>
      <c r="B99" s="130"/>
      <c r="C99" s="130"/>
      <c r="D99" s="130"/>
      <c r="E99" s="130"/>
    </row>
    <row r="100" spans="1:5" ht="15.5" x14ac:dyDescent="0.35">
      <c r="A100" s="130"/>
      <c r="B100" s="130"/>
      <c r="C100" s="130"/>
      <c r="D100" s="130"/>
      <c r="E100" s="130"/>
    </row>
    <row r="101" spans="1:5" ht="15.5" x14ac:dyDescent="0.35">
      <c r="A101" s="130"/>
      <c r="B101" s="130"/>
      <c r="C101" s="130"/>
      <c r="D101" s="130"/>
      <c r="E101" s="130"/>
    </row>
    <row r="102" spans="1:5" ht="15.5" x14ac:dyDescent="0.35">
      <c r="A102" s="130"/>
      <c r="B102" s="130"/>
      <c r="C102" s="130"/>
      <c r="D102" s="130"/>
      <c r="E102" s="130"/>
    </row>
    <row r="103" spans="1:5" ht="15.5" x14ac:dyDescent="0.35">
      <c r="A103" s="130"/>
      <c r="B103" s="130"/>
      <c r="C103" s="130"/>
      <c r="D103" s="130"/>
      <c r="E103" s="130"/>
    </row>
    <row r="104" spans="1:5" ht="15.5" x14ac:dyDescent="0.35">
      <c r="A104" s="130"/>
      <c r="B104" s="130"/>
      <c r="C104" s="130"/>
      <c r="D104" s="130"/>
      <c r="E104" s="130"/>
    </row>
    <row r="105" spans="1:5" ht="15.5" x14ac:dyDescent="0.35">
      <c r="A105" s="130"/>
      <c r="B105" s="130"/>
      <c r="C105" s="130"/>
      <c r="D105" s="130"/>
      <c r="E105" s="130"/>
    </row>
    <row r="106" spans="1:5" ht="15.5" x14ac:dyDescent="0.35">
      <c r="A106" s="130"/>
      <c r="B106" s="130"/>
      <c r="C106" s="130"/>
      <c r="D106" s="130"/>
      <c r="E106" s="130"/>
    </row>
    <row r="107" spans="1:5" ht="15.5" x14ac:dyDescent="0.35">
      <c r="A107" s="130"/>
      <c r="B107" s="130"/>
      <c r="C107" s="130"/>
      <c r="D107" s="130"/>
      <c r="E107" s="130"/>
    </row>
    <row r="108" spans="1:5" ht="15.5" x14ac:dyDescent="0.35">
      <c r="A108" s="130"/>
      <c r="B108" s="130"/>
      <c r="C108" s="130"/>
      <c r="D108" s="130"/>
      <c r="E108" s="130"/>
    </row>
    <row r="109" spans="1:5" ht="15.5" x14ac:dyDescent="0.35">
      <c r="A109" s="130"/>
      <c r="B109" s="130"/>
      <c r="C109" s="130"/>
      <c r="D109" s="130"/>
      <c r="E109" s="130"/>
    </row>
    <row r="110" spans="1:5" ht="15.5" x14ac:dyDescent="0.35">
      <c r="A110" s="130"/>
      <c r="B110" s="130"/>
      <c r="C110" s="130"/>
      <c r="D110" s="130"/>
      <c r="E110" s="130"/>
    </row>
    <row r="111" spans="1:5" ht="15.5" x14ac:dyDescent="0.35">
      <c r="A111" s="130"/>
      <c r="B111" s="130"/>
      <c r="C111" s="130"/>
      <c r="D111" s="130"/>
      <c r="E111" s="130"/>
    </row>
    <row r="112" spans="1:5" ht="15.5" x14ac:dyDescent="0.35">
      <c r="A112" s="130"/>
      <c r="B112" s="130"/>
      <c r="C112" s="130"/>
      <c r="D112" s="130"/>
      <c r="E112" s="130"/>
    </row>
    <row r="113" spans="1:5" ht="15.5" x14ac:dyDescent="0.35">
      <c r="A113" s="130"/>
      <c r="B113" s="130"/>
      <c r="C113" s="130"/>
      <c r="D113" s="130"/>
      <c r="E113" s="130"/>
    </row>
    <row r="114" spans="1:5" ht="15.5" x14ac:dyDescent="0.35">
      <c r="A114" s="130"/>
      <c r="B114" s="130"/>
      <c r="C114" s="130"/>
      <c r="D114" s="130"/>
      <c r="E114" s="130"/>
    </row>
    <row r="115" spans="1:5" ht="15.5" x14ac:dyDescent="0.35">
      <c r="A115" s="130"/>
      <c r="B115" s="130"/>
      <c r="C115" s="130"/>
      <c r="D115" s="130"/>
      <c r="E115" s="130"/>
    </row>
    <row r="116" spans="1:5" ht="15.5" x14ac:dyDescent="0.35">
      <c r="A116" s="130"/>
      <c r="B116" s="130"/>
      <c r="C116" s="130"/>
      <c r="D116" s="130"/>
      <c r="E116" s="130"/>
    </row>
    <row r="117" spans="1:5" ht="15.5" x14ac:dyDescent="0.35">
      <c r="A117" s="130"/>
      <c r="B117" s="130"/>
      <c r="C117" s="130"/>
      <c r="D117" s="130"/>
      <c r="E117" s="130"/>
    </row>
    <row r="118" spans="1:5" ht="15.5" x14ac:dyDescent="0.35">
      <c r="A118" s="130"/>
      <c r="B118" s="130"/>
      <c r="C118" s="130"/>
      <c r="D118" s="130"/>
      <c r="E118" s="130"/>
    </row>
    <row r="119" spans="1:5" ht="15.5" x14ac:dyDescent="0.35">
      <c r="A119" s="130"/>
      <c r="B119" s="130"/>
      <c r="C119" s="130"/>
      <c r="D119" s="130"/>
      <c r="E119" s="130"/>
    </row>
    <row r="120" spans="1:5" ht="15.5" x14ac:dyDescent="0.35">
      <c r="A120" s="130"/>
      <c r="B120" s="130"/>
      <c r="C120" s="130"/>
      <c r="D120" s="130"/>
      <c r="E120" s="130"/>
    </row>
    <row r="121" spans="1:5" ht="15.5" x14ac:dyDescent="0.35">
      <c r="A121" s="130"/>
      <c r="B121" s="130"/>
      <c r="C121" s="130"/>
      <c r="D121" s="130"/>
      <c r="E121" s="130"/>
    </row>
    <row r="122" spans="1:5" ht="15.5" x14ac:dyDescent="0.35">
      <c r="A122" s="130"/>
      <c r="B122" s="130"/>
      <c r="C122" s="130"/>
      <c r="D122" s="130"/>
      <c r="E122" s="130"/>
    </row>
    <row r="123" spans="1:5" ht="15.5" x14ac:dyDescent="0.35">
      <c r="A123" s="130"/>
      <c r="B123" s="130"/>
      <c r="C123" s="130"/>
      <c r="D123" s="130"/>
      <c r="E123" s="130"/>
    </row>
    <row r="124" spans="1:5" ht="15.5" x14ac:dyDescent="0.35">
      <c r="A124" s="130"/>
      <c r="B124" s="130"/>
      <c r="C124" s="130"/>
      <c r="D124" s="130"/>
      <c r="E124" s="130"/>
    </row>
    <row r="125" spans="1:5" ht="15.5" x14ac:dyDescent="0.35">
      <c r="A125" s="130"/>
      <c r="B125" s="130"/>
      <c r="C125" s="130"/>
      <c r="D125" s="130"/>
      <c r="E125" s="130"/>
    </row>
    <row r="126" spans="1:5" ht="15.5" x14ac:dyDescent="0.35">
      <c r="A126" s="130"/>
      <c r="B126" s="130"/>
      <c r="C126" s="130"/>
      <c r="D126" s="130"/>
      <c r="E126" s="130"/>
    </row>
    <row r="127" spans="1:5" ht="15.5" x14ac:dyDescent="0.35">
      <c r="A127" s="130"/>
      <c r="B127" s="130"/>
      <c r="C127" s="130"/>
      <c r="D127" s="130"/>
      <c r="E127" s="130"/>
    </row>
    <row r="128" spans="1:5" ht="15.5" x14ac:dyDescent="0.35">
      <c r="A128" s="130"/>
      <c r="B128" s="130"/>
      <c r="C128" s="130"/>
      <c r="D128" s="130"/>
      <c r="E128" s="130"/>
    </row>
    <row r="129" spans="1:5" ht="15.5" x14ac:dyDescent="0.35">
      <c r="A129" s="130"/>
      <c r="B129" s="130"/>
      <c r="C129" s="130"/>
      <c r="D129" s="130"/>
      <c r="E129" s="130"/>
    </row>
    <row r="130" spans="1:5" ht="15.5" x14ac:dyDescent="0.35">
      <c r="A130" s="130"/>
      <c r="B130" s="130"/>
      <c r="C130" s="130"/>
      <c r="D130" s="130"/>
      <c r="E130" s="130"/>
    </row>
    <row r="131" spans="1:5" ht="15.5" x14ac:dyDescent="0.35">
      <c r="A131" s="130"/>
      <c r="B131" s="130"/>
      <c r="C131" s="130"/>
      <c r="D131" s="130"/>
      <c r="E131" s="130"/>
    </row>
    <row r="132" spans="1:5" ht="15.5" x14ac:dyDescent="0.35">
      <c r="A132" s="130"/>
      <c r="B132" s="130"/>
      <c r="C132" s="130"/>
      <c r="D132" s="130"/>
      <c r="E132" s="130"/>
    </row>
    <row r="133" spans="1:5" ht="15.5" x14ac:dyDescent="0.35">
      <c r="A133" s="130"/>
      <c r="B133" s="130"/>
      <c r="C133" s="130"/>
      <c r="D133" s="130"/>
      <c r="E133" s="130"/>
    </row>
    <row r="134" spans="1:5" ht="15.5" x14ac:dyDescent="0.35">
      <c r="A134" s="130"/>
      <c r="B134" s="130"/>
      <c r="C134" s="130"/>
      <c r="D134" s="130"/>
      <c r="E134" s="130"/>
    </row>
    <row r="135" spans="1:5" ht="15.5" x14ac:dyDescent="0.35">
      <c r="A135" s="130"/>
      <c r="B135" s="130"/>
      <c r="C135" s="130"/>
      <c r="D135" s="130"/>
      <c r="E135" s="130"/>
    </row>
    <row r="136" spans="1:5" ht="15.5" x14ac:dyDescent="0.35">
      <c r="A136" s="130"/>
      <c r="B136" s="130"/>
      <c r="C136" s="130"/>
      <c r="D136" s="130"/>
      <c r="E136" s="130"/>
    </row>
    <row r="137" spans="1:5" ht="15.5" x14ac:dyDescent="0.35">
      <c r="A137" s="130"/>
      <c r="B137" s="130"/>
      <c r="C137" s="130"/>
      <c r="D137" s="130"/>
      <c r="E137" s="130"/>
    </row>
    <row r="138" spans="1:5" ht="15.5" x14ac:dyDescent="0.35">
      <c r="A138" s="130"/>
      <c r="B138" s="130"/>
      <c r="C138" s="130"/>
      <c r="D138" s="130"/>
      <c r="E138" s="130"/>
    </row>
    <row r="139" spans="1:5" ht="15.5" x14ac:dyDescent="0.35">
      <c r="A139" s="130"/>
      <c r="B139" s="130"/>
      <c r="C139" s="130"/>
      <c r="D139" s="130"/>
      <c r="E139" s="130"/>
    </row>
    <row r="140" spans="1:5" ht="15.5" x14ac:dyDescent="0.35">
      <c r="A140" s="130"/>
      <c r="B140" s="130"/>
      <c r="C140" s="130"/>
      <c r="D140" s="130"/>
      <c r="E140" s="130"/>
    </row>
    <row r="141" spans="1:5" ht="15.5" x14ac:dyDescent="0.35">
      <c r="A141" s="130"/>
      <c r="B141" s="130"/>
      <c r="C141" s="130"/>
      <c r="D141" s="130"/>
      <c r="E141" s="130"/>
    </row>
    <row r="142" spans="1:5" ht="15.5" x14ac:dyDescent="0.35">
      <c r="A142" s="130"/>
      <c r="B142" s="130"/>
      <c r="C142" s="130"/>
      <c r="D142" s="130"/>
      <c r="E142" s="130"/>
    </row>
    <row r="143" spans="1:5" ht="15.5" x14ac:dyDescent="0.35">
      <c r="A143" s="130"/>
      <c r="B143" s="130"/>
      <c r="C143" s="130"/>
      <c r="D143" s="130"/>
      <c r="E143" s="130"/>
    </row>
    <row r="144" spans="1:5" ht="15.5" x14ac:dyDescent="0.35">
      <c r="A144" s="130"/>
      <c r="B144" s="130"/>
      <c r="C144" s="130"/>
      <c r="D144" s="130"/>
      <c r="E144" s="130"/>
    </row>
    <row r="145" spans="1:5" ht="15.5" x14ac:dyDescent="0.35">
      <c r="A145" s="130"/>
      <c r="B145" s="130"/>
      <c r="C145" s="130"/>
      <c r="D145" s="130"/>
      <c r="E145" s="130"/>
    </row>
    <row r="146" spans="1:5" ht="15.5" x14ac:dyDescent="0.35">
      <c r="A146" s="130"/>
      <c r="B146" s="130"/>
      <c r="C146" s="130"/>
      <c r="D146" s="130"/>
      <c r="E146" s="130"/>
    </row>
    <row r="147" spans="1:5" ht="15.5" x14ac:dyDescent="0.35">
      <c r="A147" s="130"/>
      <c r="B147" s="130"/>
      <c r="C147" s="130"/>
      <c r="D147" s="130"/>
      <c r="E147" s="130"/>
    </row>
    <row r="148" spans="1:5" ht="15.5" x14ac:dyDescent="0.35">
      <c r="A148" s="130"/>
      <c r="B148" s="130"/>
      <c r="C148" s="130"/>
      <c r="D148" s="130"/>
      <c r="E148" s="130"/>
    </row>
    <row r="149" spans="1:5" ht="15.5" x14ac:dyDescent="0.35">
      <c r="A149" s="130"/>
      <c r="B149" s="130"/>
      <c r="C149" s="130"/>
      <c r="D149" s="130"/>
      <c r="E149" s="130"/>
    </row>
    <row r="150" spans="1:5" ht="15.5" x14ac:dyDescent="0.35">
      <c r="A150" s="130"/>
      <c r="B150" s="130"/>
      <c r="C150" s="130"/>
      <c r="D150" s="130"/>
      <c r="E150" s="130"/>
    </row>
    <row r="151" spans="1:5" ht="15.5" x14ac:dyDescent="0.35">
      <c r="A151" s="130"/>
      <c r="B151" s="130"/>
      <c r="C151" s="130"/>
      <c r="D151" s="130"/>
      <c r="E151" s="130"/>
    </row>
    <row r="152" spans="1:5" ht="15.5" x14ac:dyDescent="0.35">
      <c r="A152" s="130"/>
      <c r="B152" s="130"/>
      <c r="C152" s="130"/>
      <c r="D152" s="130"/>
      <c r="E152" s="130"/>
    </row>
    <row r="153" spans="1:5" ht="15.5" x14ac:dyDescent="0.35">
      <c r="A153" s="130"/>
      <c r="B153" s="130"/>
      <c r="C153" s="130"/>
      <c r="D153" s="130"/>
      <c r="E153" s="130"/>
    </row>
    <row r="154" spans="1:5" ht="15.5" x14ac:dyDescent="0.35">
      <c r="A154" s="130"/>
      <c r="B154" s="130"/>
      <c r="C154" s="130"/>
      <c r="D154" s="130"/>
      <c r="E154" s="130"/>
    </row>
    <row r="155" spans="1:5" ht="15.5" x14ac:dyDescent="0.35">
      <c r="A155" s="130"/>
      <c r="B155" s="130"/>
      <c r="C155" s="130"/>
      <c r="D155" s="130"/>
      <c r="E155" s="130"/>
    </row>
    <row r="156" spans="1:5" ht="15.5" x14ac:dyDescent="0.35">
      <c r="A156" s="130"/>
      <c r="B156" s="130"/>
      <c r="C156" s="130"/>
      <c r="D156" s="130"/>
      <c r="E156" s="130"/>
    </row>
    <row r="157" spans="1:5" ht="15.5" x14ac:dyDescent="0.35">
      <c r="A157" s="130"/>
      <c r="B157" s="130"/>
      <c r="C157" s="130"/>
      <c r="D157" s="130"/>
      <c r="E157" s="130"/>
    </row>
    <row r="158" spans="1:5" ht="15.5" x14ac:dyDescent="0.35">
      <c r="A158" s="130"/>
      <c r="B158" s="130"/>
      <c r="C158" s="130"/>
      <c r="D158" s="130"/>
      <c r="E158" s="130"/>
    </row>
    <row r="159" spans="1:5" ht="15.5" x14ac:dyDescent="0.35">
      <c r="A159" s="130"/>
      <c r="B159" s="130"/>
      <c r="C159" s="130"/>
      <c r="D159" s="130"/>
      <c r="E159" s="130"/>
    </row>
    <row r="160" spans="1:5" ht="15.5" x14ac:dyDescent="0.35">
      <c r="A160" s="130"/>
      <c r="B160" s="130"/>
      <c r="C160" s="130"/>
      <c r="D160" s="130"/>
      <c r="E160" s="130"/>
    </row>
    <row r="161" spans="1:5" ht="15.5" x14ac:dyDescent="0.35">
      <c r="A161" s="130"/>
      <c r="B161" s="130"/>
      <c r="C161" s="130"/>
      <c r="D161" s="130"/>
      <c r="E161" s="130"/>
    </row>
    <row r="162" spans="1:5" ht="15.5" x14ac:dyDescent="0.35">
      <c r="A162" s="130"/>
      <c r="B162" s="130"/>
      <c r="C162" s="130"/>
      <c r="D162" s="130"/>
      <c r="E162" s="130"/>
    </row>
    <row r="163" spans="1:5" ht="15.5" x14ac:dyDescent="0.35">
      <c r="A163" s="130"/>
      <c r="B163" s="130"/>
      <c r="C163" s="130"/>
      <c r="D163" s="130"/>
      <c r="E163" s="130"/>
    </row>
    <row r="164" spans="1:5" ht="15.5" x14ac:dyDescent="0.35">
      <c r="A164" s="130"/>
      <c r="B164" s="130"/>
      <c r="C164" s="130"/>
      <c r="D164" s="130"/>
      <c r="E164" s="130"/>
    </row>
    <row r="165" spans="1:5" ht="15.5" x14ac:dyDescent="0.35">
      <c r="A165" s="130"/>
      <c r="B165" s="130"/>
      <c r="C165" s="130"/>
      <c r="D165" s="130"/>
      <c r="E165" s="130"/>
    </row>
    <row r="166" spans="1:5" ht="15.5" x14ac:dyDescent="0.35">
      <c r="A166" s="130"/>
      <c r="B166" s="130"/>
      <c r="C166" s="130"/>
      <c r="D166" s="130"/>
      <c r="E166" s="130"/>
    </row>
    <row r="167" spans="1:5" ht="15.5" x14ac:dyDescent="0.35">
      <c r="A167" s="130"/>
      <c r="B167" s="130"/>
      <c r="C167" s="130"/>
      <c r="D167" s="130"/>
      <c r="E167" s="130"/>
    </row>
    <row r="168" spans="1:5" ht="15.5" x14ac:dyDescent="0.35">
      <c r="A168" s="130"/>
      <c r="B168" s="130"/>
      <c r="C168" s="130"/>
      <c r="D168" s="130"/>
      <c r="E168" s="130"/>
    </row>
    <row r="169" spans="1:5" ht="15.5" x14ac:dyDescent="0.35">
      <c r="A169" s="130"/>
      <c r="B169" s="130"/>
      <c r="C169" s="130"/>
      <c r="D169" s="130"/>
      <c r="E169" s="130"/>
    </row>
    <row r="170" spans="1:5" ht="15.5" x14ac:dyDescent="0.35">
      <c r="A170" s="130"/>
      <c r="B170" s="130"/>
      <c r="C170" s="130"/>
      <c r="D170" s="130"/>
      <c r="E170" s="130"/>
    </row>
    <row r="171" spans="1:5" ht="15.5" x14ac:dyDescent="0.35">
      <c r="A171" s="130"/>
      <c r="B171" s="130"/>
      <c r="C171" s="130"/>
      <c r="D171" s="130"/>
      <c r="E171" s="130"/>
    </row>
    <row r="172" spans="1:5" ht="15.5" x14ac:dyDescent="0.35">
      <c r="A172" s="130"/>
      <c r="B172" s="130"/>
      <c r="C172" s="130"/>
      <c r="D172" s="130"/>
      <c r="E172" s="130"/>
    </row>
    <row r="173" spans="1:5" ht="15.5" x14ac:dyDescent="0.35">
      <c r="A173" s="130"/>
      <c r="B173" s="130"/>
      <c r="C173" s="130"/>
      <c r="D173" s="130"/>
      <c r="E173" s="130"/>
    </row>
    <row r="174" spans="1:5" ht="15.5" x14ac:dyDescent="0.35">
      <c r="A174" s="130"/>
      <c r="B174" s="130"/>
      <c r="C174" s="130"/>
      <c r="D174" s="130"/>
      <c r="E174" s="130"/>
    </row>
    <row r="175" spans="1:5" ht="15.5" x14ac:dyDescent="0.35">
      <c r="A175" s="130"/>
      <c r="B175" s="130"/>
      <c r="C175" s="130"/>
      <c r="D175" s="130"/>
      <c r="E175" s="130"/>
    </row>
    <row r="176" spans="1:5" ht="15.5" x14ac:dyDescent="0.35">
      <c r="A176" s="130"/>
      <c r="B176" s="130"/>
      <c r="C176" s="130"/>
      <c r="D176" s="130"/>
      <c r="E176" s="130"/>
    </row>
    <row r="177" spans="1:5" ht="15.5" x14ac:dyDescent="0.35">
      <c r="A177" s="130"/>
      <c r="B177" s="130"/>
      <c r="C177" s="130"/>
      <c r="D177" s="130"/>
      <c r="E177" s="130"/>
    </row>
    <row r="178" spans="1:5" ht="15.5" x14ac:dyDescent="0.35">
      <c r="A178" s="130"/>
      <c r="B178" s="130"/>
      <c r="C178" s="130"/>
      <c r="D178" s="130"/>
      <c r="E178" s="130"/>
    </row>
    <row r="179" spans="1:5" ht="15.5" x14ac:dyDescent="0.35">
      <c r="A179" s="130"/>
      <c r="B179" s="130"/>
      <c r="C179" s="130"/>
      <c r="D179" s="130"/>
      <c r="E179" s="130"/>
    </row>
    <row r="180" spans="1:5" ht="15.5" x14ac:dyDescent="0.35">
      <c r="A180" s="130"/>
      <c r="B180" s="130"/>
      <c r="C180" s="130"/>
      <c r="D180" s="130"/>
      <c r="E180" s="130"/>
    </row>
    <row r="181" spans="1:5" ht="15.5" x14ac:dyDescent="0.35">
      <c r="A181" s="130"/>
      <c r="B181" s="130"/>
      <c r="C181" s="130"/>
      <c r="D181" s="130"/>
      <c r="E181" s="130"/>
    </row>
    <row r="182" spans="1:5" ht="15.5" x14ac:dyDescent="0.35">
      <c r="A182" s="130"/>
      <c r="B182" s="130"/>
      <c r="C182" s="130"/>
      <c r="D182" s="130"/>
      <c r="E182" s="130"/>
    </row>
    <row r="183" spans="1:5" ht="15.5" x14ac:dyDescent="0.35">
      <c r="A183" s="130"/>
      <c r="B183" s="130"/>
      <c r="C183" s="130"/>
      <c r="D183" s="130"/>
      <c r="E183" s="130"/>
    </row>
    <row r="184" spans="1:5" ht="15.5" x14ac:dyDescent="0.35">
      <c r="A184" s="130"/>
      <c r="B184" s="130"/>
      <c r="C184" s="130"/>
      <c r="D184" s="130"/>
      <c r="E184" s="130"/>
    </row>
    <row r="185" spans="1:5" ht="15.5" x14ac:dyDescent="0.35">
      <c r="A185" s="130"/>
      <c r="B185" s="130"/>
      <c r="C185" s="130"/>
      <c r="D185" s="130"/>
      <c r="E185" s="130"/>
    </row>
    <row r="186" spans="1:5" ht="15.5" x14ac:dyDescent="0.35">
      <c r="A186" s="130"/>
      <c r="B186" s="130"/>
      <c r="C186" s="130"/>
      <c r="D186" s="130"/>
      <c r="E186" s="130"/>
    </row>
    <row r="187" spans="1:5" ht="15.5" x14ac:dyDescent="0.35">
      <c r="A187" s="130"/>
      <c r="B187" s="130"/>
      <c r="C187" s="130"/>
      <c r="D187" s="130"/>
      <c r="E187" s="130"/>
    </row>
    <row r="188" spans="1:5" ht="15.5" x14ac:dyDescent="0.35">
      <c r="A188" s="130"/>
      <c r="B188" s="130"/>
      <c r="C188" s="130"/>
      <c r="D188" s="130"/>
      <c r="E188" s="130"/>
    </row>
    <row r="189" spans="1:5" ht="15.5" x14ac:dyDescent="0.35">
      <c r="A189" s="130"/>
      <c r="B189" s="130"/>
      <c r="C189" s="130"/>
      <c r="D189" s="130"/>
      <c r="E189" s="130"/>
    </row>
    <row r="190" spans="1:5" ht="15.5" x14ac:dyDescent="0.35">
      <c r="A190" s="130"/>
      <c r="B190" s="130"/>
      <c r="C190" s="130"/>
      <c r="D190" s="130"/>
      <c r="E190" s="130"/>
    </row>
    <row r="191" spans="1:5" ht="15.5" x14ac:dyDescent="0.35">
      <c r="A191" s="130"/>
      <c r="B191" s="130"/>
      <c r="C191" s="130"/>
      <c r="D191" s="130"/>
      <c r="E191" s="130"/>
    </row>
    <row r="192" spans="1:5" ht="15.5" x14ac:dyDescent="0.35">
      <c r="A192" s="130"/>
      <c r="B192" s="130"/>
      <c r="C192" s="130"/>
      <c r="D192" s="130"/>
    </row>
  </sheetData>
  <mergeCells count="2">
    <mergeCell ref="A2:E2"/>
    <mergeCell ref="A1:D1"/>
  </mergeCells>
  <hyperlinks>
    <hyperlink ref="E1" location="'Contents page'!A1" display="Return to contents" xr:uid="{3E26B0D5-69B3-4C56-8BE4-11EC07AA6934}"/>
  </hyperlinks>
  <printOptions horizontalCentered="1" verticalCentered="1"/>
  <pageMargins left="0.70866141732283472" right="0.70866141732283472" top="0.74803149606299213" bottom="0.74803149606299213" header="0.31496062992125984" footer="0.31496062992125984"/>
  <pageSetup paperSize="9" pageOrder="overThenDown" orientation="landscape" r:id="rId1"/>
  <headerFooter>
    <oddFooter>&amp;L&amp;A&amp;C&amp;F&amp;R&amp;D</oddFooter>
  </headerFooter>
  <tableParts count="1">
    <tablePart r:id="rId2"/>
  </tableParts>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35">
    <tabColor rgb="FF6761A7"/>
  </sheetPr>
  <dimension ref="A1:E292"/>
  <sheetViews>
    <sheetView zoomScaleNormal="100" workbookViewId="0">
      <pane xSplit="8" ySplit="7" topLeftCell="I10" activePane="bottomRight" state="frozen"/>
      <selection pane="topRight" activeCell="I1" sqref="I1"/>
      <selection pane="bottomLeft" activeCell="A8" sqref="A8"/>
      <selection pane="bottomRight" activeCell="D3" sqref="D3"/>
    </sheetView>
  </sheetViews>
  <sheetFormatPr defaultColWidth="9.1796875" defaultRowHeight="14.5" x14ac:dyDescent="0.35"/>
  <cols>
    <col min="1" max="1" width="20.54296875" style="9" customWidth="1"/>
    <col min="2" max="3" width="19.453125" style="9" customWidth="1"/>
    <col min="4" max="4" width="30.453125" style="9" customWidth="1"/>
    <col min="5" max="5" width="22.54296875" style="9" customWidth="1"/>
  </cols>
  <sheetData>
    <row r="1" spans="1:5" ht="25" customHeight="1" x14ac:dyDescent="0.35">
      <c r="A1" s="348" t="s">
        <v>101</v>
      </c>
      <c r="B1" s="348"/>
      <c r="C1" s="348"/>
      <c r="D1" s="348"/>
      <c r="E1" s="21"/>
    </row>
    <row r="2" spans="1:5" ht="102" customHeight="1" x14ac:dyDescent="0.35">
      <c r="A2" s="347" t="s">
        <v>102</v>
      </c>
      <c r="B2" s="347"/>
      <c r="C2" s="347"/>
      <c r="D2" s="347"/>
      <c r="E2" s="347"/>
    </row>
    <row r="3" spans="1:5" ht="46" customHeight="1" x14ac:dyDescent="0.35">
      <c r="A3" s="20" t="s">
        <v>103</v>
      </c>
      <c r="B3" s="20" t="s">
        <v>104</v>
      </c>
      <c r="C3" s="20" t="s">
        <v>105</v>
      </c>
      <c r="D3" s="20" t="s">
        <v>106</v>
      </c>
      <c r="E3" s="20" t="s">
        <v>107</v>
      </c>
    </row>
    <row r="4" spans="1:5" ht="31" x14ac:dyDescent="0.35">
      <c r="A4" s="29" t="s">
        <v>108</v>
      </c>
      <c r="B4" s="19" t="s">
        <v>109</v>
      </c>
      <c r="C4" s="30" t="s">
        <v>110</v>
      </c>
      <c r="D4" s="30" t="s">
        <v>111</v>
      </c>
      <c r="E4" s="30"/>
    </row>
    <row r="5" spans="1:5" ht="46.5" x14ac:dyDescent="0.35">
      <c r="A5" s="31" t="s">
        <v>112</v>
      </c>
      <c r="B5" s="18" t="s">
        <v>113</v>
      </c>
      <c r="C5" s="32" t="s">
        <v>114</v>
      </c>
      <c r="D5" s="32" t="s">
        <v>115</v>
      </c>
      <c r="E5" s="31" t="s">
        <v>263</v>
      </c>
    </row>
    <row r="6" spans="1:5" ht="15.5" x14ac:dyDescent="0.35">
      <c r="A6" s="31"/>
      <c r="B6" s="18"/>
      <c r="C6" s="32"/>
      <c r="D6" s="32"/>
      <c r="E6" s="31"/>
    </row>
    <row r="7" spans="1:5" ht="15.5" x14ac:dyDescent="0.35">
      <c r="A7" s="31"/>
      <c r="B7" s="18"/>
      <c r="C7" s="32"/>
      <c r="D7" s="32"/>
      <c r="E7" s="31"/>
    </row>
    <row r="8" spans="1:5" ht="15.5" x14ac:dyDescent="0.35">
      <c r="A8" s="31"/>
      <c r="B8" s="18"/>
      <c r="C8" s="32"/>
      <c r="D8" s="32"/>
      <c r="E8" s="31"/>
    </row>
    <row r="9" spans="1:5" ht="15.5" x14ac:dyDescent="0.35">
      <c r="A9" s="31"/>
      <c r="B9" s="18"/>
      <c r="C9" s="32"/>
      <c r="D9" s="32"/>
      <c r="E9" s="31"/>
    </row>
    <row r="10" spans="1:5" ht="15.5" x14ac:dyDescent="0.35">
      <c r="A10" s="31"/>
      <c r="B10" s="18"/>
      <c r="C10" s="32"/>
      <c r="D10" s="32"/>
      <c r="E10" s="31"/>
    </row>
    <row r="11" spans="1:5" ht="15.5" x14ac:dyDescent="0.35">
      <c r="A11" s="31"/>
      <c r="B11" s="18"/>
      <c r="C11" s="32"/>
      <c r="D11" s="32"/>
      <c r="E11" s="31"/>
    </row>
    <row r="12" spans="1:5" ht="15.5" x14ac:dyDescent="0.35">
      <c r="A12" s="31"/>
      <c r="B12" s="18"/>
      <c r="C12" s="32"/>
      <c r="D12" s="32"/>
      <c r="E12" s="31"/>
    </row>
    <row r="13" spans="1:5" ht="15.5" x14ac:dyDescent="0.35">
      <c r="A13" s="31"/>
      <c r="B13" s="18"/>
      <c r="C13" s="32"/>
      <c r="D13" s="32"/>
      <c r="E13" s="31"/>
    </row>
    <row r="14" spans="1:5" ht="15.5" x14ac:dyDescent="0.35">
      <c r="A14" s="31"/>
      <c r="B14" s="18"/>
      <c r="C14" s="32"/>
      <c r="D14" s="32"/>
      <c r="E14" s="31"/>
    </row>
    <row r="15" spans="1:5" ht="15.5" x14ac:dyDescent="0.35">
      <c r="A15" s="31"/>
      <c r="B15" s="18"/>
      <c r="C15" s="32"/>
      <c r="D15" s="32"/>
      <c r="E15" s="31"/>
    </row>
    <row r="16" spans="1:5" ht="15.5" x14ac:dyDescent="0.35">
      <c r="A16" s="31"/>
      <c r="B16" s="18"/>
      <c r="C16" s="32"/>
      <c r="D16" s="32"/>
      <c r="E16" s="31"/>
    </row>
    <row r="17" spans="1:5" ht="15.5" x14ac:dyDescent="0.35">
      <c r="A17" s="31"/>
      <c r="B17" s="18"/>
      <c r="C17" s="32"/>
      <c r="D17" s="32"/>
      <c r="E17" s="31"/>
    </row>
    <row r="18" spans="1:5" ht="15.5" x14ac:dyDescent="0.35">
      <c r="A18" s="31"/>
      <c r="B18" s="18"/>
      <c r="C18" s="32"/>
      <c r="D18" s="32"/>
      <c r="E18" s="31"/>
    </row>
    <row r="19" spans="1:5" ht="15.5" x14ac:dyDescent="0.35">
      <c r="A19" s="31"/>
      <c r="B19" s="18"/>
      <c r="C19" s="32"/>
      <c r="D19" s="32"/>
      <c r="E19" s="31"/>
    </row>
    <row r="20" spans="1:5" ht="15.5" x14ac:dyDescent="0.35">
      <c r="A20" s="31"/>
      <c r="B20" s="18"/>
      <c r="C20" s="32"/>
      <c r="D20" s="32"/>
      <c r="E20" s="31"/>
    </row>
    <row r="21" spans="1:5" ht="15.5" x14ac:dyDescent="0.35">
      <c r="A21" s="31"/>
      <c r="B21" s="18"/>
      <c r="C21" s="32"/>
      <c r="D21" s="32"/>
      <c r="E21" s="31"/>
    </row>
    <row r="22" spans="1:5" ht="15.5" x14ac:dyDescent="0.35">
      <c r="A22" s="31"/>
      <c r="B22" s="18"/>
      <c r="C22" s="32"/>
      <c r="D22" s="32"/>
      <c r="E22" s="31"/>
    </row>
    <row r="23" spans="1:5" ht="15.5" x14ac:dyDescent="0.35">
      <c r="A23" s="31"/>
      <c r="B23" s="18"/>
      <c r="C23" s="32"/>
      <c r="D23" s="32"/>
      <c r="E23" s="31"/>
    </row>
    <row r="24" spans="1:5" ht="15.5" x14ac:dyDescent="0.35">
      <c r="A24" s="31"/>
      <c r="B24" s="18"/>
      <c r="C24" s="32"/>
      <c r="D24" s="32"/>
      <c r="E24" s="31"/>
    </row>
    <row r="25" spans="1:5" ht="15.5" x14ac:dyDescent="0.35">
      <c r="A25" s="10"/>
      <c r="B25" s="18"/>
      <c r="C25" s="10"/>
      <c r="D25" s="10"/>
      <c r="E25" s="31"/>
    </row>
    <row r="26" spans="1:5" ht="15.5" x14ac:dyDescent="0.35">
      <c r="A26" s="10"/>
      <c r="B26" s="18"/>
      <c r="C26" s="10"/>
      <c r="D26" s="10"/>
      <c r="E26" s="31"/>
    </row>
    <row r="27" spans="1:5" ht="15.5" x14ac:dyDescent="0.35">
      <c r="A27" s="10"/>
      <c r="B27" s="18"/>
      <c r="C27" s="10"/>
      <c r="D27" s="10"/>
      <c r="E27" s="31"/>
    </row>
    <row r="28" spans="1:5" ht="15.5" x14ac:dyDescent="0.35">
      <c r="A28" s="10"/>
      <c r="B28" s="18"/>
      <c r="C28" s="10"/>
      <c r="D28" s="10"/>
      <c r="E28" s="31"/>
    </row>
    <row r="29" spans="1:5" ht="15.5" x14ac:dyDescent="0.35">
      <c r="A29" s="10"/>
      <c r="B29" s="18"/>
      <c r="C29" s="10"/>
      <c r="D29" s="10"/>
      <c r="E29" s="31"/>
    </row>
    <row r="30" spans="1:5" ht="15.5" x14ac:dyDescent="0.35">
      <c r="A30" s="10"/>
      <c r="B30" s="18"/>
      <c r="C30" s="10"/>
      <c r="D30" s="10"/>
      <c r="E30" s="31"/>
    </row>
    <row r="31" spans="1:5" ht="15.5" x14ac:dyDescent="0.35">
      <c r="A31" s="10"/>
      <c r="B31" s="18"/>
      <c r="C31" s="10"/>
      <c r="D31" s="10"/>
      <c r="E31" s="31"/>
    </row>
    <row r="32" spans="1:5" ht="15.5" x14ac:dyDescent="0.35">
      <c r="A32" s="10"/>
      <c r="B32" s="18"/>
      <c r="C32" s="10"/>
      <c r="D32" s="10"/>
      <c r="E32" s="31"/>
    </row>
    <row r="33" spans="1:5" ht="15.5" x14ac:dyDescent="0.35">
      <c r="A33" s="10"/>
      <c r="B33" s="18"/>
      <c r="C33" s="10"/>
      <c r="D33" s="10"/>
      <c r="E33" s="31"/>
    </row>
    <row r="34" spans="1:5" ht="15.5" x14ac:dyDescent="0.35">
      <c r="A34" s="10"/>
      <c r="B34" s="18"/>
      <c r="C34" s="10"/>
      <c r="D34" s="10"/>
      <c r="E34" s="31"/>
    </row>
    <row r="35" spans="1:5" ht="15.5" x14ac:dyDescent="0.35">
      <c r="A35" s="10"/>
      <c r="B35" s="18"/>
      <c r="C35" s="10"/>
      <c r="D35" s="10"/>
      <c r="E35" s="31"/>
    </row>
    <row r="36" spans="1:5" ht="15.5" x14ac:dyDescent="0.35">
      <c r="A36" s="10"/>
      <c r="B36" s="18"/>
      <c r="C36" s="10"/>
      <c r="D36" s="10"/>
      <c r="E36" s="31"/>
    </row>
    <row r="37" spans="1:5" ht="15.5" x14ac:dyDescent="0.35">
      <c r="A37" s="10"/>
      <c r="B37" s="18"/>
      <c r="C37" s="10"/>
      <c r="D37" s="10"/>
      <c r="E37" s="31"/>
    </row>
    <row r="38" spans="1:5" ht="15.5" x14ac:dyDescent="0.35">
      <c r="A38" s="10"/>
      <c r="B38" s="18"/>
      <c r="C38" s="10"/>
      <c r="D38" s="10"/>
      <c r="E38" s="31"/>
    </row>
    <row r="39" spans="1:5" ht="15.5" x14ac:dyDescent="0.35">
      <c r="A39" s="10"/>
      <c r="B39" s="18"/>
      <c r="C39" s="10"/>
      <c r="D39" s="10"/>
      <c r="E39" s="31"/>
    </row>
    <row r="40" spans="1:5" ht="15.5" x14ac:dyDescent="0.35">
      <c r="A40" s="10"/>
      <c r="B40" s="18"/>
      <c r="C40" s="10"/>
      <c r="D40" s="10"/>
      <c r="E40" s="31"/>
    </row>
    <row r="41" spans="1:5" ht="15.5" x14ac:dyDescent="0.35">
      <c r="A41" s="10"/>
      <c r="B41" s="18"/>
      <c r="C41" s="10"/>
      <c r="D41" s="10"/>
      <c r="E41" s="31"/>
    </row>
    <row r="42" spans="1:5" ht="15.5" x14ac:dyDescent="0.35">
      <c r="A42" s="10"/>
      <c r="B42" s="18"/>
      <c r="C42" s="10"/>
      <c r="D42" s="10"/>
      <c r="E42" s="31"/>
    </row>
    <row r="43" spans="1:5" ht="15.5" x14ac:dyDescent="0.35">
      <c r="A43" s="10"/>
      <c r="B43" s="18"/>
      <c r="C43" s="10"/>
      <c r="D43" s="10"/>
      <c r="E43" s="31"/>
    </row>
    <row r="44" spans="1:5" ht="15.5" x14ac:dyDescent="0.35">
      <c r="A44" s="10"/>
      <c r="B44" s="18"/>
      <c r="C44" s="10"/>
      <c r="D44" s="10"/>
      <c r="E44" s="31"/>
    </row>
    <row r="45" spans="1:5" ht="15.5" x14ac:dyDescent="0.35">
      <c r="A45" s="10"/>
      <c r="B45" s="18"/>
      <c r="C45" s="10"/>
      <c r="D45" s="10"/>
      <c r="E45" s="31"/>
    </row>
    <row r="46" spans="1:5" ht="15.5" x14ac:dyDescent="0.35">
      <c r="A46" s="10"/>
      <c r="B46" s="18"/>
      <c r="C46" s="10"/>
      <c r="D46" s="10"/>
      <c r="E46" s="31"/>
    </row>
    <row r="47" spans="1:5" ht="15.5" x14ac:dyDescent="0.35">
      <c r="A47" s="10"/>
      <c r="B47" s="18"/>
      <c r="C47" s="10"/>
      <c r="D47" s="10"/>
      <c r="E47" s="31"/>
    </row>
    <row r="48" spans="1:5" ht="15.5" x14ac:dyDescent="0.35">
      <c r="A48" s="10"/>
      <c r="B48" s="18"/>
      <c r="C48" s="10"/>
      <c r="D48" s="10"/>
      <c r="E48" s="31"/>
    </row>
    <row r="49" spans="1:5" ht="15.5" x14ac:dyDescent="0.35">
      <c r="A49" s="10"/>
      <c r="B49" s="18"/>
      <c r="C49" s="10"/>
      <c r="D49" s="10"/>
      <c r="E49" s="31"/>
    </row>
    <row r="50" spans="1:5" ht="15.5" x14ac:dyDescent="0.35">
      <c r="A50" s="10"/>
      <c r="B50" s="18"/>
      <c r="C50" s="10"/>
      <c r="D50" s="10"/>
      <c r="E50" s="31"/>
    </row>
    <row r="51" spans="1:5" ht="15.5" x14ac:dyDescent="0.35">
      <c r="A51" s="10"/>
      <c r="B51" s="18"/>
      <c r="C51" s="10"/>
      <c r="D51" s="10"/>
      <c r="E51" s="31"/>
    </row>
    <row r="52" spans="1:5" ht="15.5" x14ac:dyDescent="0.35">
      <c r="A52" s="10"/>
      <c r="B52" s="18"/>
      <c r="C52" s="10"/>
      <c r="D52" s="10"/>
      <c r="E52" s="31"/>
    </row>
    <row r="53" spans="1:5" ht="15.5" x14ac:dyDescent="0.35">
      <c r="A53" s="10"/>
      <c r="B53" s="18"/>
      <c r="C53" s="10"/>
      <c r="D53" s="10"/>
      <c r="E53" s="31"/>
    </row>
    <row r="54" spans="1:5" ht="15.5" x14ac:dyDescent="0.35">
      <c r="A54" s="10"/>
      <c r="B54" s="18"/>
      <c r="C54" s="10"/>
      <c r="D54" s="10"/>
      <c r="E54" s="31"/>
    </row>
    <row r="55" spans="1:5" ht="15.5" x14ac:dyDescent="0.35">
      <c r="A55" s="10"/>
      <c r="B55" s="18"/>
      <c r="C55" s="10"/>
      <c r="D55" s="10"/>
      <c r="E55" s="31"/>
    </row>
    <row r="56" spans="1:5" ht="15.5" x14ac:dyDescent="0.35">
      <c r="A56" s="10"/>
      <c r="B56" s="18"/>
      <c r="C56" s="10"/>
      <c r="D56" s="10"/>
      <c r="E56" s="31"/>
    </row>
    <row r="57" spans="1:5" ht="15.5" x14ac:dyDescent="0.35">
      <c r="A57" s="10"/>
      <c r="B57" s="18"/>
      <c r="C57" s="10"/>
      <c r="D57" s="10"/>
      <c r="E57" s="31"/>
    </row>
    <row r="58" spans="1:5" ht="15.5" x14ac:dyDescent="0.35">
      <c r="A58" s="10"/>
      <c r="B58" s="18"/>
      <c r="C58" s="10"/>
      <c r="D58" s="10"/>
      <c r="E58" s="31"/>
    </row>
    <row r="59" spans="1:5" ht="15.5" x14ac:dyDescent="0.35">
      <c r="A59" s="10"/>
      <c r="B59" s="18"/>
      <c r="C59" s="10"/>
      <c r="D59" s="10"/>
      <c r="E59" s="31"/>
    </row>
    <row r="60" spans="1:5" ht="15.5" x14ac:dyDescent="0.35">
      <c r="A60" s="10"/>
      <c r="B60" s="18"/>
      <c r="C60" s="10"/>
      <c r="D60" s="10"/>
      <c r="E60" s="31"/>
    </row>
    <row r="61" spans="1:5" ht="15.5" x14ac:dyDescent="0.35">
      <c r="A61" s="10"/>
      <c r="B61" s="18"/>
      <c r="C61" s="10"/>
      <c r="D61" s="10"/>
      <c r="E61" s="31"/>
    </row>
    <row r="62" spans="1:5" ht="15.5" x14ac:dyDescent="0.35">
      <c r="A62" s="10"/>
      <c r="B62" s="18"/>
      <c r="C62" s="10"/>
      <c r="D62" s="10"/>
      <c r="E62" s="31"/>
    </row>
    <row r="63" spans="1:5" ht="15.5" x14ac:dyDescent="0.35">
      <c r="A63" s="10"/>
      <c r="B63" s="18"/>
      <c r="C63" s="10"/>
      <c r="D63" s="10"/>
      <c r="E63" s="31"/>
    </row>
    <row r="64" spans="1:5" ht="15.5" x14ac:dyDescent="0.35">
      <c r="A64" s="10"/>
      <c r="B64" s="18"/>
      <c r="C64" s="10"/>
      <c r="D64" s="10"/>
      <c r="E64" s="31"/>
    </row>
    <row r="65" spans="1:5" ht="15.5" x14ac:dyDescent="0.35">
      <c r="A65" s="10"/>
      <c r="B65" s="18"/>
      <c r="C65" s="10"/>
      <c r="D65" s="10"/>
      <c r="E65" s="31"/>
    </row>
    <row r="66" spans="1:5" ht="15.5" x14ac:dyDescent="0.35">
      <c r="A66" s="10"/>
      <c r="B66" s="18"/>
      <c r="C66" s="10"/>
      <c r="D66" s="10"/>
      <c r="E66" s="31"/>
    </row>
    <row r="67" spans="1:5" ht="15.5" x14ac:dyDescent="0.35">
      <c r="A67" s="10"/>
      <c r="B67" s="18"/>
      <c r="C67" s="10"/>
      <c r="D67" s="10"/>
      <c r="E67" s="31"/>
    </row>
    <row r="68" spans="1:5" ht="15.5" x14ac:dyDescent="0.35">
      <c r="A68" s="10"/>
      <c r="B68" s="18"/>
      <c r="C68" s="10"/>
      <c r="D68" s="10"/>
      <c r="E68" s="31"/>
    </row>
    <row r="69" spans="1:5" ht="15.5" x14ac:dyDescent="0.35">
      <c r="A69" s="10"/>
      <c r="B69" s="18"/>
      <c r="C69" s="10"/>
      <c r="D69" s="10"/>
      <c r="E69" s="31"/>
    </row>
    <row r="70" spans="1:5" ht="15.5" x14ac:dyDescent="0.35">
      <c r="A70" s="10"/>
      <c r="B70" s="18"/>
      <c r="C70" s="10"/>
      <c r="D70" s="10"/>
      <c r="E70" s="31"/>
    </row>
    <row r="71" spans="1:5" ht="15.5" x14ac:dyDescent="0.35">
      <c r="A71" s="10"/>
      <c r="B71" s="18"/>
      <c r="C71" s="10"/>
      <c r="D71" s="10"/>
      <c r="E71" s="31"/>
    </row>
    <row r="72" spans="1:5" ht="15.5" x14ac:dyDescent="0.35">
      <c r="A72" s="10"/>
      <c r="B72" s="18"/>
      <c r="C72" s="10"/>
      <c r="D72" s="10"/>
      <c r="E72" s="31"/>
    </row>
    <row r="73" spans="1:5" ht="15.5" x14ac:dyDescent="0.35">
      <c r="A73" s="10"/>
      <c r="B73" s="18"/>
      <c r="C73" s="10"/>
      <c r="D73" s="10"/>
      <c r="E73" s="31"/>
    </row>
    <row r="74" spans="1:5" ht="15.5" x14ac:dyDescent="0.35">
      <c r="A74" s="10"/>
      <c r="B74" s="18"/>
      <c r="C74" s="10"/>
      <c r="D74" s="10"/>
      <c r="E74" s="31"/>
    </row>
    <row r="75" spans="1:5" ht="15.5" x14ac:dyDescent="0.35">
      <c r="A75" s="10"/>
      <c r="B75" s="18"/>
      <c r="C75" s="10"/>
      <c r="D75" s="10"/>
      <c r="E75" s="31"/>
    </row>
    <row r="76" spans="1:5" ht="15.5" x14ac:dyDescent="0.35">
      <c r="A76" s="10"/>
      <c r="B76" s="18"/>
      <c r="C76" s="10"/>
      <c r="D76" s="10"/>
      <c r="E76" s="31"/>
    </row>
    <row r="77" spans="1:5" ht="15.5" x14ac:dyDescent="0.35">
      <c r="A77" s="10"/>
      <c r="B77" s="18"/>
      <c r="C77" s="10"/>
      <c r="D77" s="10"/>
      <c r="E77" s="31"/>
    </row>
    <row r="78" spans="1:5" ht="15.5" x14ac:dyDescent="0.35">
      <c r="A78" s="10"/>
      <c r="B78" s="18"/>
      <c r="C78" s="10"/>
      <c r="D78" s="10"/>
      <c r="E78" s="31"/>
    </row>
    <row r="79" spans="1:5" ht="15.5" x14ac:dyDescent="0.35">
      <c r="A79" s="10"/>
      <c r="B79" s="18"/>
      <c r="C79" s="10"/>
      <c r="D79" s="10"/>
      <c r="E79" s="31"/>
    </row>
    <row r="80" spans="1:5" ht="15.5" x14ac:dyDescent="0.35">
      <c r="A80" s="10"/>
      <c r="B80" s="18"/>
      <c r="C80" s="10"/>
      <c r="D80" s="10"/>
      <c r="E80" s="31"/>
    </row>
    <row r="81" spans="1:5" ht="15.5" x14ac:dyDescent="0.35">
      <c r="A81" s="10"/>
      <c r="B81" s="18"/>
      <c r="C81" s="10"/>
      <c r="D81" s="10"/>
      <c r="E81" s="31"/>
    </row>
    <row r="82" spans="1:5" ht="15.5" x14ac:dyDescent="0.35">
      <c r="A82" s="10"/>
      <c r="B82" s="18"/>
      <c r="C82" s="10"/>
      <c r="D82" s="10"/>
      <c r="E82" s="31"/>
    </row>
    <row r="83" spans="1:5" ht="15.5" x14ac:dyDescent="0.35">
      <c r="A83" s="10"/>
      <c r="B83" s="18"/>
      <c r="C83" s="10"/>
      <c r="D83" s="10"/>
      <c r="E83" s="31"/>
    </row>
    <row r="84" spans="1:5" ht="15.5" x14ac:dyDescent="0.35">
      <c r="A84" s="10"/>
      <c r="B84" s="18"/>
      <c r="C84" s="10"/>
      <c r="D84" s="10"/>
      <c r="E84" s="31"/>
    </row>
    <row r="85" spans="1:5" ht="15.5" x14ac:dyDescent="0.35">
      <c r="A85" s="10"/>
      <c r="B85" s="18"/>
      <c r="C85" s="10"/>
      <c r="D85" s="10"/>
      <c r="E85" s="31"/>
    </row>
    <row r="86" spans="1:5" ht="15.5" x14ac:dyDescent="0.35">
      <c r="A86" s="10"/>
      <c r="B86" s="18"/>
      <c r="C86" s="10"/>
      <c r="D86" s="10"/>
      <c r="E86" s="31"/>
    </row>
    <row r="87" spans="1:5" ht="15.5" x14ac:dyDescent="0.35">
      <c r="A87" s="10"/>
      <c r="B87" s="18"/>
      <c r="C87" s="10"/>
      <c r="D87" s="10"/>
      <c r="E87" s="31"/>
    </row>
    <row r="88" spans="1:5" ht="15.5" x14ac:dyDescent="0.35">
      <c r="A88" s="10"/>
      <c r="B88" s="18"/>
      <c r="C88" s="10"/>
      <c r="D88" s="10"/>
      <c r="E88" s="31"/>
    </row>
    <row r="89" spans="1:5" ht="15.5" x14ac:dyDescent="0.35">
      <c r="A89" s="10"/>
      <c r="B89" s="18"/>
      <c r="C89" s="10"/>
      <c r="D89" s="10"/>
      <c r="E89" s="31"/>
    </row>
    <row r="90" spans="1:5" ht="15.5" x14ac:dyDescent="0.35">
      <c r="A90" s="10"/>
      <c r="B90" s="18"/>
      <c r="C90" s="10"/>
      <c r="D90" s="10"/>
      <c r="E90" s="31"/>
    </row>
    <row r="91" spans="1:5" ht="15.5" x14ac:dyDescent="0.35">
      <c r="A91" s="10"/>
      <c r="B91" s="18"/>
      <c r="C91" s="10"/>
      <c r="D91" s="10"/>
      <c r="E91" s="31"/>
    </row>
    <row r="92" spans="1:5" ht="15.5" x14ac:dyDescent="0.35">
      <c r="A92" s="10"/>
      <c r="B92" s="18"/>
      <c r="C92" s="10"/>
      <c r="D92" s="10"/>
      <c r="E92" s="31"/>
    </row>
    <row r="93" spans="1:5" ht="15.5" x14ac:dyDescent="0.35">
      <c r="A93" s="10"/>
      <c r="B93" s="18"/>
      <c r="C93" s="10"/>
      <c r="D93" s="10"/>
      <c r="E93" s="31"/>
    </row>
    <row r="94" spans="1:5" ht="15.5" x14ac:dyDescent="0.35">
      <c r="A94" s="10"/>
      <c r="B94" s="18"/>
      <c r="C94" s="10"/>
      <c r="D94" s="10"/>
      <c r="E94" s="31"/>
    </row>
    <row r="95" spans="1:5" ht="15.5" x14ac:dyDescent="0.35">
      <c r="A95" s="10"/>
      <c r="B95" s="18"/>
      <c r="C95" s="10"/>
      <c r="D95" s="10"/>
      <c r="E95" s="31"/>
    </row>
    <row r="96" spans="1:5" ht="15.5" x14ac:dyDescent="0.35">
      <c r="A96" s="10"/>
      <c r="B96" s="18"/>
      <c r="C96" s="10"/>
      <c r="D96" s="10"/>
      <c r="E96" s="31"/>
    </row>
    <row r="97" spans="1:5" ht="15.5" x14ac:dyDescent="0.35">
      <c r="A97" s="10"/>
      <c r="B97" s="18"/>
      <c r="C97" s="10"/>
      <c r="D97" s="10"/>
      <c r="E97" s="31"/>
    </row>
    <row r="98" spans="1:5" ht="15.5" x14ac:dyDescent="0.35">
      <c r="A98" s="10"/>
      <c r="B98" s="18"/>
      <c r="C98" s="10"/>
      <c r="D98" s="10"/>
      <c r="E98" s="31"/>
    </row>
    <row r="99" spans="1:5" ht="15.5" x14ac:dyDescent="0.35">
      <c r="A99" s="10"/>
      <c r="B99" s="18"/>
      <c r="C99" s="10"/>
      <c r="D99" s="10"/>
      <c r="E99" s="31"/>
    </row>
    <row r="100" spans="1:5" ht="15.5" x14ac:dyDescent="0.35">
      <c r="A100" s="10"/>
      <c r="B100" s="18"/>
      <c r="C100" s="10"/>
      <c r="D100" s="10"/>
      <c r="E100" s="31"/>
    </row>
    <row r="101" spans="1:5" ht="15.5" x14ac:dyDescent="0.35">
      <c r="A101" s="10"/>
      <c r="B101" s="18"/>
      <c r="C101" s="10"/>
      <c r="D101" s="10"/>
      <c r="E101" s="31"/>
    </row>
    <row r="102" spans="1:5" ht="15.5" x14ac:dyDescent="0.35">
      <c r="A102" s="10"/>
      <c r="B102" s="18"/>
      <c r="C102" s="10"/>
      <c r="D102" s="10"/>
      <c r="E102" s="31"/>
    </row>
    <row r="103" spans="1:5" ht="15.5" x14ac:dyDescent="0.35">
      <c r="A103" s="10"/>
      <c r="B103" s="18"/>
      <c r="C103" s="10"/>
      <c r="D103" s="10"/>
      <c r="E103" s="31"/>
    </row>
    <row r="104" spans="1:5" ht="15.5" x14ac:dyDescent="0.35">
      <c r="A104" s="10"/>
      <c r="B104" s="18"/>
      <c r="C104" s="10"/>
      <c r="D104" s="10"/>
      <c r="E104" s="31"/>
    </row>
    <row r="105" spans="1:5" ht="15.5" x14ac:dyDescent="0.35">
      <c r="A105" s="10"/>
      <c r="B105" s="18"/>
      <c r="C105" s="10"/>
      <c r="D105" s="10"/>
      <c r="E105" s="31"/>
    </row>
    <row r="106" spans="1:5" ht="15.5" x14ac:dyDescent="0.35">
      <c r="A106" s="10"/>
      <c r="B106" s="18"/>
      <c r="C106" s="10"/>
      <c r="D106" s="10"/>
      <c r="E106" s="31"/>
    </row>
    <row r="107" spans="1:5" ht="15.5" x14ac:dyDescent="0.35">
      <c r="A107" s="10"/>
      <c r="B107" s="18"/>
      <c r="C107" s="10"/>
      <c r="D107" s="10"/>
      <c r="E107" s="31"/>
    </row>
    <row r="108" spans="1:5" ht="15.5" x14ac:dyDescent="0.35">
      <c r="A108" s="10"/>
      <c r="B108" s="18"/>
      <c r="C108" s="10"/>
      <c r="D108" s="10"/>
      <c r="E108" s="31"/>
    </row>
    <row r="109" spans="1:5" ht="15.5" x14ac:dyDescent="0.35">
      <c r="A109" s="10"/>
      <c r="B109" s="18"/>
      <c r="C109" s="10"/>
      <c r="D109" s="10"/>
      <c r="E109" s="31"/>
    </row>
    <row r="110" spans="1:5" ht="15.5" x14ac:dyDescent="0.35">
      <c r="A110" s="10"/>
      <c r="B110" s="18"/>
      <c r="C110" s="10"/>
      <c r="D110" s="10"/>
      <c r="E110" s="31"/>
    </row>
    <row r="111" spans="1:5" ht="15.5" x14ac:dyDescent="0.35">
      <c r="A111" s="10"/>
      <c r="B111" s="18"/>
      <c r="C111" s="10"/>
      <c r="D111" s="10"/>
      <c r="E111" s="31"/>
    </row>
    <row r="112" spans="1:5" ht="15.5" x14ac:dyDescent="0.35">
      <c r="A112" s="10"/>
      <c r="B112" s="18"/>
      <c r="C112" s="10"/>
      <c r="D112" s="10"/>
      <c r="E112" s="31"/>
    </row>
    <row r="113" spans="1:5" ht="15.5" x14ac:dyDescent="0.35">
      <c r="A113" s="10"/>
      <c r="B113" s="18"/>
      <c r="C113" s="10"/>
      <c r="D113" s="10"/>
      <c r="E113" s="31"/>
    </row>
    <row r="114" spans="1:5" ht="15.5" x14ac:dyDescent="0.35">
      <c r="A114" s="10"/>
      <c r="B114" s="18"/>
      <c r="C114" s="10"/>
      <c r="D114" s="10"/>
      <c r="E114" s="31"/>
    </row>
    <row r="115" spans="1:5" ht="15.5" x14ac:dyDescent="0.35">
      <c r="A115" s="10"/>
      <c r="B115" s="18"/>
      <c r="C115" s="10"/>
      <c r="D115" s="10"/>
      <c r="E115" s="31"/>
    </row>
    <row r="116" spans="1:5" ht="15.5" x14ac:dyDescent="0.35">
      <c r="A116" s="10"/>
      <c r="B116" s="18"/>
      <c r="C116" s="10"/>
      <c r="D116" s="10"/>
      <c r="E116" s="31"/>
    </row>
    <row r="117" spans="1:5" ht="15.5" x14ac:dyDescent="0.35">
      <c r="A117" s="10"/>
      <c r="B117" s="18"/>
      <c r="C117" s="10"/>
      <c r="D117" s="10"/>
      <c r="E117" s="31"/>
    </row>
    <row r="118" spans="1:5" ht="15.5" x14ac:dyDescent="0.35">
      <c r="A118" s="10"/>
      <c r="B118" s="18"/>
      <c r="C118" s="10"/>
      <c r="D118" s="10"/>
      <c r="E118" s="31"/>
    </row>
    <row r="119" spans="1:5" ht="15.5" x14ac:dyDescent="0.35">
      <c r="A119" s="10"/>
      <c r="B119" s="18"/>
      <c r="C119" s="10"/>
      <c r="D119" s="10"/>
      <c r="E119" s="31"/>
    </row>
    <row r="120" spans="1:5" ht="15.5" x14ac:dyDescent="0.35">
      <c r="A120" s="10"/>
      <c r="B120" s="18"/>
      <c r="C120" s="10"/>
      <c r="D120" s="10"/>
      <c r="E120" s="31"/>
    </row>
    <row r="121" spans="1:5" ht="15.5" x14ac:dyDescent="0.35">
      <c r="A121" s="10"/>
      <c r="B121" s="18"/>
      <c r="C121" s="10"/>
      <c r="D121" s="10"/>
      <c r="E121" s="31"/>
    </row>
    <row r="122" spans="1:5" ht="15.5" x14ac:dyDescent="0.35">
      <c r="A122" s="10"/>
      <c r="B122" s="18"/>
      <c r="C122" s="10"/>
      <c r="D122" s="10"/>
      <c r="E122" s="31"/>
    </row>
    <row r="123" spans="1:5" ht="15.5" x14ac:dyDescent="0.35">
      <c r="A123" s="10"/>
      <c r="B123" s="18"/>
      <c r="C123" s="10"/>
      <c r="D123" s="10"/>
      <c r="E123" s="31"/>
    </row>
    <row r="124" spans="1:5" ht="15.5" x14ac:dyDescent="0.35">
      <c r="A124" s="10"/>
      <c r="B124" s="18"/>
      <c r="C124" s="10"/>
      <c r="D124" s="10"/>
      <c r="E124" s="31"/>
    </row>
    <row r="125" spans="1:5" ht="15.5" x14ac:dyDescent="0.35">
      <c r="A125" s="10"/>
      <c r="B125" s="18"/>
      <c r="C125" s="10"/>
      <c r="D125" s="10"/>
      <c r="E125" s="31"/>
    </row>
    <row r="126" spans="1:5" ht="15.5" x14ac:dyDescent="0.35">
      <c r="A126" s="10"/>
      <c r="B126" s="18"/>
      <c r="C126" s="10"/>
      <c r="D126" s="10"/>
      <c r="E126" s="31"/>
    </row>
    <row r="127" spans="1:5" ht="15.5" x14ac:dyDescent="0.35">
      <c r="A127" s="10"/>
      <c r="B127" s="18"/>
      <c r="C127" s="10"/>
      <c r="D127" s="10"/>
      <c r="E127" s="31"/>
    </row>
    <row r="128" spans="1:5" ht="15.5" x14ac:dyDescent="0.35">
      <c r="A128" s="10"/>
      <c r="B128" s="18"/>
      <c r="C128" s="10"/>
      <c r="D128" s="10"/>
      <c r="E128" s="31"/>
    </row>
    <row r="129" spans="1:5" ht="15.5" x14ac:dyDescent="0.35">
      <c r="A129" s="10"/>
      <c r="B129" s="18"/>
      <c r="C129" s="10"/>
      <c r="D129" s="10"/>
      <c r="E129" s="31"/>
    </row>
    <row r="130" spans="1:5" ht="15.5" x14ac:dyDescent="0.35">
      <c r="A130" s="10"/>
      <c r="B130" s="18"/>
      <c r="C130" s="10"/>
      <c r="D130" s="10"/>
      <c r="E130" s="31"/>
    </row>
    <row r="131" spans="1:5" ht="15.5" x14ac:dyDescent="0.35">
      <c r="A131" s="10"/>
      <c r="B131" s="18"/>
      <c r="C131" s="10"/>
      <c r="D131" s="10"/>
      <c r="E131" s="31"/>
    </row>
    <row r="132" spans="1:5" ht="15.5" x14ac:dyDescent="0.35">
      <c r="A132" s="10"/>
      <c r="B132" s="18"/>
      <c r="C132" s="10"/>
      <c r="D132" s="10"/>
      <c r="E132" s="31"/>
    </row>
    <row r="133" spans="1:5" ht="15.5" x14ac:dyDescent="0.35">
      <c r="A133" s="10"/>
      <c r="B133" s="18"/>
      <c r="C133" s="10"/>
      <c r="D133" s="10"/>
      <c r="E133" s="31"/>
    </row>
    <row r="134" spans="1:5" ht="15.5" x14ac:dyDescent="0.35">
      <c r="A134" s="10"/>
      <c r="B134" s="18"/>
      <c r="C134" s="10"/>
      <c r="D134" s="10"/>
      <c r="E134" s="31"/>
    </row>
    <row r="135" spans="1:5" ht="15.5" x14ac:dyDescent="0.35">
      <c r="A135" s="10"/>
      <c r="B135" s="18"/>
      <c r="C135" s="10"/>
      <c r="D135" s="10"/>
      <c r="E135" s="31"/>
    </row>
    <row r="136" spans="1:5" ht="15.5" x14ac:dyDescent="0.35">
      <c r="A136" s="10"/>
      <c r="B136" s="18"/>
      <c r="C136" s="10"/>
      <c r="D136" s="10"/>
      <c r="E136" s="31"/>
    </row>
    <row r="137" spans="1:5" ht="15.5" x14ac:dyDescent="0.35">
      <c r="A137" s="10"/>
      <c r="B137" s="18"/>
      <c r="C137" s="10"/>
      <c r="D137" s="10"/>
      <c r="E137" s="31"/>
    </row>
    <row r="138" spans="1:5" ht="15.5" x14ac:dyDescent="0.35">
      <c r="A138" s="10"/>
      <c r="B138" s="18"/>
      <c r="C138" s="10"/>
      <c r="D138" s="10"/>
      <c r="E138" s="31"/>
    </row>
    <row r="139" spans="1:5" ht="15.5" x14ac:dyDescent="0.35">
      <c r="A139" s="10"/>
      <c r="B139" s="18"/>
      <c r="C139" s="10"/>
      <c r="D139" s="10"/>
      <c r="E139" s="31"/>
    </row>
    <row r="140" spans="1:5" ht="15.5" x14ac:dyDescent="0.35">
      <c r="A140" s="10"/>
      <c r="B140" s="18"/>
      <c r="C140" s="10"/>
      <c r="D140" s="10"/>
      <c r="E140" s="31"/>
    </row>
    <row r="141" spans="1:5" ht="15.5" x14ac:dyDescent="0.35">
      <c r="A141" s="10"/>
      <c r="B141" s="18"/>
      <c r="C141" s="10"/>
      <c r="D141" s="10"/>
      <c r="E141" s="31"/>
    </row>
    <row r="142" spans="1:5" ht="15.5" x14ac:dyDescent="0.35">
      <c r="A142" s="10"/>
      <c r="B142" s="18"/>
      <c r="C142" s="10"/>
      <c r="D142" s="10"/>
      <c r="E142" s="31"/>
    </row>
    <row r="143" spans="1:5" ht="15.5" x14ac:dyDescent="0.35">
      <c r="A143" s="10"/>
      <c r="B143" s="18"/>
      <c r="C143" s="10"/>
      <c r="D143" s="10"/>
      <c r="E143" s="31"/>
    </row>
    <row r="144" spans="1:5" ht="15.5" x14ac:dyDescent="0.35">
      <c r="A144" s="10"/>
      <c r="B144" s="18"/>
      <c r="C144" s="10"/>
      <c r="D144" s="10"/>
      <c r="E144" s="31"/>
    </row>
    <row r="145" spans="1:5" ht="15.5" x14ac:dyDescent="0.35">
      <c r="A145" s="10"/>
      <c r="B145" s="18"/>
      <c r="C145" s="10"/>
      <c r="D145" s="10"/>
      <c r="E145" s="31"/>
    </row>
    <row r="146" spans="1:5" ht="15.5" x14ac:dyDescent="0.35">
      <c r="A146" s="10"/>
      <c r="B146" s="18"/>
      <c r="C146" s="10"/>
      <c r="D146" s="10"/>
      <c r="E146" s="31"/>
    </row>
    <row r="147" spans="1:5" ht="15.5" x14ac:dyDescent="0.35">
      <c r="A147" s="10"/>
      <c r="B147" s="18"/>
      <c r="C147" s="10"/>
      <c r="D147" s="10"/>
      <c r="E147" s="31"/>
    </row>
    <row r="148" spans="1:5" ht="15.5" x14ac:dyDescent="0.35">
      <c r="A148" s="10"/>
      <c r="B148" s="18"/>
      <c r="C148" s="10"/>
      <c r="D148" s="10"/>
      <c r="E148" s="31"/>
    </row>
    <row r="149" spans="1:5" ht="15.5" x14ac:dyDescent="0.35">
      <c r="A149" s="10"/>
      <c r="B149" s="18"/>
      <c r="C149" s="10"/>
      <c r="D149" s="10"/>
      <c r="E149" s="31"/>
    </row>
    <row r="150" spans="1:5" ht="15.5" x14ac:dyDescent="0.35">
      <c r="A150" s="10"/>
      <c r="B150" s="18"/>
      <c r="C150" s="10"/>
      <c r="D150" s="10"/>
      <c r="E150" s="31"/>
    </row>
    <row r="151" spans="1:5" ht="15.5" x14ac:dyDescent="0.35">
      <c r="A151" s="10"/>
      <c r="B151" s="18"/>
      <c r="C151" s="10"/>
      <c r="D151" s="10"/>
      <c r="E151" s="31"/>
    </row>
    <row r="152" spans="1:5" ht="15.5" x14ac:dyDescent="0.35">
      <c r="A152" s="10"/>
      <c r="B152" s="18"/>
      <c r="C152" s="10"/>
      <c r="D152" s="10"/>
      <c r="E152" s="31"/>
    </row>
    <row r="153" spans="1:5" ht="15.5" x14ac:dyDescent="0.35">
      <c r="A153" s="10"/>
      <c r="B153" s="18"/>
      <c r="C153" s="10"/>
      <c r="D153" s="10"/>
      <c r="E153" s="31"/>
    </row>
    <row r="154" spans="1:5" ht="15.5" x14ac:dyDescent="0.35">
      <c r="A154" s="10"/>
      <c r="B154" s="18"/>
      <c r="C154" s="10"/>
      <c r="D154" s="10"/>
      <c r="E154" s="31"/>
    </row>
    <row r="155" spans="1:5" ht="15.5" x14ac:dyDescent="0.35">
      <c r="A155" s="10"/>
      <c r="B155" s="18"/>
      <c r="C155" s="10"/>
      <c r="D155" s="10"/>
      <c r="E155" s="31"/>
    </row>
    <row r="156" spans="1:5" ht="15.5" x14ac:dyDescent="0.35">
      <c r="A156" s="10"/>
      <c r="B156" s="18"/>
      <c r="C156" s="10"/>
      <c r="D156" s="10"/>
      <c r="E156" s="31"/>
    </row>
    <row r="157" spans="1:5" ht="15.5" x14ac:dyDescent="0.35">
      <c r="A157" s="10"/>
      <c r="B157" s="18"/>
      <c r="C157" s="10"/>
      <c r="D157" s="10"/>
      <c r="E157" s="31"/>
    </row>
    <row r="158" spans="1:5" ht="15.5" x14ac:dyDescent="0.35">
      <c r="A158" s="10"/>
      <c r="B158" s="18"/>
      <c r="C158" s="10"/>
      <c r="D158" s="10"/>
      <c r="E158" s="31"/>
    </row>
    <row r="159" spans="1:5" ht="15.5" x14ac:dyDescent="0.35">
      <c r="A159" s="10"/>
      <c r="B159" s="18"/>
      <c r="C159" s="10"/>
      <c r="D159" s="10"/>
      <c r="E159" s="31"/>
    </row>
    <row r="160" spans="1:5" ht="15.5" x14ac:dyDescent="0.35">
      <c r="A160" s="10"/>
      <c r="B160" s="18"/>
      <c r="C160" s="10"/>
      <c r="D160" s="10"/>
      <c r="E160" s="31"/>
    </row>
    <row r="161" spans="1:5" ht="15.5" x14ac:dyDescent="0.35">
      <c r="A161" s="10"/>
      <c r="B161" s="18"/>
      <c r="C161" s="10"/>
      <c r="D161" s="10"/>
      <c r="E161" s="31"/>
    </row>
    <row r="162" spans="1:5" ht="15.5" x14ac:dyDescent="0.35">
      <c r="A162" s="10"/>
      <c r="B162" s="18"/>
      <c r="C162" s="10"/>
      <c r="D162" s="10"/>
      <c r="E162" s="31"/>
    </row>
    <row r="163" spans="1:5" ht="15.5" x14ac:dyDescent="0.35">
      <c r="A163" s="10"/>
      <c r="B163" s="18"/>
      <c r="C163" s="10"/>
      <c r="D163" s="10"/>
      <c r="E163" s="31"/>
    </row>
    <row r="164" spans="1:5" ht="15.5" x14ac:dyDescent="0.35">
      <c r="A164" s="10"/>
      <c r="B164" s="18"/>
      <c r="C164" s="10"/>
      <c r="D164" s="10"/>
      <c r="E164" s="31"/>
    </row>
    <row r="165" spans="1:5" ht="15.5" x14ac:dyDescent="0.35">
      <c r="A165" s="10"/>
      <c r="B165" s="18"/>
      <c r="C165" s="10"/>
      <c r="D165" s="10"/>
      <c r="E165" s="31"/>
    </row>
    <row r="166" spans="1:5" ht="15.5" x14ac:dyDescent="0.35">
      <c r="A166" s="10"/>
      <c r="B166" s="18"/>
      <c r="C166" s="10"/>
      <c r="D166" s="10"/>
      <c r="E166" s="31"/>
    </row>
    <row r="167" spans="1:5" ht="15.5" x14ac:dyDescent="0.35">
      <c r="A167" s="10"/>
      <c r="B167" s="18"/>
      <c r="C167" s="10"/>
      <c r="D167" s="10"/>
      <c r="E167" s="31"/>
    </row>
    <row r="168" spans="1:5" ht="15.5" x14ac:dyDescent="0.35">
      <c r="A168" s="10"/>
      <c r="B168" s="18"/>
      <c r="C168" s="10"/>
      <c r="D168" s="10"/>
      <c r="E168" s="31"/>
    </row>
    <row r="169" spans="1:5" ht="15.5" x14ac:dyDescent="0.35">
      <c r="A169" s="10"/>
      <c r="B169" s="18"/>
      <c r="C169" s="10"/>
      <c r="D169" s="10"/>
      <c r="E169" s="31"/>
    </row>
    <row r="170" spans="1:5" ht="15.5" x14ac:dyDescent="0.35">
      <c r="A170" s="10"/>
      <c r="B170" s="18"/>
      <c r="C170" s="10"/>
      <c r="D170" s="10"/>
      <c r="E170" s="31"/>
    </row>
    <row r="171" spans="1:5" ht="15.5" x14ac:dyDescent="0.35">
      <c r="A171" s="10"/>
      <c r="B171" s="18"/>
      <c r="C171" s="10"/>
      <c r="D171" s="10"/>
      <c r="E171" s="31"/>
    </row>
    <row r="172" spans="1:5" ht="15.5" x14ac:dyDescent="0.35">
      <c r="A172" s="10"/>
      <c r="B172" s="18"/>
      <c r="C172" s="10"/>
      <c r="D172" s="10"/>
      <c r="E172" s="31"/>
    </row>
    <row r="173" spans="1:5" ht="15.5" x14ac:dyDescent="0.35">
      <c r="A173" s="10"/>
      <c r="B173" s="18"/>
      <c r="C173" s="10"/>
      <c r="D173" s="10"/>
      <c r="E173" s="31"/>
    </row>
    <row r="174" spans="1:5" ht="15.5" x14ac:dyDescent="0.35">
      <c r="A174" s="10"/>
      <c r="B174" s="18"/>
      <c r="C174" s="10"/>
      <c r="D174" s="10"/>
      <c r="E174" s="31"/>
    </row>
    <row r="175" spans="1:5" ht="15.5" x14ac:dyDescent="0.35">
      <c r="A175" s="10"/>
      <c r="B175" s="18"/>
      <c r="C175" s="10"/>
      <c r="D175" s="10"/>
      <c r="E175" s="31"/>
    </row>
    <row r="176" spans="1:5" ht="15.5" x14ac:dyDescent="0.35">
      <c r="A176" s="10"/>
      <c r="B176" s="18"/>
      <c r="C176" s="10"/>
      <c r="D176" s="10"/>
      <c r="E176" s="31"/>
    </row>
    <row r="177" spans="1:5" ht="15.5" x14ac:dyDescent="0.35">
      <c r="A177" s="10"/>
      <c r="B177" s="18"/>
      <c r="C177" s="10"/>
      <c r="D177" s="10"/>
      <c r="E177" s="31"/>
    </row>
    <row r="178" spans="1:5" ht="15.5" x14ac:dyDescent="0.35">
      <c r="A178" s="10"/>
      <c r="B178" s="18"/>
      <c r="C178" s="10"/>
      <c r="D178" s="10"/>
      <c r="E178" s="31"/>
    </row>
    <row r="179" spans="1:5" ht="15.5" x14ac:dyDescent="0.35">
      <c r="A179" s="10"/>
      <c r="B179" s="18"/>
      <c r="C179" s="10"/>
      <c r="D179" s="10"/>
      <c r="E179" s="31"/>
    </row>
    <row r="180" spans="1:5" ht="15.5" x14ac:dyDescent="0.35">
      <c r="A180" s="10"/>
      <c r="B180" s="18"/>
      <c r="C180" s="10"/>
      <c r="D180" s="10"/>
      <c r="E180" s="31"/>
    </row>
    <row r="181" spans="1:5" ht="15.5" x14ac:dyDescent="0.35">
      <c r="A181" s="10"/>
      <c r="B181" s="18"/>
      <c r="C181" s="10"/>
      <c r="D181" s="10"/>
      <c r="E181" s="31"/>
    </row>
    <row r="182" spans="1:5" ht="15.5" x14ac:dyDescent="0.35">
      <c r="A182" s="10"/>
      <c r="B182" s="18"/>
      <c r="C182" s="10"/>
      <c r="D182" s="10"/>
      <c r="E182" s="31"/>
    </row>
    <row r="183" spans="1:5" ht="15.5" x14ac:dyDescent="0.35">
      <c r="A183" s="10"/>
      <c r="B183" s="18"/>
      <c r="C183" s="10"/>
      <c r="D183" s="10"/>
      <c r="E183" s="31"/>
    </row>
    <row r="184" spans="1:5" ht="15.5" x14ac:dyDescent="0.35">
      <c r="A184" s="10"/>
      <c r="B184" s="18"/>
      <c r="C184" s="10"/>
      <c r="D184" s="10"/>
      <c r="E184" s="31"/>
    </row>
    <row r="185" spans="1:5" ht="15.5" x14ac:dyDescent="0.35">
      <c r="A185" s="10"/>
      <c r="B185" s="18"/>
      <c r="C185" s="10"/>
      <c r="D185" s="10"/>
      <c r="E185" s="31"/>
    </row>
    <row r="186" spans="1:5" ht="15.5" x14ac:dyDescent="0.35">
      <c r="A186" s="10"/>
      <c r="B186" s="18"/>
      <c r="C186" s="10"/>
      <c r="D186" s="10"/>
      <c r="E186" s="31"/>
    </row>
    <row r="187" spans="1:5" ht="15.5" x14ac:dyDescent="0.35">
      <c r="A187" s="10"/>
      <c r="B187" s="18"/>
      <c r="C187" s="10"/>
      <c r="D187" s="10"/>
      <c r="E187" s="31"/>
    </row>
    <row r="188" spans="1:5" ht="15.5" x14ac:dyDescent="0.35">
      <c r="A188" s="10"/>
      <c r="B188" s="18"/>
      <c r="C188" s="10"/>
      <c r="D188" s="10"/>
      <c r="E188" s="31"/>
    </row>
    <row r="189" spans="1:5" ht="15.5" x14ac:dyDescent="0.35">
      <c r="A189" s="10"/>
      <c r="B189" s="18"/>
      <c r="C189" s="10"/>
      <c r="D189" s="10"/>
      <c r="E189" s="31"/>
    </row>
    <row r="190" spans="1:5" ht="15.5" x14ac:dyDescent="0.35">
      <c r="A190" s="10"/>
      <c r="B190" s="18"/>
      <c r="C190" s="10"/>
      <c r="D190" s="10"/>
      <c r="E190" s="31"/>
    </row>
    <row r="191" spans="1:5" ht="15.5" x14ac:dyDescent="0.35">
      <c r="A191" s="10"/>
      <c r="B191" s="18"/>
      <c r="C191" s="10"/>
      <c r="D191" s="10"/>
      <c r="E191" s="31"/>
    </row>
    <row r="192" spans="1:5" ht="15.5" x14ac:dyDescent="0.35">
      <c r="A192" s="10"/>
      <c r="B192" s="18"/>
      <c r="C192" s="10"/>
      <c r="D192" s="10"/>
      <c r="E192" s="31"/>
    </row>
    <row r="193" spans="1:5" ht="15.5" x14ac:dyDescent="0.35">
      <c r="A193" s="10"/>
      <c r="B193" s="18"/>
      <c r="C193" s="10"/>
      <c r="D193" s="10"/>
      <c r="E193" s="31"/>
    </row>
    <row r="194" spans="1:5" ht="15.5" x14ac:dyDescent="0.35">
      <c r="A194" s="10"/>
      <c r="B194" s="18"/>
      <c r="C194" s="10"/>
      <c r="D194" s="10"/>
      <c r="E194" s="31"/>
    </row>
    <row r="195" spans="1:5" ht="15.5" x14ac:dyDescent="0.35">
      <c r="A195" s="10"/>
      <c r="B195" s="18"/>
      <c r="C195" s="10"/>
      <c r="D195" s="10"/>
      <c r="E195" s="31"/>
    </row>
    <row r="196" spans="1:5" ht="15.5" x14ac:dyDescent="0.35">
      <c r="A196" s="10"/>
      <c r="B196" s="18"/>
      <c r="C196" s="10"/>
      <c r="D196" s="10"/>
      <c r="E196" s="31"/>
    </row>
    <row r="197" spans="1:5" ht="15.5" x14ac:dyDescent="0.35">
      <c r="A197" s="10"/>
      <c r="B197" s="18"/>
      <c r="C197" s="10"/>
      <c r="D197" s="10"/>
      <c r="E197" s="31"/>
    </row>
    <row r="198" spans="1:5" ht="15.5" x14ac:dyDescent="0.35">
      <c r="A198" s="10"/>
      <c r="B198" s="18"/>
      <c r="C198" s="10"/>
      <c r="D198" s="10"/>
      <c r="E198" s="31"/>
    </row>
    <row r="199" spans="1:5" ht="15.5" x14ac:dyDescent="0.35">
      <c r="A199" s="10"/>
      <c r="B199" s="18"/>
      <c r="C199" s="10"/>
      <c r="D199" s="10"/>
      <c r="E199" s="31"/>
    </row>
    <row r="200" spans="1:5" ht="15.5" x14ac:dyDescent="0.35">
      <c r="A200" s="10"/>
      <c r="B200" s="18"/>
      <c r="C200" s="10"/>
      <c r="D200" s="10"/>
      <c r="E200" s="31"/>
    </row>
    <row r="201" spans="1:5" ht="15.5" x14ac:dyDescent="0.35">
      <c r="A201" s="10"/>
      <c r="B201" s="18"/>
      <c r="C201" s="10"/>
      <c r="D201" s="10"/>
      <c r="E201" s="31"/>
    </row>
    <row r="202" spans="1:5" ht="15.5" x14ac:dyDescent="0.35">
      <c r="A202" s="10"/>
      <c r="B202" s="18"/>
      <c r="C202" s="10"/>
      <c r="D202" s="10"/>
      <c r="E202" s="31"/>
    </row>
    <row r="203" spans="1:5" ht="15.5" x14ac:dyDescent="0.35">
      <c r="A203" s="10"/>
      <c r="B203" s="18"/>
      <c r="C203" s="10"/>
      <c r="D203" s="10"/>
      <c r="E203" s="31"/>
    </row>
    <row r="204" spans="1:5" ht="15.5" x14ac:dyDescent="0.35">
      <c r="A204" s="10"/>
      <c r="B204" s="18"/>
      <c r="C204" s="10"/>
      <c r="D204" s="10"/>
      <c r="E204" s="31"/>
    </row>
    <row r="205" spans="1:5" ht="15.5" x14ac:dyDescent="0.35">
      <c r="A205" s="10"/>
      <c r="B205" s="18"/>
      <c r="C205" s="10"/>
      <c r="D205" s="10"/>
      <c r="E205" s="31"/>
    </row>
    <row r="206" spans="1:5" ht="15.5" x14ac:dyDescent="0.35">
      <c r="A206" s="10"/>
      <c r="B206" s="18"/>
      <c r="C206" s="10"/>
      <c r="D206" s="10"/>
      <c r="E206" s="31"/>
    </row>
    <row r="207" spans="1:5" ht="15.5" x14ac:dyDescent="0.35">
      <c r="A207" s="10"/>
      <c r="B207" s="18"/>
      <c r="C207" s="10"/>
      <c r="D207" s="10"/>
      <c r="E207" s="31"/>
    </row>
    <row r="208" spans="1:5" ht="15.5" x14ac:dyDescent="0.35">
      <c r="A208" s="10"/>
      <c r="B208" s="18"/>
      <c r="C208" s="10"/>
      <c r="D208" s="10"/>
      <c r="E208" s="31"/>
    </row>
    <row r="209" spans="1:5" ht="15.5" x14ac:dyDescent="0.35">
      <c r="A209" s="10"/>
      <c r="B209" s="18"/>
      <c r="C209" s="10"/>
      <c r="D209" s="10"/>
      <c r="E209" s="31"/>
    </row>
    <row r="210" spans="1:5" ht="15.5" x14ac:dyDescent="0.35">
      <c r="A210" s="10"/>
      <c r="B210" s="18"/>
      <c r="C210" s="10"/>
      <c r="D210" s="10"/>
      <c r="E210" s="31"/>
    </row>
    <row r="211" spans="1:5" ht="15.5" x14ac:dyDescent="0.35">
      <c r="A211" s="10"/>
      <c r="B211" s="18"/>
      <c r="C211" s="10"/>
      <c r="D211" s="10"/>
      <c r="E211" s="31"/>
    </row>
    <row r="212" spans="1:5" ht="15.5" x14ac:dyDescent="0.35">
      <c r="A212" s="10"/>
      <c r="B212" s="18"/>
      <c r="C212" s="10"/>
      <c r="D212" s="10"/>
      <c r="E212" s="31"/>
    </row>
    <row r="213" spans="1:5" ht="15.5" x14ac:dyDescent="0.35">
      <c r="A213" s="10"/>
      <c r="B213" s="18"/>
      <c r="C213" s="10"/>
      <c r="D213" s="10"/>
      <c r="E213" s="31"/>
    </row>
    <row r="214" spans="1:5" ht="15.5" x14ac:dyDescent="0.35">
      <c r="A214" s="10"/>
      <c r="B214" s="18"/>
      <c r="C214" s="10"/>
      <c r="D214" s="10"/>
      <c r="E214" s="31"/>
    </row>
    <row r="215" spans="1:5" ht="15.5" x14ac:dyDescent="0.35">
      <c r="A215" s="10"/>
      <c r="B215" s="18"/>
      <c r="C215" s="10"/>
      <c r="D215" s="10"/>
      <c r="E215" s="31"/>
    </row>
    <row r="216" spans="1:5" ht="15.5" x14ac:dyDescent="0.35">
      <c r="A216" s="10"/>
      <c r="B216" s="18"/>
      <c r="C216" s="10"/>
      <c r="D216" s="10"/>
      <c r="E216" s="31"/>
    </row>
    <row r="217" spans="1:5" ht="15.5" x14ac:dyDescent="0.35">
      <c r="A217" s="10"/>
      <c r="B217" s="18"/>
      <c r="C217" s="10"/>
      <c r="D217" s="10"/>
      <c r="E217" s="31"/>
    </row>
    <row r="218" spans="1:5" ht="15.5" x14ac:dyDescent="0.35">
      <c r="A218" s="10"/>
      <c r="B218" s="18"/>
      <c r="C218" s="10"/>
      <c r="D218" s="10"/>
      <c r="E218" s="31"/>
    </row>
    <row r="219" spans="1:5" ht="15.5" x14ac:dyDescent="0.35">
      <c r="A219" s="10"/>
      <c r="B219" s="18"/>
      <c r="C219" s="10"/>
      <c r="D219" s="10"/>
      <c r="E219" s="31"/>
    </row>
    <row r="220" spans="1:5" ht="15.5" x14ac:dyDescent="0.35">
      <c r="A220" s="10"/>
      <c r="B220" s="18"/>
      <c r="C220" s="10"/>
      <c r="D220" s="10"/>
      <c r="E220" s="31"/>
    </row>
    <row r="221" spans="1:5" ht="15.5" x14ac:dyDescent="0.35">
      <c r="A221" s="10"/>
      <c r="B221" s="18"/>
      <c r="C221" s="10"/>
      <c r="D221" s="10"/>
      <c r="E221" s="31"/>
    </row>
    <row r="222" spans="1:5" ht="15.5" x14ac:dyDescent="0.35">
      <c r="A222" s="10"/>
      <c r="B222" s="18"/>
      <c r="C222" s="10"/>
      <c r="D222" s="10"/>
      <c r="E222" s="31"/>
    </row>
    <row r="223" spans="1:5" ht="15.5" x14ac:dyDescent="0.35">
      <c r="A223" s="10"/>
      <c r="B223" s="18"/>
      <c r="C223" s="10"/>
      <c r="D223" s="10"/>
      <c r="E223" s="31"/>
    </row>
    <row r="224" spans="1:5" ht="15.5" x14ac:dyDescent="0.35">
      <c r="A224" s="10"/>
      <c r="B224" s="18"/>
      <c r="C224" s="10"/>
      <c r="D224" s="10"/>
      <c r="E224" s="31"/>
    </row>
    <row r="225" spans="1:5" ht="15.5" x14ac:dyDescent="0.35">
      <c r="A225" s="10"/>
      <c r="B225" s="18"/>
      <c r="C225" s="10"/>
      <c r="D225" s="10"/>
      <c r="E225" s="31"/>
    </row>
    <row r="226" spans="1:5" ht="15.5" x14ac:dyDescent="0.35">
      <c r="A226" s="10"/>
      <c r="B226" s="18"/>
      <c r="C226" s="10"/>
      <c r="D226" s="10"/>
      <c r="E226" s="31"/>
    </row>
    <row r="227" spans="1:5" ht="15.5" x14ac:dyDescent="0.35">
      <c r="A227" s="10"/>
      <c r="B227" s="18"/>
      <c r="C227" s="10"/>
      <c r="D227" s="10"/>
      <c r="E227" s="31"/>
    </row>
    <row r="228" spans="1:5" ht="15.5" x14ac:dyDescent="0.35">
      <c r="A228" s="10"/>
      <c r="B228" s="18"/>
      <c r="C228" s="10"/>
      <c r="D228" s="10"/>
      <c r="E228" s="31"/>
    </row>
    <row r="229" spans="1:5" ht="15.5" x14ac:dyDescent="0.35">
      <c r="A229" s="10"/>
      <c r="B229" s="18"/>
      <c r="C229" s="10"/>
      <c r="D229" s="10"/>
      <c r="E229" s="31"/>
    </row>
    <row r="230" spans="1:5" ht="15.5" x14ac:dyDescent="0.35">
      <c r="A230" s="10"/>
      <c r="B230" s="18"/>
      <c r="C230" s="10"/>
      <c r="D230" s="10"/>
      <c r="E230" s="31"/>
    </row>
    <row r="231" spans="1:5" ht="15.5" x14ac:dyDescent="0.35">
      <c r="A231" s="10"/>
      <c r="B231" s="18"/>
      <c r="C231" s="10"/>
      <c r="D231" s="10"/>
      <c r="E231" s="31"/>
    </row>
    <row r="232" spans="1:5" ht="15.5" x14ac:dyDescent="0.35">
      <c r="A232" s="10"/>
      <c r="B232" s="18"/>
      <c r="C232" s="10"/>
      <c r="D232" s="10"/>
      <c r="E232" s="31"/>
    </row>
    <row r="233" spans="1:5" ht="15.5" x14ac:dyDescent="0.35">
      <c r="A233" s="10"/>
      <c r="B233" s="18"/>
      <c r="C233" s="10"/>
      <c r="D233" s="10"/>
      <c r="E233" s="31"/>
    </row>
    <row r="234" spans="1:5" ht="15.5" x14ac:dyDescent="0.35">
      <c r="A234" s="10"/>
      <c r="B234" s="18"/>
      <c r="C234" s="10"/>
      <c r="D234" s="10"/>
      <c r="E234" s="31"/>
    </row>
    <row r="235" spans="1:5" ht="15.5" x14ac:dyDescent="0.35">
      <c r="A235" s="10"/>
      <c r="B235" s="18"/>
      <c r="C235" s="10"/>
      <c r="D235" s="10"/>
      <c r="E235" s="31"/>
    </row>
    <row r="236" spans="1:5" ht="15.5" x14ac:dyDescent="0.35">
      <c r="A236" s="10"/>
      <c r="B236" s="18"/>
      <c r="C236" s="10"/>
      <c r="D236" s="10"/>
      <c r="E236" s="31"/>
    </row>
    <row r="237" spans="1:5" ht="15.5" x14ac:dyDescent="0.35">
      <c r="A237" s="10"/>
      <c r="B237" s="18"/>
      <c r="C237" s="10"/>
      <c r="D237" s="10"/>
      <c r="E237" s="31"/>
    </row>
    <row r="238" spans="1:5" ht="15.5" x14ac:dyDescent="0.35">
      <c r="A238" s="10"/>
      <c r="B238" s="18"/>
      <c r="C238" s="10"/>
      <c r="D238" s="10"/>
      <c r="E238" s="31"/>
    </row>
    <row r="239" spans="1:5" ht="15.5" x14ac:dyDescent="0.35">
      <c r="A239" s="10"/>
      <c r="B239" s="18"/>
      <c r="C239" s="10"/>
      <c r="D239" s="10"/>
      <c r="E239" s="31"/>
    </row>
    <row r="240" spans="1:5" ht="15.5" x14ac:dyDescent="0.35">
      <c r="A240" s="10"/>
      <c r="B240" s="18"/>
      <c r="C240" s="10"/>
      <c r="D240" s="10"/>
      <c r="E240" s="31"/>
    </row>
    <row r="241" spans="1:5" ht="15.5" x14ac:dyDescent="0.35">
      <c r="A241" s="10"/>
      <c r="B241" s="18"/>
      <c r="C241" s="10"/>
      <c r="D241" s="10"/>
      <c r="E241" s="31"/>
    </row>
    <row r="242" spans="1:5" ht="15.5" x14ac:dyDescent="0.35">
      <c r="A242" s="10"/>
      <c r="B242" s="18"/>
      <c r="C242" s="10"/>
      <c r="D242" s="10"/>
      <c r="E242" s="31"/>
    </row>
    <row r="243" spans="1:5" ht="15.5" x14ac:dyDescent="0.35">
      <c r="A243" s="10"/>
      <c r="B243" s="18"/>
      <c r="C243" s="10"/>
      <c r="D243" s="10"/>
      <c r="E243" s="31"/>
    </row>
    <row r="244" spans="1:5" ht="15.5" x14ac:dyDescent="0.35">
      <c r="A244" s="10"/>
      <c r="B244" s="18"/>
      <c r="C244" s="10"/>
      <c r="D244" s="10"/>
      <c r="E244" s="31"/>
    </row>
    <row r="245" spans="1:5" ht="15.5" x14ac:dyDescent="0.35">
      <c r="A245" s="10"/>
      <c r="B245" s="18"/>
      <c r="C245" s="10"/>
      <c r="D245" s="10"/>
      <c r="E245" s="31"/>
    </row>
    <row r="246" spans="1:5" ht="15.5" x14ac:dyDescent="0.35">
      <c r="A246" s="10"/>
      <c r="B246" s="18"/>
      <c r="C246" s="10"/>
      <c r="D246" s="10"/>
      <c r="E246" s="31"/>
    </row>
    <row r="247" spans="1:5" ht="15.5" x14ac:dyDescent="0.35">
      <c r="A247" s="10"/>
      <c r="B247" s="18"/>
      <c r="C247" s="10"/>
      <c r="D247" s="10"/>
      <c r="E247" s="31"/>
    </row>
    <row r="248" spans="1:5" ht="15.5" x14ac:dyDescent="0.35">
      <c r="A248" s="10"/>
      <c r="B248" s="18"/>
      <c r="C248" s="10"/>
      <c r="D248" s="10"/>
      <c r="E248" s="31"/>
    </row>
    <row r="249" spans="1:5" ht="15.5" x14ac:dyDescent="0.35">
      <c r="A249" s="10"/>
      <c r="B249" s="18"/>
      <c r="C249" s="10"/>
      <c r="D249" s="10"/>
      <c r="E249" s="31"/>
    </row>
    <row r="250" spans="1:5" ht="15.5" x14ac:dyDescent="0.35">
      <c r="A250" s="10"/>
      <c r="B250" s="18"/>
      <c r="C250" s="10"/>
      <c r="D250" s="10"/>
      <c r="E250" s="31"/>
    </row>
    <row r="251" spans="1:5" ht="15.5" x14ac:dyDescent="0.35">
      <c r="A251" s="10"/>
      <c r="B251" s="18"/>
      <c r="C251" s="10"/>
      <c r="D251" s="10"/>
      <c r="E251" s="31"/>
    </row>
    <row r="252" spans="1:5" ht="15.5" x14ac:dyDescent="0.35">
      <c r="A252" s="10"/>
      <c r="B252" s="18"/>
      <c r="C252" s="10"/>
      <c r="D252" s="10"/>
      <c r="E252" s="31"/>
    </row>
    <row r="253" spans="1:5" ht="15.5" x14ac:dyDescent="0.35">
      <c r="A253" s="10"/>
      <c r="B253" s="18"/>
      <c r="C253" s="10"/>
      <c r="D253" s="10"/>
      <c r="E253" s="31"/>
    </row>
    <row r="254" spans="1:5" ht="15.5" x14ac:dyDescent="0.35">
      <c r="A254" s="10"/>
      <c r="B254" s="18"/>
      <c r="C254" s="10"/>
      <c r="D254" s="10"/>
      <c r="E254" s="31"/>
    </row>
    <row r="255" spans="1:5" ht="15.5" x14ac:dyDescent="0.35">
      <c r="A255" s="10"/>
      <c r="B255" s="18"/>
      <c r="C255" s="10"/>
      <c r="D255" s="10"/>
      <c r="E255" s="31"/>
    </row>
    <row r="256" spans="1:5" ht="15.5" x14ac:dyDescent="0.35">
      <c r="A256" s="10"/>
      <c r="B256" s="18"/>
      <c r="C256" s="10"/>
      <c r="D256" s="10"/>
      <c r="E256" s="31"/>
    </row>
    <row r="257" spans="1:5" ht="15.5" x14ac:dyDescent="0.35">
      <c r="A257" s="10"/>
      <c r="B257" s="18"/>
      <c r="C257" s="10"/>
      <c r="D257" s="10"/>
      <c r="E257" s="31"/>
    </row>
    <row r="258" spans="1:5" ht="15.5" x14ac:dyDescent="0.35">
      <c r="A258" s="10"/>
      <c r="B258" s="18"/>
      <c r="C258" s="10"/>
      <c r="D258" s="10"/>
      <c r="E258" s="31"/>
    </row>
    <row r="259" spans="1:5" ht="15.5" x14ac:dyDescent="0.35">
      <c r="A259" s="10"/>
      <c r="B259" s="18"/>
      <c r="C259" s="10"/>
      <c r="D259" s="10"/>
      <c r="E259" s="31"/>
    </row>
    <row r="260" spans="1:5" ht="15.5" x14ac:dyDescent="0.35">
      <c r="A260" s="10"/>
      <c r="B260" s="18"/>
      <c r="C260" s="10"/>
      <c r="D260" s="10"/>
      <c r="E260" s="31"/>
    </row>
    <row r="261" spans="1:5" ht="15.5" x14ac:dyDescent="0.35">
      <c r="A261" s="10"/>
      <c r="B261" s="18"/>
      <c r="C261" s="10"/>
      <c r="D261" s="10"/>
      <c r="E261" s="31"/>
    </row>
    <row r="262" spans="1:5" ht="15.5" x14ac:dyDescent="0.35">
      <c r="A262" s="10"/>
      <c r="B262" s="18"/>
      <c r="C262" s="10"/>
      <c r="D262" s="10"/>
      <c r="E262" s="31"/>
    </row>
    <row r="263" spans="1:5" ht="15.5" x14ac:dyDescent="0.35">
      <c r="A263" s="10"/>
      <c r="B263" s="18"/>
      <c r="C263" s="10"/>
      <c r="D263" s="10"/>
      <c r="E263" s="31"/>
    </row>
    <row r="264" spans="1:5" ht="15.5" x14ac:dyDescent="0.35">
      <c r="A264" s="10"/>
      <c r="B264" s="18"/>
      <c r="C264" s="10"/>
      <c r="D264" s="10"/>
      <c r="E264" s="31"/>
    </row>
    <row r="265" spans="1:5" ht="15.5" x14ac:dyDescent="0.35">
      <c r="A265" s="10"/>
      <c r="B265" s="18"/>
      <c r="C265" s="10"/>
      <c r="D265" s="10"/>
      <c r="E265" s="31"/>
    </row>
    <row r="266" spans="1:5" ht="15.5" x14ac:dyDescent="0.35">
      <c r="A266" s="10"/>
      <c r="B266" s="18"/>
      <c r="C266" s="10"/>
      <c r="D266" s="10"/>
      <c r="E266" s="31"/>
    </row>
    <row r="267" spans="1:5" ht="15.5" x14ac:dyDescent="0.35">
      <c r="A267" s="10"/>
      <c r="B267" s="18"/>
      <c r="C267" s="10"/>
      <c r="D267" s="10"/>
      <c r="E267" s="31"/>
    </row>
    <row r="268" spans="1:5" ht="15.5" x14ac:dyDescent="0.35">
      <c r="A268" s="10"/>
      <c r="B268" s="18"/>
      <c r="C268" s="10"/>
      <c r="D268" s="10"/>
      <c r="E268" s="31"/>
    </row>
    <row r="269" spans="1:5" ht="15.5" x14ac:dyDescent="0.35">
      <c r="A269" s="10"/>
      <c r="B269" s="18"/>
      <c r="C269" s="10"/>
      <c r="D269" s="10"/>
      <c r="E269" s="31"/>
    </row>
    <row r="270" spans="1:5" ht="15.5" x14ac:dyDescent="0.35">
      <c r="A270" s="10"/>
      <c r="B270" s="18"/>
      <c r="C270" s="10"/>
      <c r="D270" s="10"/>
      <c r="E270" s="31"/>
    </row>
    <row r="271" spans="1:5" ht="15.5" x14ac:dyDescent="0.35">
      <c r="A271" s="10"/>
      <c r="B271" s="18"/>
      <c r="C271" s="10"/>
      <c r="D271" s="10"/>
      <c r="E271" s="31"/>
    </row>
    <row r="272" spans="1:5" ht="15.5" x14ac:dyDescent="0.35">
      <c r="A272" s="10"/>
      <c r="B272" s="18"/>
      <c r="C272" s="10"/>
      <c r="D272" s="10"/>
      <c r="E272" s="31"/>
    </row>
    <row r="273" spans="1:5" ht="15.5" x14ac:dyDescent="0.35">
      <c r="A273" s="10"/>
      <c r="B273" s="18"/>
      <c r="C273" s="10"/>
      <c r="D273" s="10"/>
      <c r="E273" s="31"/>
    </row>
    <row r="274" spans="1:5" ht="15.5" x14ac:dyDescent="0.35">
      <c r="A274" s="10"/>
      <c r="B274" s="18"/>
      <c r="C274" s="10"/>
      <c r="D274" s="10"/>
      <c r="E274" s="31"/>
    </row>
    <row r="275" spans="1:5" ht="15.5" x14ac:dyDescent="0.35">
      <c r="A275" s="10"/>
      <c r="B275" s="18"/>
      <c r="C275" s="10"/>
      <c r="D275" s="10"/>
      <c r="E275" s="31"/>
    </row>
    <row r="276" spans="1:5" ht="15.5" x14ac:dyDescent="0.35">
      <c r="A276" s="10"/>
      <c r="B276" s="18"/>
      <c r="C276" s="10"/>
      <c r="D276" s="10"/>
      <c r="E276" s="31"/>
    </row>
    <row r="277" spans="1:5" ht="15.5" x14ac:dyDescent="0.35">
      <c r="A277" s="10"/>
      <c r="B277" s="18"/>
      <c r="C277" s="10"/>
      <c r="D277" s="10"/>
      <c r="E277" s="31"/>
    </row>
    <row r="278" spans="1:5" ht="15.5" x14ac:dyDescent="0.35">
      <c r="A278" s="10"/>
      <c r="B278" s="18"/>
      <c r="C278" s="10"/>
      <c r="D278" s="10"/>
      <c r="E278" s="31"/>
    </row>
    <row r="279" spans="1:5" ht="15.5" x14ac:dyDescent="0.35">
      <c r="A279" s="10"/>
      <c r="B279" s="18"/>
      <c r="C279" s="10"/>
      <c r="D279" s="10"/>
      <c r="E279" s="31"/>
    </row>
    <row r="280" spans="1:5" ht="15.5" x14ac:dyDescent="0.35">
      <c r="A280" s="10"/>
      <c r="B280" s="18"/>
      <c r="C280" s="10"/>
      <c r="D280" s="10"/>
      <c r="E280" s="31"/>
    </row>
    <row r="281" spans="1:5" ht="15.5" x14ac:dyDescent="0.35">
      <c r="A281" s="10"/>
      <c r="B281" s="18"/>
      <c r="C281" s="10"/>
      <c r="D281" s="10"/>
      <c r="E281" s="31"/>
    </row>
    <row r="282" spans="1:5" ht="15.5" x14ac:dyDescent="0.35">
      <c r="A282" s="10"/>
      <c r="B282" s="18"/>
      <c r="C282" s="10"/>
      <c r="D282" s="10"/>
      <c r="E282" s="31"/>
    </row>
    <row r="283" spans="1:5" ht="15.5" x14ac:dyDescent="0.35">
      <c r="A283" s="10"/>
      <c r="B283" s="18"/>
      <c r="C283" s="10"/>
      <c r="D283" s="10"/>
      <c r="E283" s="31"/>
    </row>
    <row r="284" spans="1:5" ht="15.5" x14ac:dyDescent="0.35">
      <c r="A284" s="10"/>
      <c r="B284" s="18"/>
      <c r="C284" s="10"/>
      <c r="D284" s="10"/>
      <c r="E284" s="31"/>
    </row>
    <row r="285" spans="1:5" ht="15.5" x14ac:dyDescent="0.35">
      <c r="A285" s="10"/>
      <c r="B285" s="18"/>
      <c r="C285" s="10"/>
      <c r="D285" s="10"/>
      <c r="E285" s="31"/>
    </row>
    <row r="286" spans="1:5" ht="15.5" x14ac:dyDescent="0.35">
      <c r="A286" s="10"/>
      <c r="B286" s="18"/>
      <c r="C286" s="10"/>
      <c r="D286" s="10"/>
      <c r="E286" s="31"/>
    </row>
    <row r="287" spans="1:5" ht="15.5" x14ac:dyDescent="0.35">
      <c r="A287" s="10"/>
      <c r="B287" s="18"/>
      <c r="C287" s="10"/>
      <c r="D287" s="10"/>
      <c r="E287" s="31"/>
    </row>
    <row r="288" spans="1:5" ht="15.5" x14ac:dyDescent="0.35">
      <c r="A288" s="10"/>
      <c r="B288" s="18"/>
      <c r="C288" s="10"/>
      <c r="D288" s="10"/>
      <c r="E288" s="31"/>
    </row>
    <row r="289" spans="1:5" ht="15.5" x14ac:dyDescent="0.35">
      <c r="A289" s="10"/>
      <c r="B289" s="18"/>
      <c r="C289" s="10"/>
      <c r="D289" s="10"/>
      <c r="E289" s="31"/>
    </row>
    <row r="290" spans="1:5" ht="15.5" x14ac:dyDescent="0.35">
      <c r="A290" s="10"/>
      <c r="B290" s="18"/>
      <c r="C290" s="10"/>
      <c r="D290" s="10"/>
      <c r="E290" s="31"/>
    </row>
    <row r="291" spans="1:5" ht="15.5" x14ac:dyDescent="0.35">
      <c r="A291" s="10"/>
      <c r="B291" s="18"/>
      <c r="C291" s="10"/>
      <c r="D291" s="10"/>
      <c r="E291" s="31"/>
    </row>
    <row r="292" spans="1:5" ht="15.5" x14ac:dyDescent="0.35">
      <c r="A292" s="10"/>
      <c r="B292" s="18"/>
      <c r="C292" s="10"/>
      <c r="D292" s="10"/>
      <c r="E292" s="31"/>
    </row>
  </sheetData>
  <mergeCells count="2">
    <mergeCell ref="A2:E2"/>
    <mergeCell ref="A1:D1"/>
  </mergeCells>
  <printOptions horizontalCentered="1" verticalCentered="1"/>
  <pageMargins left="0.70866141732283472" right="0.70866141732283472" top="0.74803149606299213" bottom="0.74803149606299213" header="0.31496062992125984" footer="0.31496062992125984"/>
  <pageSetup paperSize="9" pageOrder="overThenDown" orientation="landscape" r:id="rId1"/>
  <headerFooter>
    <oddFooter>&amp;L&amp;A&amp;C&amp;F&amp;R&amp;D</oddFooter>
  </headerFooter>
  <tableParts count="1">
    <tablePart r:id="rId2"/>
  </tableParts>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33">
    <tabColor rgb="FF6761A7"/>
  </sheetPr>
  <dimension ref="A1:Q243"/>
  <sheetViews>
    <sheetView zoomScale="95" zoomScaleNormal="95" workbookViewId="0">
      <pane ySplit="3" topLeftCell="A4" activePane="bottomLeft" state="frozen"/>
      <selection pane="bottomLeft" sqref="A1:B1"/>
    </sheetView>
  </sheetViews>
  <sheetFormatPr defaultColWidth="0" defaultRowHeight="14.5" x14ac:dyDescent="0.35"/>
  <cols>
    <col min="1" max="1" width="18.1796875" style="6" customWidth="1"/>
    <col min="2" max="2" width="48.1796875" style="6" customWidth="1"/>
    <col min="3" max="3" width="18.453125" style="6" customWidth="1"/>
    <col min="4" max="4" width="49.453125" hidden="1" customWidth="1"/>
    <col min="5" max="17" width="0" hidden="1" customWidth="1"/>
    <col min="18" max="16384" width="9.1796875" hidden="1"/>
  </cols>
  <sheetData>
    <row r="1" spans="1:9" ht="28.5" customHeight="1" x14ac:dyDescent="0.35">
      <c r="A1" s="346" t="s">
        <v>97</v>
      </c>
      <c r="B1" s="346"/>
      <c r="C1" s="242" t="s">
        <v>294</v>
      </c>
      <c r="D1" s="4"/>
      <c r="E1" s="2"/>
      <c r="F1" s="2"/>
      <c r="G1" s="2"/>
    </row>
    <row r="2" spans="1:9" ht="54.5" customHeight="1" x14ac:dyDescent="0.35">
      <c r="A2" s="343" t="s">
        <v>325</v>
      </c>
      <c r="B2" s="343"/>
      <c r="C2" s="343"/>
      <c r="D2" s="4"/>
      <c r="E2" s="2"/>
      <c r="F2" s="2"/>
      <c r="G2" s="2"/>
    </row>
    <row r="3" spans="1:9" ht="31" x14ac:dyDescent="0.35">
      <c r="A3" s="142" t="s">
        <v>39</v>
      </c>
      <c r="B3" s="143" t="s">
        <v>98</v>
      </c>
      <c r="C3" s="142" t="s">
        <v>44</v>
      </c>
      <c r="D3" s="4"/>
      <c r="E3" s="2"/>
      <c r="F3" s="2"/>
      <c r="G3" s="2"/>
      <c r="H3" s="1"/>
      <c r="I3" s="1"/>
    </row>
    <row r="4" spans="1:9" s="24" customFormat="1" ht="15.5" x14ac:dyDescent="0.35">
      <c r="A4" s="150">
        <v>45879</v>
      </c>
      <c r="B4" s="126" t="s">
        <v>99</v>
      </c>
      <c r="C4" s="127" t="s">
        <v>100</v>
      </c>
      <c r="D4" s="27"/>
      <c r="E4" s="28"/>
      <c r="F4" s="28"/>
      <c r="G4" s="28"/>
      <c r="H4" s="28"/>
      <c r="I4" s="28"/>
    </row>
    <row r="5" spans="1:9" s="24" customFormat="1" ht="15.5" x14ac:dyDescent="0.35">
      <c r="A5" s="125"/>
      <c r="B5" s="126"/>
      <c r="C5" s="127"/>
      <c r="D5" s="28"/>
      <c r="E5" s="28"/>
      <c r="F5" s="28"/>
      <c r="G5" s="28"/>
      <c r="H5" s="28"/>
      <c r="I5" s="28"/>
    </row>
    <row r="6" spans="1:9" s="24" customFormat="1" ht="15.5" x14ac:dyDescent="0.35">
      <c r="A6" s="125"/>
      <c r="B6" s="151"/>
      <c r="C6" s="127"/>
      <c r="D6" s="28"/>
      <c r="E6" s="28"/>
      <c r="F6" s="28"/>
      <c r="G6" s="28"/>
      <c r="H6" s="28"/>
      <c r="I6" s="28"/>
    </row>
    <row r="7" spans="1:9" s="24" customFormat="1" ht="15.5" x14ac:dyDescent="0.35">
      <c r="A7" s="125"/>
      <c r="B7" s="126"/>
      <c r="C7" s="127"/>
      <c r="D7" s="28"/>
      <c r="E7" s="28"/>
      <c r="F7" s="28"/>
      <c r="G7" s="28"/>
      <c r="H7" s="28"/>
      <c r="I7" s="28"/>
    </row>
    <row r="8" spans="1:9" s="24" customFormat="1" ht="15.5" x14ac:dyDescent="0.35">
      <c r="A8" s="125"/>
      <c r="B8" s="126"/>
      <c r="C8" s="127"/>
      <c r="D8" s="28"/>
      <c r="E8" s="28"/>
      <c r="F8" s="28"/>
      <c r="G8" s="28"/>
      <c r="H8" s="28"/>
      <c r="I8" s="28"/>
    </row>
    <row r="9" spans="1:9" s="24" customFormat="1" ht="15.5" x14ac:dyDescent="0.35">
      <c r="A9" s="125"/>
      <c r="B9" s="126"/>
      <c r="C9" s="127"/>
      <c r="D9" s="28"/>
      <c r="E9" s="28"/>
      <c r="F9" s="28"/>
      <c r="G9" s="28"/>
      <c r="H9" s="28"/>
      <c r="I9" s="28"/>
    </row>
    <row r="10" spans="1:9" s="24" customFormat="1" ht="15.5" x14ac:dyDescent="0.35">
      <c r="A10" s="125"/>
      <c r="B10" s="126"/>
      <c r="C10" s="127"/>
      <c r="D10" s="28"/>
      <c r="E10" s="28"/>
      <c r="F10" s="28"/>
      <c r="G10" s="28"/>
      <c r="H10" s="28"/>
      <c r="I10" s="28"/>
    </row>
    <row r="11" spans="1:9" s="24" customFormat="1" ht="15.5" x14ac:dyDescent="0.35">
      <c r="A11" s="125"/>
      <c r="B11" s="126"/>
      <c r="C11" s="127"/>
      <c r="D11" s="28"/>
      <c r="E11" s="28"/>
      <c r="F11" s="28"/>
      <c r="G11" s="28"/>
      <c r="H11" s="28"/>
      <c r="I11" s="28"/>
    </row>
    <row r="12" spans="1:9" s="24" customFormat="1" ht="15.5" x14ac:dyDescent="0.35">
      <c r="A12" s="125"/>
      <c r="B12" s="126"/>
      <c r="C12" s="127"/>
      <c r="D12" s="28"/>
      <c r="E12" s="28"/>
      <c r="F12" s="28"/>
      <c r="G12" s="28"/>
      <c r="H12" s="28"/>
      <c r="I12" s="28"/>
    </row>
    <row r="13" spans="1:9" s="24" customFormat="1" ht="15.5" x14ac:dyDescent="0.35">
      <c r="A13" s="125"/>
      <c r="B13" s="126"/>
      <c r="C13" s="127"/>
      <c r="D13" s="28"/>
      <c r="E13" s="28"/>
      <c r="F13" s="28"/>
      <c r="G13" s="28"/>
      <c r="H13" s="28"/>
      <c r="I13" s="28"/>
    </row>
    <row r="14" spans="1:9" s="24" customFormat="1" ht="15.5" x14ac:dyDescent="0.35">
      <c r="A14" s="125"/>
      <c r="B14" s="126"/>
      <c r="C14" s="127"/>
      <c r="D14" s="28"/>
      <c r="E14" s="28"/>
      <c r="F14" s="28"/>
      <c r="G14" s="28"/>
      <c r="H14" s="28"/>
      <c r="I14" s="28"/>
    </row>
    <row r="15" spans="1:9" s="24" customFormat="1" ht="15.5" x14ac:dyDescent="0.35">
      <c r="A15" s="125"/>
      <c r="B15" s="126"/>
      <c r="C15" s="127"/>
      <c r="D15" s="28"/>
      <c r="E15" s="28"/>
      <c r="F15" s="28"/>
      <c r="G15" s="28"/>
      <c r="H15" s="28"/>
      <c r="I15" s="28"/>
    </row>
    <row r="16" spans="1:9" s="24" customFormat="1" ht="15.5" x14ac:dyDescent="0.35">
      <c r="A16" s="125"/>
      <c r="B16" s="126"/>
      <c r="C16" s="127"/>
      <c r="D16" s="28"/>
      <c r="E16" s="28"/>
      <c r="F16" s="28"/>
      <c r="G16" s="28"/>
      <c r="H16" s="28"/>
      <c r="I16" s="28"/>
    </row>
    <row r="17" spans="1:9" s="24" customFormat="1" ht="15.5" x14ac:dyDescent="0.35">
      <c r="A17" s="125"/>
      <c r="B17" s="126"/>
      <c r="C17" s="127"/>
      <c r="D17" s="28"/>
      <c r="E17" s="28"/>
      <c r="F17" s="28"/>
      <c r="G17" s="28"/>
      <c r="H17" s="28"/>
      <c r="I17" s="28"/>
    </row>
    <row r="18" spans="1:9" s="24" customFormat="1" ht="15.5" x14ac:dyDescent="0.35">
      <c r="A18" s="125"/>
      <c r="B18" s="126"/>
      <c r="C18" s="127"/>
      <c r="D18" s="28"/>
      <c r="E18" s="28"/>
      <c r="F18" s="28"/>
      <c r="G18" s="28"/>
      <c r="H18" s="28"/>
      <c r="I18" s="28"/>
    </row>
    <row r="19" spans="1:9" s="24" customFormat="1" ht="15.5" x14ac:dyDescent="0.35">
      <c r="A19" s="125"/>
      <c r="B19" s="126"/>
      <c r="C19" s="127"/>
      <c r="D19" s="28"/>
      <c r="E19" s="28"/>
      <c r="F19" s="28"/>
      <c r="G19" s="28"/>
      <c r="H19" s="28"/>
      <c r="I19" s="28"/>
    </row>
    <row r="20" spans="1:9" s="24" customFormat="1" ht="15.5" x14ac:dyDescent="0.35">
      <c r="A20" s="125"/>
      <c r="B20" s="126"/>
      <c r="C20" s="127"/>
      <c r="D20" s="28"/>
      <c r="E20" s="28"/>
      <c r="F20" s="28"/>
      <c r="G20" s="28"/>
      <c r="H20" s="28"/>
      <c r="I20" s="28"/>
    </row>
    <row r="21" spans="1:9" s="24" customFormat="1" ht="15.5" x14ac:dyDescent="0.35">
      <c r="A21" s="125"/>
      <c r="B21" s="126"/>
      <c r="C21" s="127"/>
      <c r="D21" s="28"/>
      <c r="E21" s="28"/>
      <c r="F21" s="28"/>
      <c r="G21" s="28"/>
      <c r="H21" s="28"/>
      <c r="I21" s="28"/>
    </row>
    <row r="22" spans="1:9" s="24" customFormat="1" ht="15.5" x14ac:dyDescent="0.35">
      <c r="A22" s="125"/>
      <c r="B22" s="126"/>
      <c r="C22" s="127"/>
      <c r="D22" s="28"/>
      <c r="E22" s="28"/>
      <c r="F22" s="28"/>
      <c r="G22" s="28"/>
      <c r="H22" s="28"/>
      <c r="I22" s="28"/>
    </row>
    <row r="23" spans="1:9" s="24" customFormat="1" ht="15.5" x14ac:dyDescent="0.35">
      <c r="A23" s="125"/>
      <c r="B23" s="126"/>
      <c r="C23" s="127"/>
      <c r="D23" s="28"/>
      <c r="E23" s="28"/>
      <c r="F23" s="28"/>
      <c r="G23" s="28"/>
      <c r="H23" s="28"/>
      <c r="I23" s="28"/>
    </row>
    <row r="24" spans="1:9" s="24" customFormat="1" ht="15.5" x14ac:dyDescent="0.35">
      <c r="A24" s="125"/>
      <c r="B24" s="126"/>
      <c r="C24" s="127"/>
      <c r="D24" s="28"/>
      <c r="E24" s="28"/>
      <c r="F24" s="28"/>
      <c r="G24" s="28"/>
      <c r="H24" s="28"/>
      <c r="I24" s="28"/>
    </row>
    <row r="25" spans="1:9" s="24" customFormat="1" ht="15.5" x14ac:dyDescent="0.35">
      <c r="A25" s="130"/>
      <c r="B25" s="126"/>
      <c r="C25" s="130"/>
      <c r="D25" s="28"/>
      <c r="E25" s="28"/>
      <c r="F25" s="28"/>
      <c r="G25" s="28"/>
      <c r="H25" s="28"/>
      <c r="I25" s="28"/>
    </row>
    <row r="26" spans="1:9" s="24" customFormat="1" ht="15.5" x14ac:dyDescent="0.35">
      <c r="A26" s="130"/>
      <c r="B26" s="126"/>
      <c r="C26" s="130"/>
      <c r="D26" s="28"/>
      <c r="E26" s="28"/>
      <c r="F26" s="28"/>
      <c r="G26" s="28"/>
      <c r="H26" s="28"/>
      <c r="I26" s="28"/>
    </row>
    <row r="27" spans="1:9" s="24" customFormat="1" ht="15.5" x14ac:dyDescent="0.35">
      <c r="A27" s="130"/>
      <c r="B27" s="126"/>
      <c r="C27" s="130"/>
      <c r="D27" s="28"/>
      <c r="E27" s="28"/>
      <c r="F27" s="28"/>
      <c r="G27" s="28"/>
      <c r="H27" s="28"/>
      <c r="I27" s="28"/>
    </row>
    <row r="28" spans="1:9" s="24" customFormat="1" ht="15.5" x14ac:dyDescent="0.35">
      <c r="A28" s="130"/>
      <c r="B28" s="126"/>
      <c r="C28" s="130"/>
      <c r="D28" s="28"/>
      <c r="E28" s="28"/>
      <c r="F28" s="28"/>
      <c r="G28" s="28"/>
      <c r="H28" s="28"/>
      <c r="I28" s="28"/>
    </row>
    <row r="29" spans="1:9" s="24" customFormat="1" ht="15.5" x14ac:dyDescent="0.35">
      <c r="A29" s="130"/>
      <c r="B29" s="126"/>
      <c r="C29" s="130"/>
      <c r="D29" s="28"/>
      <c r="E29" s="28"/>
      <c r="F29" s="28"/>
      <c r="G29" s="28"/>
      <c r="H29" s="28"/>
      <c r="I29" s="28"/>
    </row>
    <row r="30" spans="1:9" s="24" customFormat="1" ht="15.5" x14ac:dyDescent="0.35">
      <c r="A30" s="130"/>
      <c r="B30" s="126"/>
      <c r="C30" s="130"/>
      <c r="D30" s="28"/>
      <c r="E30" s="28"/>
      <c r="F30" s="28"/>
      <c r="G30" s="28"/>
      <c r="H30" s="28"/>
      <c r="I30" s="28"/>
    </row>
    <row r="31" spans="1:9" s="24" customFormat="1" ht="15.5" x14ac:dyDescent="0.35">
      <c r="A31" s="130"/>
      <c r="B31" s="126"/>
      <c r="C31" s="130"/>
      <c r="D31" s="28"/>
      <c r="E31" s="28"/>
      <c r="F31" s="28"/>
      <c r="G31" s="28"/>
      <c r="H31" s="28"/>
      <c r="I31" s="28"/>
    </row>
    <row r="32" spans="1:9" s="24" customFormat="1" ht="15.5" x14ac:dyDescent="0.35">
      <c r="A32" s="130"/>
      <c r="B32" s="126"/>
      <c r="C32" s="130"/>
      <c r="D32" s="28"/>
      <c r="E32" s="28"/>
      <c r="F32" s="28"/>
      <c r="G32" s="28"/>
      <c r="H32" s="28"/>
      <c r="I32" s="28"/>
    </row>
    <row r="33" spans="1:9" s="24" customFormat="1" ht="15.5" x14ac:dyDescent="0.35">
      <c r="A33" s="130"/>
      <c r="B33" s="126"/>
      <c r="C33" s="130"/>
      <c r="D33" s="28"/>
      <c r="E33" s="28"/>
      <c r="F33" s="28"/>
      <c r="G33" s="28"/>
      <c r="H33" s="28"/>
      <c r="I33" s="28"/>
    </row>
    <row r="34" spans="1:9" s="24" customFormat="1" ht="15.5" x14ac:dyDescent="0.35">
      <c r="A34" s="130"/>
      <c r="B34" s="126"/>
      <c r="C34" s="130"/>
      <c r="D34" s="28"/>
      <c r="E34" s="28"/>
      <c r="F34" s="28"/>
      <c r="G34" s="28"/>
      <c r="H34" s="28"/>
      <c r="I34" s="28"/>
    </row>
    <row r="35" spans="1:9" s="24" customFormat="1" ht="15.5" x14ac:dyDescent="0.35">
      <c r="A35" s="130"/>
      <c r="B35" s="126"/>
      <c r="C35" s="130"/>
      <c r="D35" s="28"/>
      <c r="E35" s="28"/>
      <c r="F35" s="28"/>
      <c r="G35" s="28"/>
      <c r="H35" s="28"/>
      <c r="I35" s="28"/>
    </row>
    <row r="36" spans="1:9" s="24" customFormat="1" ht="15.5" x14ac:dyDescent="0.35">
      <c r="A36" s="130"/>
      <c r="B36" s="126"/>
      <c r="C36" s="130"/>
      <c r="D36" s="28"/>
      <c r="E36" s="28"/>
      <c r="F36" s="28"/>
      <c r="G36" s="28"/>
      <c r="H36" s="28"/>
      <c r="I36" s="28"/>
    </row>
    <row r="37" spans="1:9" s="24" customFormat="1" ht="15.5" x14ac:dyDescent="0.35">
      <c r="A37" s="130"/>
      <c r="B37" s="126"/>
      <c r="C37" s="130"/>
      <c r="D37" s="28"/>
      <c r="E37" s="28"/>
      <c r="F37" s="28"/>
      <c r="G37" s="28"/>
      <c r="H37" s="28"/>
      <c r="I37" s="28"/>
    </row>
    <row r="38" spans="1:9" s="24" customFormat="1" ht="15.5" x14ac:dyDescent="0.35">
      <c r="A38" s="130"/>
      <c r="B38" s="126"/>
      <c r="C38" s="130"/>
      <c r="D38" s="28"/>
      <c r="E38" s="28"/>
      <c r="F38" s="28"/>
      <c r="G38" s="28"/>
      <c r="H38" s="28"/>
      <c r="I38" s="28"/>
    </row>
    <row r="39" spans="1:9" s="24" customFormat="1" ht="15.5" x14ac:dyDescent="0.35">
      <c r="A39" s="130"/>
      <c r="B39" s="126"/>
      <c r="C39" s="130"/>
      <c r="D39" s="28"/>
      <c r="E39" s="28"/>
      <c r="F39" s="28"/>
      <c r="G39" s="28"/>
      <c r="H39" s="28"/>
      <c r="I39" s="28"/>
    </row>
    <row r="40" spans="1:9" s="24" customFormat="1" ht="15.5" x14ac:dyDescent="0.35">
      <c r="A40" s="130"/>
      <c r="B40" s="126"/>
      <c r="C40" s="130"/>
      <c r="D40" s="28"/>
      <c r="E40" s="28"/>
      <c r="F40" s="28"/>
      <c r="G40" s="28"/>
      <c r="H40" s="28"/>
      <c r="I40" s="28"/>
    </row>
    <row r="41" spans="1:9" s="24" customFormat="1" ht="15.5" x14ac:dyDescent="0.35">
      <c r="A41" s="130"/>
      <c r="B41" s="126"/>
      <c r="C41" s="130"/>
      <c r="D41" s="28"/>
      <c r="E41" s="28"/>
      <c r="F41" s="28"/>
      <c r="G41" s="28"/>
      <c r="H41" s="28"/>
      <c r="I41" s="28"/>
    </row>
    <row r="42" spans="1:9" s="24" customFormat="1" ht="15.5" x14ac:dyDescent="0.35">
      <c r="A42" s="130"/>
      <c r="B42" s="126"/>
      <c r="C42" s="130"/>
      <c r="D42" s="28"/>
      <c r="E42" s="28"/>
      <c r="F42" s="28"/>
      <c r="G42" s="28"/>
      <c r="H42" s="28"/>
      <c r="I42" s="28"/>
    </row>
    <row r="43" spans="1:9" s="24" customFormat="1" ht="15.5" x14ac:dyDescent="0.35">
      <c r="A43" s="130"/>
      <c r="B43" s="126"/>
      <c r="C43" s="130"/>
      <c r="D43" s="28"/>
      <c r="E43" s="28"/>
      <c r="F43" s="28"/>
      <c r="G43" s="28"/>
      <c r="H43" s="28"/>
      <c r="I43" s="28"/>
    </row>
    <row r="44" spans="1:9" s="24" customFormat="1" ht="15.5" x14ac:dyDescent="0.35">
      <c r="A44" s="130"/>
      <c r="B44" s="126"/>
      <c r="C44" s="130"/>
      <c r="D44" s="28"/>
      <c r="E44" s="28"/>
      <c r="F44" s="28"/>
      <c r="G44" s="28"/>
      <c r="H44" s="28"/>
      <c r="I44" s="28"/>
    </row>
    <row r="45" spans="1:9" s="24" customFormat="1" ht="15.5" x14ac:dyDescent="0.35">
      <c r="A45" s="130"/>
      <c r="B45" s="126"/>
      <c r="C45" s="130"/>
      <c r="D45" s="28"/>
      <c r="E45" s="28"/>
      <c r="F45" s="28"/>
      <c r="G45" s="28"/>
      <c r="H45" s="28"/>
      <c r="I45" s="28"/>
    </row>
    <row r="46" spans="1:9" s="24" customFormat="1" ht="15.5" x14ac:dyDescent="0.35">
      <c r="A46" s="130"/>
      <c r="B46" s="126"/>
      <c r="C46" s="130"/>
      <c r="D46" s="28"/>
      <c r="E46" s="28"/>
      <c r="F46" s="28"/>
      <c r="G46" s="28"/>
      <c r="H46" s="28"/>
      <c r="I46" s="28"/>
    </row>
    <row r="47" spans="1:9" s="24" customFormat="1" ht="15.5" x14ac:dyDescent="0.35">
      <c r="A47" s="130"/>
      <c r="B47" s="126"/>
      <c r="C47" s="130"/>
      <c r="D47" s="28"/>
      <c r="E47" s="28"/>
      <c r="F47" s="28"/>
      <c r="G47" s="28"/>
      <c r="H47" s="28"/>
      <c r="I47" s="28"/>
    </row>
    <row r="48" spans="1:9" s="24" customFormat="1" ht="15.5" x14ac:dyDescent="0.35">
      <c r="A48" s="130"/>
      <c r="B48" s="126"/>
      <c r="C48" s="130"/>
      <c r="D48" s="28"/>
      <c r="E48" s="28"/>
      <c r="F48" s="28"/>
      <c r="G48" s="28"/>
      <c r="H48" s="28"/>
      <c r="I48" s="28"/>
    </row>
    <row r="49" spans="1:9" s="24" customFormat="1" ht="15.5" x14ac:dyDescent="0.35">
      <c r="A49" s="130"/>
      <c r="B49" s="126"/>
      <c r="C49" s="130"/>
      <c r="D49" s="28"/>
      <c r="E49" s="28"/>
      <c r="F49" s="28"/>
      <c r="G49" s="28"/>
      <c r="H49" s="28"/>
      <c r="I49" s="28"/>
    </row>
    <row r="50" spans="1:9" s="24" customFormat="1" ht="15.5" x14ac:dyDescent="0.35">
      <c r="A50" s="130"/>
      <c r="B50" s="126"/>
      <c r="C50" s="130"/>
      <c r="D50" s="28"/>
      <c r="E50" s="28"/>
      <c r="F50" s="28"/>
      <c r="G50" s="28"/>
      <c r="H50" s="28"/>
      <c r="I50" s="28"/>
    </row>
    <row r="51" spans="1:9" s="24" customFormat="1" ht="15.5" x14ac:dyDescent="0.35">
      <c r="A51" s="130"/>
      <c r="B51" s="126"/>
      <c r="C51" s="130"/>
      <c r="D51" s="28"/>
      <c r="E51" s="28"/>
      <c r="F51" s="28"/>
      <c r="G51" s="28"/>
      <c r="H51" s="28"/>
      <c r="I51" s="28"/>
    </row>
    <row r="52" spans="1:9" s="24" customFormat="1" ht="15.5" x14ac:dyDescent="0.35">
      <c r="A52" s="130"/>
      <c r="B52" s="126"/>
      <c r="C52" s="130"/>
      <c r="D52" s="28"/>
      <c r="E52" s="28"/>
      <c r="F52" s="28"/>
      <c r="G52" s="28"/>
      <c r="H52" s="28"/>
      <c r="I52" s="28"/>
    </row>
    <row r="53" spans="1:9" s="24" customFormat="1" ht="15.5" x14ac:dyDescent="0.35">
      <c r="A53" s="130"/>
      <c r="B53" s="126"/>
      <c r="C53" s="130"/>
      <c r="D53" s="28"/>
      <c r="E53" s="28"/>
      <c r="F53" s="28"/>
      <c r="G53" s="28"/>
      <c r="H53" s="28"/>
      <c r="I53" s="28"/>
    </row>
    <row r="54" spans="1:9" s="24" customFormat="1" ht="15.5" x14ac:dyDescent="0.35">
      <c r="A54" s="130"/>
      <c r="B54" s="126"/>
      <c r="C54" s="130"/>
      <c r="D54" s="28"/>
      <c r="E54" s="28"/>
      <c r="F54" s="28"/>
      <c r="G54" s="28"/>
      <c r="H54" s="28"/>
      <c r="I54" s="28"/>
    </row>
    <row r="55" spans="1:9" s="24" customFormat="1" ht="15.5" x14ac:dyDescent="0.35">
      <c r="A55" s="130"/>
      <c r="B55" s="126"/>
      <c r="C55" s="130"/>
      <c r="D55" s="28"/>
      <c r="E55" s="28"/>
      <c r="F55" s="28"/>
      <c r="G55" s="28"/>
      <c r="H55" s="28"/>
      <c r="I55" s="28"/>
    </row>
    <row r="56" spans="1:9" s="24" customFormat="1" ht="15.5" x14ac:dyDescent="0.35">
      <c r="A56" s="130"/>
      <c r="B56" s="126"/>
      <c r="C56" s="130"/>
      <c r="D56" s="28"/>
      <c r="E56" s="28"/>
      <c r="F56" s="28"/>
      <c r="G56" s="28"/>
      <c r="H56" s="28"/>
      <c r="I56" s="28"/>
    </row>
    <row r="57" spans="1:9" s="24" customFormat="1" ht="15.5" x14ac:dyDescent="0.35">
      <c r="A57" s="130"/>
      <c r="B57" s="126"/>
      <c r="C57" s="130"/>
      <c r="D57" s="28"/>
      <c r="E57" s="28"/>
      <c r="F57" s="28"/>
      <c r="G57" s="28"/>
      <c r="H57" s="28"/>
      <c r="I57" s="28"/>
    </row>
    <row r="58" spans="1:9" s="24" customFormat="1" ht="15.5" x14ac:dyDescent="0.35">
      <c r="A58" s="130"/>
      <c r="B58" s="126"/>
      <c r="C58" s="130"/>
      <c r="D58" s="28"/>
      <c r="E58" s="28"/>
      <c r="F58" s="28"/>
      <c r="G58" s="28"/>
      <c r="H58" s="28"/>
      <c r="I58" s="28"/>
    </row>
    <row r="59" spans="1:9" s="24" customFormat="1" ht="15.5" x14ac:dyDescent="0.35">
      <c r="A59" s="130"/>
      <c r="B59" s="126"/>
      <c r="C59" s="130"/>
      <c r="D59" s="28"/>
      <c r="E59" s="28"/>
      <c r="F59" s="28"/>
      <c r="G59" s="28"/>
      <c r="H59" s="28"/>
      <c r="I59" s="28"/>
    </row>
    <row r="60" spans="1:9" s="24" customFormat="1" ht="15.5" x14ac:dyDescent="0.35">
      <c r="A60" s="130"/>
      <c r="B60" s="126"/>
      <c r="C60" s="130"/>
      <c r="D60" s="28"/>
      <c r="E60" s="28"/>
      <c r="F60" s="28"/>
      <c r="G60" s="28"/>
      <c r="H60" s="28"/>
      <c r="I60" s="28"/>
    </row>
    <row r="61" spans="1:9" s="24" customFormat="1" ht="15.5" x14ac:dyDescent="0.35">
      <c r="A61" s="130"/>
      <c r="B61" s="126"/>
      <c r="C61" s="130"/>
      <c r="D61" s="28"/>
      <c r="E61" s="28"/>
      <c r="F61" s="28"/>
      <c r="G61" s="28"/>
      <c r="H61" s="28"/>
      <c r="I61" s="28"/>
    </row>
    <row r="62" spans="1:9" s="24" customFormat="1" ht="15.5" x14ac:dyDescent="0.35">
      <c r="A62" s="130"/>
      <c r="B62" s="126"/>
      <c r="C62" s="130"/>
      <c r="D62" s="28"/>
      <c r="E62" s="28"/>
      <c r="F62" s="28"/>
      <c r="G62" s="28"/>
      <c r="H62" s="28"/>
      <c r="I62" s="28"/>
    </row>
    <row r="63" spans="1:9" s="24" customFormat="1" ht="15.5" x14ac:dyDescent="0.35">
      <c r="A63" s="130"/>
      <c r="B63" s="126"/>
      <c r="C63" s="130"/>
      <c r="D63" s="28"/>
      <c r="E63" s="28"/>
      <c r="F63" s="28"/>
      <c r="G63" s="28"/>
      <c r="H63" s="28"/>
      <c r="I63" s="28"/>
    </row>
    <row r="64" spans="1:9" s="24" customFormat="1" ht="15.5" x14ac:dyDescent="0.35">
      <c r="A64" s="130"/>
      <c r="B64" s="126"/>
      <c r="C64" s="130"/>
      <c r="D64" s="28"/>
      <c r="E64" s="28"/>
      <c r="F64" s="28"/>
      <c r="G64" s="28"/>
      <c r="H64" s="28"/>
      <c r="I64" s="28"/>
    </row>
    <row r="65" spans="1:9" s="24" customFormat="1" ht="15.5" x14ac:dyDescent="0.35">
      <c r="A65" s="130"/>
      <c r="B65" s="126"/>
      <c r="C65" s="130"/>
      <c r="D65" s="28"/>
      <c r="E65" s="28"/>
      <c r="F65" s="28"/>
      <c r="G65" s="28"/>
      <c r="H65" s="28"/>
      <c r="I65" s="28"/>
    </row>
    <row r="66" spans="1:9" s="24" customFormat="1" ht="15.5" x14ac:dyDescent="0.35">
      <c r="A66" s="130"/>
      <c r="B66" s="126"/>
      <c r="C66" s="130"/>
      <c r="D66" s="28"/>
      <c r="E66" s="28"/>
      <c r="F66" s="28"/>
      <c r="G66" s="28"/>
      <c r="H66" s="28"/>
      <c r="I66" s="28"/>
    </row>
    <row r="67" spans="1:9" s="24" customFormat="1" ht="15.5" x14ac:dyDescent="0.35">
      <c r="A67" s="130"/>
      <c r="B67" s="126"/>
      <c r="C67" s="130"/>
      <c r="D67" s="28"/>
      <c r="E67" s="28"/>
      <c r="F67" s="28"/>
      <c r="G67" s="28"/>
      <c r="H67" s="28"/>
      <c r="I67" s="28"/>
    </row>
    <row r="68" spans="1:9" s="24" customFormat="1" ht="15.5" x14ac:dyDescent="0.35">
      <c r="A68" s="130"/>
      <c r="B68" s="126"/>
      <c r="C68" s="130"/>
      <c r="D68" s="28"/>
      <c r="E68" s="28"/>
      <c r="F68" s="28"/>
      <c r="G68" s="28"/>
      <c r="H68" s="28"/>
      <c r="I68" s="28"/>
    </row>
    <row r="69" spans="1:9" s="24" customFormat="1" ht="15.5" x14ac:dyDescent="0.35">
      <c r="A69" s="130"/>
      <c r="B69" s="126"/>
      <c r="C69" s="130"/>
      <c r="D69" s="28"/>
      <c r="E69" s="28"/>
      <c r="F69" s="28"/>
      <c r="G69" s="28"/>
      <c r="H69" s="28"/>
      <c r="I69" s="28"/>
    </row>
    <row r="70" spans="1:9" s="24" customFormat="1" ht="15.5" x14ac:dyDescent="0.35">
      <c r="A70" s="130"/>
      <c r="B70" s="126"/>
      <c r="C70" s="130"/>
      <c r="D70" s="28"/>
      <c r="E70" s="28"/>
      <c r="F70" s="28"/>
      <c r="G70" s="28"/>
      <c r="H70" s="28"/>
      <c r="I70" s="28"/>
    </row>
    <row r="71" spans="1:9" s="24" customFormat="1" ht="15.5" x14ac:dyDescent="0.35">
      <c r="A71" s="130"/>
      <c r="B71" s="126"/>
      <c r="C71" s="130"/>
      <c r="D71" s="28"/>
      <c r="E71" s="28"/>
      <c r="F71" s="28"/>
      <c r="G71" s="28"/>
      <c r="H71" s="28"/>
      <c r="I71" s="28"/>
    </row>
    <row r="72" spans="1:9" s="24" customFormat="1" ht="15.5" x14ac:dyDescent="0.35">
      <c r="A72" s="130"/>
      <c r="B72" s="126"/>
      <c r="C72" s="130"/>
      <c r="D72" s="28"/>
      <c r="E72" s="28"/>
      <c r="F72" s="28"/>
      <c r="G72" s="28"/>
      <c r="H72" s="28"/>
      <c r="I72" s="28"/>
    </row>
    <row r="73" spans="1:9" s="24" customFormat="1" ht="15.5" x14ac:dyDescent="0.35">
      <c r="A73" s="130"/>
      <c r="B73" s="126"/>
      <c r="C73" s="130"/>
      <c r="D73" s="28"/>
      <c r="E73" s="28"/>
      <c r="F73" s="28"/>
      <c r="G73" s="28"/>
      <c r="H73" s="28"/>
      <c r="I73" s="28"/>
    </row>
    <row r="74" spans="1:9" s="24" customFormat="1" ht="15.5" x14ac:dyDescent="0.35">
      <c r="A74" s="130"/>
      <c r="B74" s="126"/>
      <c r="C74" s="130"/>
      <c r="D74" s="28"/>
      <c r="E74" s="28"/>
      <c r="F74" s="28"/>
      <c r="G74" s="28"/>
      <c r="H74" s="28"/>
      <c r="I74" s="28"/>
    </row>
    <row r="75" spans="1:9" s="24" customFormat="1" ht="15.5" x14ac:dyDescent="0.35">
      <c r="A75" s="130"/>
      <c r="B75" s="126"/>
      <c r="C75" s="130"/>
      <c r="D75" s="28"/>
      <c r="E75" s="28"/>
      <c r="F75" s="28"/>
      <c r="G75" s="28"/>
      <c r="H75" s="28"/>
      <c r="I75" s="28"/>
    </row>
    <row r="76" spans="1:9" s="24" customFormat="1" ht="15.5" x14ac:dyDescent="0.35">
      <c r="A76" s="130"/>
      <c r="B76" s="126"/>
      <c r="C76" s="130"/>
      <c r="D76" s="28"/>
      <c r="E76" s="28"/>
      <c r="F76" s="28"/>
      <c r="G76" s="28"/>
      <c r="H76" s="28"/>
      <c r="I76" s="28"/>
    </row>
    <row r="77" spans="1:9" s="24" customFormat="1" ht="15.5" x14ac:dyDescent="0.35">
      <c r="A77" s="130"/>
      <c r="B77" s="126"/>
      <c r="C77" s="130"/>
      <c r="D77" s="28"/>
      <c r="E77" s="28"/>
      <c r="F77" s="28"/>
      <c r="G77" s="28"/>
      <c r="H77" s="28"/>
      <c r="I77" s="28"/>
    </row>
    <row r="78" spans="1:9" s="24" customFormat="1" ht="15.5" x14ac:dyDescent="0.35">
      <c r="A78" s="130"/>
      <c r="B78" s="126"/>
      <c r="C78" s="130"/>
      <c r="D78" s="28"/>
      <c r="E78" s="28"/>
      <c r="F78" s="28"/>
      <c r="G78" s="28"/>
      <c r="H78" s="28"/>
      <c r="I78" s="28"/>
    </row>
    <row r="79" spans="1:9" s="24" customFormat="1" ht="15.5" x14ac:dyDescent="0.35">
      <c r="A79" s="130"/>
      <c r="B79" s="126"/>
      <c r="C79" s="130"/>
      <c r="D79" s="28"/>
      <c r="E79" s="28"/>
      <c r="F79" s="28"/>
      <c r="G79" s="28"/>
      <c r="H79" s="28"/>
      <c r="I79" s="28"/>
    </row>
    <row r="80" spans="1:9" s="24" customFormat="1" ht="15.5" x14ac:dyDescent="0.35">
      <c r="A80" s="130"/>
      <c r="B80" s="126"/>
      <c r="C80" s="130"/>
      <c r="D80" s="28"/>
      <c r="E80" s="28"/>
      <c r="F80" s="28"/>
      <c r="G80" s="28"/>
      <c r="H80" s="28"/>
      <c r="I80" s="28"/>
    </row>
    <row r="81" spans="1:9" s="24" customFormat="1" ht="15.5" x14ac:dyDescent="0.35">
      <c r="A81" s="130"/>
      <c r="B81" s="126"/>
      <c r="C81" s="130"/>
      <c r="D81" s="28"/>
      <c r="E81" s="28"/>
      <c r="F81" s="28"/>
      <c r="G81" s="28"/>
      <c r="H81" s="28"/>
      <c r="I81" s="28"/>
    </row>
    <row r="82" spans="1:9" s="24" customFormat="1" ht="15.5" x14ac:dyDescent="0.35">
      <c r="A82" s="130"/>
      <c r="B82" s="126"/>
      <c r="C82" s="130"/>
      <c r="D82" s="28"/>
      <c r="E82" s="28"/>
      <c r="F82" s="28"/>
      <c r="G82" s="28"/>
      <c r="H82" s="28"/>
      <c r="I82" s="28"/>
    </row>
    <row r="83" spans="1:9" s="24" customFormat="1" ht="15.5" x14ac:dyDescent="0.35">
      <c r="A83" s="130"/>
      <c r="B83" s="126"/>
      <c r="C83" s="130"/>
      <c r="D83" s="28"/>
      <c r="E83" s="28"/>
      <c r="F83" s="28"/>
      <c r="G83" s="28"/>
      <c r="H83" s="28"/>
      <c r="I83" s="28"/>
    </row>
    <row r="84" spans="1:9" s="24" customFormat="1" ht="15.5" x14ac:dyDescent="0.35">
      <c r="A84" s="130"/>
      <c r="B84" s="126"/>
      <c r="C84" s="130"/>
      <c r="D84" s="28"/>
      <c r="E84" s="28"/>
      <c r="F84" s="28"/>
      <c r="G84" s="28"/>
      <c r="H84" s="28"/>
      <c r="I84" s="28"/>
    </row>
    <row r="85" spans="1:9" s="24" customFormat="1" ht="15.5" x14ac:dyDescent="0.35">
      <c r="A85" s="130"/>
      <c r="B85" s="126"/>
      <c r="C85" s="130"/>
      <c r="D85" s="28"/>
      <c r="E85" s="28"/>
      <c r="F85" s="28"/>
      <c r="G85" s="28"/>
      <c r="H85" s="28"/>
      <c r="I85" s="28"/>
    </row>
    <row r="86" spans="1:9" s="24" customFormat="1" ht="15.5" x14ac:dyDescent="0.35">
      <c r="A86" s="130"/>
      <c r="B86" s="126"/>
      <c r="C86" s="130"/>
      <c r="D86" s="28"/>
      <c r="E86" s="28"/>
      <c r="F86" s="28"/>
      <c r="G86" s="28"/>
      <c r="H86" s="28"/>
      <c r="I86" s="28"/>
    </row>
    <row r="87" spans="1:9" s="24" customFormat="1" ht="15.5" x14ac:dyDescent="0.35">
      <c r="A87" s="130"/>
      <c r="B87" s="126"/>
      <c r="C87" s="130"/>
      <c r="D87" s="28"/>
      <c r="E87" s="28"/>
      <c r="F87" s="28"/>
      <c r="G87" s="28"/>
      <c r="H87" s="28"/>
      <c r="I87" s="28"/>
    </row>
    <row r="88" spans="1:9" s="24" customFormat="1" ht="15.5" x14ac:dyDescent="0.35">
      <c r="A88" s="130"/>
      <c r="B88" s="126"/>
      <c r="C88" s="130"/>
      <c r="D88" s="28"/>
      <c r="E88" s="28"/>
      <c r="F88" s="28"/>
      <c r="G88" s="28"/>
      <c r="H88" s="28"/>
      <c r="I88" s="28"/>
    </row>
    <row r="89" spans="1:9" s="24" customFormat="1" ht="15.5" x14ac:dyDescent="0.35">
      <c r="A89" s="130"/>
      <c r="B89" s="126"/>
      <c r="C89" s="130"/>
      <c r="D89" s="28"/>
      <c r="E89" s="28"/>
      <c r="F89" s="28"/>
      <c r="G89" s="28"/>
      <c r="H89" s="28"/>
      <c r="I89" s="28"/>
    </row>
    <row r="90" spans="1:9" s="24" customFormat="1" ht="15.5" x14ac:dyDescent="0.35">
      <c r="A90" s="130"/>
      <c r="B90" s="126"/>
      <c r="C90" s="130"/>
      <c r="D90" s="28"/>
      <c r="E90" s="28"/>
      <c r="F90" s="28"/>
      <c r="G90" s="28"/>
      <c r="H90" s="28"/>
      <c r="I90" s="28"/>
    </row>
    <row r="91" spans="1:9" s="24" customFormat="1" ht="15.5" x14ac:dyDescent="0.35">
      <c r="A91" s="130"/>
      <c r="B91" s="126"/>
      <c r="C91" s="130"/>
      <c r="D91" s="28"/>
      <c r="E91" s="28"/>
      <c r="F91" s="28"/>
      <c r="G91" s="28"/>
      <c r="H91" s="28"/>
      <c r="I91" s="28"/>
    </row>
    <row r="92" spans="1:9" s="24" customFormat="1" ht="15.5" x14ac:dyDescent="0.35">
      <c r="A92" s="130"/>
      <c r="B92" s="126"/>
      <c r="C92" s="130"/>
      <c r="D92" s="28"/>
      <c r="E92" s="28"/>
      <c r="F92" s="28"/>
      <c r="G92" s="28"/>
      <c r="H92" s="28"/>
      <c r="I92" s="28"/>
    </row>
    <row r="93" spans="1:9" s="24" customFormat="1" ht="15.5" x14ac:dyDescent="0.35">
      <c r="A93" s="130"/>
      <c r="B93" s="126"/>
      <c r="C93" s="130"/>
      <c r="D93" s="28"/>
      <c r="E93" s="28"/>
      <c r="F93" s="28"/>
      <c r="G93" s="28"/>
      <c r="H93" s="28"/>
      <c r="I93" s="28"/>
    </row>
    <row r="94" spans="1:9" s="24" customFormat="1" ht="15.5" x14ac:dyDescent="0.35">
      <c r="A94" s="130"/>
      <c r="B94" s="126"/>
      <c r="C94" s="130"/>
      <c r="D94" s="28"/>
      <c r="E94" s="28"/>
      <c r="F94" s="28"/>
      <c r="G94" s="28"/>
      <c r="H94" s="28"/>
      <c r="I94" s="28"/>
    </row>
    <row r="95" spans="1:9" s="24" customFormat="1" ht="15.5" x14ac:dyDescent="0.35">
      <c r="A95" s="130"/>
      <c r="B95" s="126"/>
      <c r="C95" s="130"/>
      <c r="D95" s="28"/>
      <c r="E95" s="28"/>
      <c r="F95" s="28"/>
      <c r="G95" s="28"/>
      <c r="H95" s="28"/>
      <c r="I95" s="28"/>
    </row>
    <row r="96" spans="1:9" s="24" customFormat="1" ht="15.5" x14ac:dyDescent="0.35">
      <c r="A96" s="130"/>
      <c r="B96" s="126"/>
      <c r="C96" s="130"/>
      <c r="D96" s="28"/>
      <c r="E96" s="28"/>
      <c r="F96" s="28"/>
      <c r="G96" s="28"/>
      <c r="H96" s="28"/>
      <c r="I96" s="28"/>
    </row>
    <row r="97" spans="1:9" s="24" customFormat="1" ht="15.5" x14ac:dyDescent="0.35">
      <c r="A97" s="130"/>
      <c r="B97" s="126"/>
      <c r="C97" s="130"/>
      <c r="D97" s="28"/>
      <c r="E97" s="28"/>
      <c r="F97" s="28"/>
      <c r="G97" s="28"/>
      <c r="H97" s="28"/>
      <c r="I97" s="28"/>
    </row>
    <row r="98" spans="1:9" s="24" customFormat="1" ht="15.5" x14ac:dyDescent="0.35">
      <c r="A98" s="130"/>
      <c r="B98" s="126"/>
      <c r="C98" s="130"/>
      <c r="D98" s="28"/>
      <c r="E98" s="28"/>
      <c r="F98" s="28"/>
      <c r="G98" s="28"/>
      <c r="H98" s="28"/>
      <c r="I98" s="28"/>
    </row>
    <row r="99" spans="1:9" s="24" customFormat="1" ht="15.5" x14ac:dyDescent="0.35">
      <c r="A99" s="130"/>
      <c r="B99" s="126"/>
      <c r="C99" s="130"/>
      <c r="D99" s="28"/>
      <c r="E99" s="28"/>
      <c r="F99" s="28"/>
      <c r="G99" s="28"/>
      <c r="H99" s="28"/>
      <c r="I99" s="28"/>
    </row>
    <row r="100" spans="1:9" s="24" customFormat="1" ht="15.5" x14ac:dyDescent="0.35">
      <c r="A100" s="130"/>
      <c r="B100" s="126"/>
      <c r="C100" s="130"/>
      <c r="D100" s="28"/>
      <c r="E100" s="28"/>
      <c r="F100" s="28"/>
      <c r="G100" s="28"/>
      <c r="H100" s="28"/>
      <c r="I100" s="28"/>
    </row>
    <row r="101" spans="1:9" s="24" customFormat="1" ht="15.5" x14ac:dyDescent="0.35">
      <c r="A101" s="130"/>
      <c r="B101" s="126"/>
      <c r="C101" s="130"/>
      <c r="D101" s="28"/>
      <c r="E101" s="28"/>
      <c r="F101" s="28"/>
      <c r="G101" s="28"/>
      <c r="H101" s="28"/>
      <c r="I101" s="28"/>
    </row>
    <row r="102" spans="1:9" s="24" customFormat="1" ht="15.5" x14ac:dyDescent="0.35">
      <c r="A102" s="130"/>
      <c r="B102" s="126"/>
      <c r="C102" s="130"/>
      <c r="D102" s="28"/>
      <c r="E102" s="28"/>
      <c r="F102" s="28"/>
      <c r="G102" s="28"/>
      <c r="H102" s="28"/>
      <c r="I102" s="28"/>
    </row>
    <row r="103" spans="1:9" s="24" customFormat="1" ht="15.5" x14ac:dyDescent="0.35">
      <c r="A103" s="130"/>
      <c r="B103" s="126"/>
      <c r="C103" s="130"/>
      <c r="D103" s="28"/>
      <c r="E103" s="28"/>
      <c r="F103" s="28"/>
      <c r="G103" s="28"/>
      <c r="H103" s="28"/>
      <c r="I103" s="28"/>
    </row>
    <row r="104" spans="1:9" s="24" customFormat="1" ht="15.5" x14ac:dyDescent="0.35">
      <c r="A104" s="130"/>
      <c r="B104" s="126"/>
      <c r="C104" s="130"/>
      <c r="D104" s="28"/>
      <c r="E104" s="28"/>
      <c r="F104" s="28"/>
      <c r="G104" s="28"/>
      <c r="H104" s="28"/>
      <c r="I104" s="28"/>
    </row>
    <row r="105" spans="1:9" s="24" customFormat="1" ht="15.5" x14ac:dyDescent="0.35">
      <c r="A105" s="130"/>
      <c r="B105" s="126"/>
      <c r="C105" s="130"/>
      <c r="D105" s="28"/>
      <c r="E105" s="28"/>
      <c r="F105" s="28"/>
      <c r="G105" s="28"/>
      <c r="H105" s="28"/>
      <c r="I105" s="28"/>
    </row>
    <row r="106" spans="1:9" s="24" customFormat="1" ht="15.5" x14ac:dyDescent="0.35">
      <c r="A106" s="130"/>
      <c r="B106" s="126"/>
      <c r="C106" s="130"/>
      <c r="D106" s="28"/>
      <c r="E106" s="28"/>
      <c r="F106" s="28"/>
      <c r="G106" s="28"/>
      <c r="H106" s="28"/>
      <c r="I106" s="28"/>
    </row>
    <row r="107" spans="1:9" s="24" customFormat="1" ht="15.5" x14ac:dyDescent="0.35">
      <c r="A107" s="130"/>
      <c r="B107" s="126"/>
      <c r="C107" s="130"/>
      <c r="D107" s="28"/>
      <c r="E107" s="28"/>
      <c r="F107" s="28"/>
      <c r="G107" s="28"/>
      <c r="H107" s="28"/>
      <c r="I107" s="28"/>
    </row>
    <row r="108" spans="1:9" s="24" customFormat="1" ht="15.5" x14ac:dyDescent="0.35">
      <c r="A108" s="130"/>
      <c r="B108" s="126"/>
      <c r="C108" s="130"/>
      <c r="D108" s="28"/>
      <c r="E108" s="28"/>
      <c r="F108" s="28"/>
      <c r="G108" s="28"/>
      <c r="H108" s="28"/>
      <c r="I108" s="28"/>
    </row>
    <row r="109" spans="1:9" s="24" customFormat="1" ht="15.5" x14ac:dyDescent="0.35">
      <c r="A109" s="130"/>
      <c r="B109" s="126"/>
      <c r="C109" s="130"/>
      <c r="D109" s="28"/>
      <c r="E109" s="28"/>
      <c r="F109" s="28"/>
      <c r="G109" s="28"/>
      <c r="H109" s="28"/>
      <c r="I109" s="28"/>
    </row>
    <row r="110" spans="1:9" s="24" customFormat="1" ht="15.5" x14ac:dyDescent="0.35">
      <c r="A110" s="130"/>
      <c r="B110" s="126"/>
      <c r="C110" s="130"/>
      <c r="D110" s="28"/>
      <c r="E110" s="28"/>
      <c r="F110" s="28"/>
      <c r="G110" s="28"/>
      <c r="H110" s="28"/>
      <c r="I110" s="28"/>
    </row>
    <row r="111" spans="1:9" s="24" customFormat="1" ht="15.5" x14ac:dyDescent="0.35">
      <c r="A111" s="130"/>
      <c r="B111" s="126"/>
      <c r="C111" s="130"/>
      <c r="D111" s="28"/>
      <c r="E111" s="28"/>
      <c r="F111" s="28"/>
      <c r="G111" s="28"/>
      <c r="H111" s="28"/>
      <c r="I111" s="28"/>
    </row>
    <row r="112" spans="1:9" s="24" customFormat="1" ht="15.5" x14ac:dyDescent="0.35">
      <c r="A112" s="130"/>
      <c r="B112" s="126"/>
      <c r="C112" s="130"/>
      <c r="D112" s="28"/>
      <c r="E112" s="28"/>
      <c r="F112" s="28"/>
      <c r="G112" s="28"/>
      <c r="H112" s="28"/>
      <c r="I112" s="28"/>
    </row>
    <row r="113" spans="1:9" s="24" customFormat="1" ht="15.5" x14ac:dyDescent="0.35">
      <c r="A113" s="130"/>
      <c r="B113" s="126"/>
      <c r="C113" s="130"/>
      <c r="D113" s="28"/>
      <c r="E113" s="28"/>
      <c r="F113" s="28"/>
      <c r="G113" s="28"/>
      <c r="H113" s="28"/>
      <c r="I113" s="28"/>
    </row>
    <row r="114" spans="1:9" s="24" customFormat="1" ht="15.5" x14ac:dyDescent="0.35">
      <c r="A114" s="130"/>
      <c r="B114" s="126"/>
      <c r="C114" s="130"/>
      <c r="D114" s="28"/>
      <c r="E114" s="28"/>
      <c r="F114" s="28"/>
      <c r="G114" s="28"/>
      <c r="H114" s="28"/>
      <c r="I114" s="28"/>
    </row>
    <row r="115" spans="1:9" s="24" customFormat="1" ht="15.5" x14ac:dyDescent="0.35">
      <c r="A115" s="130"/>
      <c r="B115" s="126"/>
      <c r="C115" s="130"/>
      <c r="D115" s="28"/>
      <c r="E115" s="28"/>
      <c r="F115" s="28"/>
      <c r="G115" s="28"/>
      <c r="H115" s="28"/>
      <c r="I115" s="28"/>
    </row>
    <row r="116" spans="1:9" s="24" customFormat="1" ht="15.5" x14ac:dyDescent="0.35">
      <c r="A116" s="130"/>
      <c r="B116" s="126"/>
      <c r="C116" s="130"/>
      <c r="D116" s="28"/>
      <c r="E116" s="28"/>
      <c r="F116" s="28"/>
      <c r="G116" s="28"/>
      <c r="H116" s="28"/>
      <c r="I116" s="28"/>
    </row>
    <row r="117" spans="1:9" s="24" customFormat="1" ht="15.5" x14ac:dyDescent="0.35">
      <c r="A117" s="130"/>
      <c r="B117" s="126"/>
      <c r="C117" s="130"/>
      <c r="D117" s="28"/>
      <c r="E117" s="28"/>
      <c r="F117" s="28"/>
      <c r="G117" s="28"/>
      <c r="H117" s="28"/>
      <c r="I117" s="28"/>
    </row>
    <row r="118" spans="1:9" s="24" customFormat="1" ht="15.5" x14ac:dyDescent="0.35">
      <c r="A118" s="130"/>
      <c r="B118" s="126"/>
      <c r="C118" s="130"/>
      <c r="D118" s="28"/>
      <c r="E118" s="28"/>
      <c r="F118" s="28"/>
      <c r="G118" s="28"/>
      <c r="H118" s="28"/>
      <c r="I118" s="28"/>
    </row>
    <row r="119" spans="1:9" s="24" customFormat="1" ht="15.5" x14ac:dyDescent="0.35">
      <c r="A119" s="130"/>
      <c r="B119" s="126"/>
      <c r="C119" s="130"/>
      <c r="D119" s="28"/>
      <c r="E119" s="28"/>
      <c r="F119" s="28"/>
      <c r="G119" s="28"/>
      <c r="H119" s="28"/>
      <c r="I119" s="28"/>
    </row>
    <row r="120" spans="1:9" s="24" customFormat="1" ht="15.5" x14ac:dyDescent="0.35">
      <c r="A120" s="130"/>
      <c r="B120" s="126"/>
      <c r="C120" s="130"/>
      <c r="D120" s="28"/>
      <c r="E120" s="28"/>
      <c r="F120" s="28"/>
      <c r="G120" s="28"/>
      <c r="H120" s="28"/>
      <c r="I120" s="28"/>
    </row>
    <row r="121" spans="1:9" s="24" customFormat="1" ht="15.5" x14ac:dyDescent="0.35">
      <c r="A121" s="130"/>
      <c r="B121" s="126"/>
      <c r="C121" s="130"/>
      <c r="D121" s="28"/>
      <c r="E121" s="28"/>
      <c r="F121" s="28"/>
      <c r="G121" s="28"/>
      <c r="H121" s="28"/>
      <c r="I121" s="28"/>
    </row>
    <row r="122" spans="1:9" s="24" customFormat="1" ht="15.5" x14ac:dyDescent="0.35">
      <c r="A122" s="130"/>
      <c r="B122" s="126"/>
      <c r="C122" s="130"/>
      <c r="D122" s="28"/>
      <c r="E122" s="28"/>
      <c r="F122" s="28"/>
      <c r="G122" s="28"/>
      <c r="H122" s="28"/>
      <c r="I122" s="28"/>
    </row>
    <row r="123" spans="1:9" s="24" customFormat="1" ht="15.5" x14ac:dyDescent="0.35">
      <c r="A123" s="130"/>
      <c r="B123" s="126"/>
      <c r="C123" s="130"/>
      <c r="D123" s="28"/>
      <c r="E123" s="28"/>
      <c r="F123" s="28"/>
      <c r="G123" s="28"/>
      <c r="H123" s="28"/>
      <c r="I123" s="28"/>
    </row>
    <row r="124" spans="1:9" s="24" customFormat="1" ht="15.5" x14ac:dyDescent="0.35">
      <c r="A124" s="130"/>
      <c r="B124" s="126"/>
      <c r="C124" s="130"/>
      <c r="D124" s="28"/>
      <c r="E124" s="28"/>
      <c r="F124" s="28"/>
      <c r="G124" s="28"/>
      <c r="H124" s="28"/>
      <c r="I124" s="28"/>
    </row>
    <row r="125" spans="1:9" s="24" customFormat="1" ht="15.5" x14ac:dyDescent="0.35">
      <c r="A125" s="130"/>
      <c r="B125" s="126"/>
      <c r="C125" s="130"/>
      <c r="D125" s="28"/>
      <c r="E125" s="28"/>
      <c r="F125" s="28"/>
      <c r="G125" s="28"/>
      <c r="H125" s="28"/>
      <c r="I125" s="28"/>
    </row>
    <row r="126" spans="1:9" s="24" customFormat="1" ht="15.5" x14ac:dyDescent="0.35">
      <c r="A126" s="130"/>
      <c r="B126" s="126"/>
      <c r="C126" s="130"/>
      <c r="D126" s="28"/>
      <c r="E126" s="28"/>
      <c r="F126" s="28"/>
      <c r="G126" s="28"/>
      <c r="H126" s="28"/>
      <c r="I126" s="28"/>
    </row>
    <row r="127" spans="1:9" s="24" customFormat="1" ht="15.5" x14ac:dyDescent="0.35">
      <c r="A127" s="130"/>
      <c r="B127" s="126"/>
      <c r="C127" s="130"/>
      <c r="D127" s="28"/>
      <c r="E127" s="28"/>
      <c r="F127" s="28"/>
      <c r="G127" s="28"/>
      <c r="H127" s="28"/>
      <c r="I127" s="28"/>
    </row>
    <row r="128" spans="1:9" s="24" customFormat="1" ht="15.5" x14ac:dyDescent="0.35">
      <c r="A128" s="130"/>
      <c r="B128" s="126"/>
      <c r="C128" s="130"/>
      <c r="D128" s="28"/>
      <c r="E128" s="28"/>
      <c r="F128" s="28"/>
      <c r="G128" s="28"/>
      <c r="H128" s="28"/>
      <c r="I128" s="28"/>
    </row>
    <row r="129" spans="1:9" s="24" customFormat="1" ht="15.5" x14ac:dyDescent="0.35">
      <c r="A129" s="130"/>
      <c r="B129" s="126"/>
      <c r="C129" s="130"/>
      <c r="D129" s="28"/>
      <c r="E129" s="28"/>
      <c r="F129" s="28"/>
      <c r="G129" s="28"/>
      <c r="H129" s="28"/>
      <c r="I129" s="28"/>
    </row>
    <row r="130" spans="1:9" s="24" customFormat="1" ht="15.5" x14ac:dyDescent="0.35">
      <c r="A130" s="130"/>
      <c r="B130" s="126"/>
      <c r="C130" s="130"/>
      <c r="D130" s="28"/>
      <c r="E130" s="28"/>
      <c r="F130" s="28"/>
      <c r="G130" s="28"/>
      <c r="H130" s="28"/>
      <c r="I130" s="28"/>
    </row>
    <row r="131" spans="1:9" s="24" customFormat="1" ht="15.5" x14ac:dyDescent="0.35">
      <c r="A131" s="130"/>
      <c r="B131" s="126"/>
      <c r="C131" s="130"/>
      <c r="D131" s="28"/>
      <c r="E131" s="28"/>
      <c r="F131" s="28"/>
      <c r="G131" s="28"/>
      <c r="H131" s="28"/>
      <c r="I131" s="28"/>
    </row>
    <row r="132" spans="1:9" s="24" customFormat="1" ht="15.5" x14ac:dyDescent="0.35">
      <c r="A132" s="130"/>
      <c r="B132" s="126"/>
      <c r="C132" s="130"/>
      <c r="D132" s="28"/>
      <c r="E132" s="28"/>
      <c r="F132" s="28"/>
      <c r="G132" s="28"/>
      <c r="H132" s="28"/>
      <c r="I132" s="28"/>
    </row>
    <row r="133" spans="1:9" s="24" customFormat="1" ht="15.5" x14ac:dyDescent="0.35">
      <c r="A133" s="130"/>
      <c r="B133" s="126"/>
      <c r="C133" s="130"/>
      <c r="D133" s="28"/>
      <c r="E133" s="28"/>
      <c r="F133" s="28"/>
      <c r="G133" s="28"/>
      <c r="H133" s="28"/>
      <c r="I133" s="28"/>
    </row>
    <row r="134" spans="1:9" s="24" customFormat="1" ht="15.5" x14ac:dyDescent="0.35">
      <c r="A134" s="130"/>
      <c r="B134" s="126"/>
      <c r="C134" s="130"/>
      <c r="D134" s="28"/>
      <c r="E134" s="28"/>
      <c r="F134" s="28"/>
      <c r="G134" s="28"/>
      <c r="H134" s="28"/>
      <c r="I134" s="28"/>
    </row>
    <row r="135" spans="1:9" s="24" customFormat="1" ht="15.5" x14ac:dyDescent="0.35">
      <c r="A135" s="130"/>
      <c r="B135" s="126"/>
      <c r="C135" s="130"/>
      <c r="D135" s="28"/>
      <c r="E135" s="28"/>
      <c r="F135" s="28"/>
      <c r="G135" s="28"/>
      <c r="H135" s="28"/>
      <c r="I135" s="28"/>
    </row>
    <row r="136" spans="1:9" s="24" customFormat="1" ht="15.5" x14ac:dyDescent="0.35">
      <c r="A136" s="130"/>
      <c r="B136" s="126"/>
      <c r="C136" s="130"/>
      <c r="D136" s="28"/>
      <c r="E136" s="28"/>
      <c r="F136" s="28"/>
      <c r="G136" s="28"/>
      <c r="H136" s="28"/>
      <c r="I136" s="28"/>
    </row>
    <row r="137" spans="1:9" s="24" customFormat="1" ht="15.5" x14ac:dyDescent="0.35">
      <c r="A137" s="130"/>
      <c r="B137" s="126"/>
      <c r="C137" s="130"/>
      <c r="D137" s="28"/>
      <c r="E137" s="28"/>
      <c r="F137" s="28"/>
      <c r="G137" s="28"/>
      <c r="H137" s="28"/>
      <c r="I137" s="28"/>
    </row>
    <row r="138" spans="1:9" s="24" customFormat="1" ht="15.5" x14ac:dyDescent="0.35">
      <c r="A138" s="130"/>
      <c r="B138" s="126"/>
      <c r="C138" s="130"/>
      <c r="D138" s="28"/>
      <c r="E138" s="28"/>
      <c r="F138" s="28"/>
      <c r="G138" s="28"/>
      <c r="H138" s="28"/>
      <c r="I138" s="28"/>
    </row>
    <row r="139" spans="1:9" s="24" customFormat="1" ht="15.5" x14ac:dyDescent="0.35">
      <c r="A139" s="130"/>
      <c r="B139" s="126"/>
      <c r="C139" s="130"/>
      <c r="D139" s="28"/>
      <c r="E139" s="28"/>
      <c r="F139" s="28"/>
      <c r="G139" s="28"/>
      <c r="H139" s="28"/>
      <c r="I139" s="28"/>
    </row>
    <row r="140" spans="1:9" s="24" customFormat="1" ht="15.5" x14ac:dyDescent="0.35">
      <c r="A140" s="130"/>
      <c r="B140" s="126"/>
      <c r="C140" s="130"/>
      <c r="D140" s="28"/>
      <c r="E140" s="28"/>
      <c r="F140" s="28"/>
      <c r="G140" s="28"/>
      <c r="H140" s="28"/>
      <c r="I140" s="28"/>
    </row>
    <row r="141" spans="1:9" s="24" customFormat="1" ht="15.5" x14ac:dyDescent="0.35">
      <c r="A141" s="130"/>
      <c r="B141" s="126"/>
      <c r="C141" s="130"/>
      <c r="D141" s="28"/>
      <c r="E141" s="28"/>
      <c r="F141" s="28"/>
      <c r="G141" s="28"/>
      <c r="H141" s="28"/>
      <c r="I141" s="28"/>
    </row>
    <row r="142" spans="1:9" s="24" customFormat="1" ht="15.5" x14ac:dyDescent="0.35">
      <c r="A142" s="130"/>
      <c r="B142" s="126"/>
      <c r="C142" s="130"/>
      <c r="D142" s="28"/>
      <c r="E142" s="28"/>
      <c r="F142" s="28"/>
      <c r="G142" s="28"/>
      <c r="H142" s="28"/>
      <c r="I142" s="28"/>
    </row>
    <row r="143" spans="1:9" s="24" customFormat="1" ht="15.5" x14ac:dyDescent="0.35">
      <c r="A143" s="130"/>
      <c r="B143" s="126"/>
      <c r="C143" s="130"/>
      <c r="D143" s="28"/>
      <c r="E143" s="28"/>
      <c r="F143" s="28"/>
      <c r="G143" s="28"/>
      <c r="H143" s="28"/>
      <c r="I143" s="28"/>
    </row>
    <row r="144" spans="1:9" s="24" customFormat="1" ht="15.5" x14ac:dyDescent="0.35">
      <c r="A144" s="130"/>
      <c r="B144" s="126"/>
      <c r="C144" s="130"/>
      <c r="D144" s="28"/>
      <c r="E144" s="28"/>
      <c r="F144" s="28"/>
      <c r="G144" s="28"/>
      <c r="H144" s="28"/>
      <c r="I144" s="28"/>
    </row>
    <row r="145" spans="1:9" s="24" customFormat="1" ht="15.5" x14ac:dyDescent="0.35">
      <c r="A145" s="130"/>
      <c r="B145" s="126"/>
      <c r="C145" s="130"/>
      <c r="D145" s="28"/>
      <c r="E145" s="28"/>
      <c r="F145" s="28"/>
      <c r="G145" s="28"/>
      <c r="H145" s="28"/>
      <c r="I145" s="28"/>
    </row>
    <row r="146" spans="1:9" s="24" customFormat="1" ht="15.5" x14ac:dyDescent="0.35">
      <c r="A146" s="130"/>
      <c r="B146" s="126"/>
      <c r="C146" s="130"/>
      <c r="D146" s="28"/>
      <c r="E146" s="28"/>
      <c r="F146" s="28"/>
      <c r="G146" s="28"/>
      <c r="H146" s="28"/>
      <c r="I146" s="28"/>
    </row>
    <row r="147" spans="1:9" s="24" customFormat="1" ht="15.5" x14ac:dyDescent="0.35">
      <c r="A147" s="130"/>
      <c r="B147" s="126"/>
      <c r="C147" s="130"/>
      <c r="D147" s="28"/>
      <c r="E147" s="28"/>
      <c r="F147" s="28"/>
      <c r="G147" s="28"/>
      <c r="H147" s="28"/>
      <c r="I147" s="28"/>
    </row>
    <row r="148" spans="1:9" s="24" customFormat="1" ht="15.5" x14ac:dyDescent="0.35">
      <c r="A148" s="130"/>
      <c r="B148" s="126"/>
      <c r="C148" s="130"/>
      <c r="D148" s="28"/>
      <c r="E148" s="28"/>
      <c r="F148" s="28"/>
      <c r="G148" s="28"/>
      <c r="H148" s="28"/>
      <c r="I148" s="28"/>
    </row>
    <row r="149" spans="1:9" s="24" customFormat="1" ht="15.5" x14ac:dyDescent="0.35">
      <c r="A149" s="130"/>
      <c r="B149" s="126"/>
      <c r="C149" s="130"/>
      <c r="D149" s="28"/>
      <c r="E149" s="28"/>
      <c r="F149" s="28"/>
      <c r="G149" s="28"/>
      <c r="H149" s="28"/>
      <c r="I149" s="28"/>
    </row>
    <row r="150" spans="1:9" s="24" customFormat="1" ht="15.5" x14ac:dyDescent="0.35">
      <c r="A150" s="130"/>
      <c r="B150" s="126"/>
      <c r="C150" s="130"/>
      <c r="D150" s="28"/>
      <c r="E150" s="28"/>
      <c r="F150" s="28"/>
      <c r="G150" s="28"/>
      <c r="H150" s="28"/>
      <c r="I150" s="28"/>
    </row>
    <row r="151" spans="1:9" s="24" customFormat="1" ht="15.5" x14ac:dyDescent="0.35">
      <c r="A151" s="130"/>
      <c r="B151" s="126"/>
      <c r="C151" s="130"/>
      <c r="D151" s="28"/>
      <c r="E151" s="28"/>
      <c r="F151" s="28"/>
      <c r="G151" s="28"/>
      <c r="H151" s="28"/>
      <c r="I151" s="28"/>
    </row>
    <row r="152" spans="1:9" s="24" customFormat="1" ht="15.5" x14ac:dyDescent="0.35">
      <c r="A152" s="130"/>
      <c r="B152" s="126"/>
      <c r="C152" s="130"/>
      <c r="D152" s="28"/>
      <c r="E152" s="28"/>
      <c r="F152" s="28"/>
      <c r="G152" s="28"/>
      <c r="H152" s="28"/>
      <c r="I152" s="28"/>
    </row>
    <row r="153" spans="1:9" s="24" customFormat="1" ht="15.5" x14ac:dyDescent="0.35">
      <c r="A153" s="130"/>
      <c r="B153" s="126"/>
      <c r="C153" s="130"/>
      <c r="D153" s="28"/>
      <c r="E153" s="28"/>
      <c r="F153" s="28"/>
      <c r="G153" s="28"/>
      <c r="H153" s="28"/>
      <c r="I153" s="28"/>
    </row>
    <row r="154" spans="1:9" s="24" customFormat="1" ht="15.5" x14ac:dyDescent="0.35">
      <c r="A154" s="130"/>
      <c r="B154" s="126"/>
      <c r="C154" s="130"/>
      <c r="D154" s="28"/>
      <c r="E154" s="28"/>
      <c r="F154" s="28"/>
      <c r="G154" s="28"/>
      <c r="H154" s="28"/>
      <c r="I154" s="28"/>
    </row>
    <row r="155" spans="1:9" s="24" customFormat="1" ht="15.5" x14ac:dyDescent="0.35">
      <c r="A155" s="130"/>
      <c r="B155" s="126"/>
      <c r="C155" s="130"/>
      <c r="D155" s="28"/>
      <c r="E155" s="28"/>
      <c r="F155" s="28"/>
      <c r="G155" s="28"/>
      <c r="H155" s="28"/>
      <c r="I155" s="28"/>
    </row>
    <row r="156" spans="1:9" s="24" customFormat="1" ht="15.5" x14ac:dyDescent="0.35">
      <c r="A156" s="130"/>
      <c r="B156" s="126"/>
      <c r="C156" s="130"/>
      <c r="D156" s="28"/>
      <c r="E156" s="28"/>
      <c r="F156" s="28"/>
      <c r="G156" s="28"/>
      <c r="H156" s="28"/>
      <c r="I156" s="28"/>
    </row>
    <row r="157" spans="1:9" s="24" customFormat="1" ht="15.5" x14ac:dyDescent="0.35">
      <c r="A157" s="130"/>
      <c r="B157" s="126"/>
      <c r="C157" s="130"/>
      <c r="D157" s="28"/>
      <c r="E157" s="28"/>
      <c r="F157" s="28"/>
      <c r="G157" s="28"/>
      <c r="H157" s="28"/>
      <c r="I157" s="28"/>
    </row>
    <row r="158" spans="1:9" s="24" customFormat="1" ht="15.5" x14ac:dyDescent="0.35">
      <c r="A158" s="130"/>
      <c r="B158" s="126"/>
      <c r="C158" s="130"/>
      <c r="D158" s="28"/>
      <c r="E158" s="28"/>
      <c r="F158" s="28"/>
      <c r="G158" s="28"/>
      <c r="H158" s="28"/>
      <c r="I158" s="28"/>
    </row>
    <row r="159" spans="1:9" s="24" customFormat="1" ht="15.5" x14ac:dyDescent="0.35">
      <c r="A159" s="130"/>
      <c r="B159" s="126"/>
      <c r="C159" s="130"/>
      <c r="D159" s="28"/>
      <c r="E159" s="28"/>
      <c r="F159" s="28"/>
      <c r="G159" s="28"/>
      <c r="H159" s="28"/>
      <c r="I159" s="28"/>
    </row>
    <row r="160" spans="1:9" s="24" customFormat="1" ht="15.5" x14ac:dyDescent="0.35">
      <c r="A160" s="130"/>
      <c r="B160" s="126"/>
      <c r="C160" s="130"/>
      <c r="D160" s="28"/>
      <c r="E160" s="28"/>
      <c r="F160" s="28"/>
      <c r="G160" s="28"/>
      <c r="H160" s="28"/>
      <c r="I160" s="28"/>
    </row>
    <row r="161" spans="1:9" s="24" customFormat="1" ht="15.5" x14ac:dyDescent="0.35">
      <c r="A161" s="130"/>
      <c r="B161" s="126"/>
      <c r="C161" s="130"/>
      <c r="D161" s="28"/>
      <c r="E161" s="28"/>
      <c r="F161" s="28"/>
      <c r="G161" s="28"/>
      <c r="H161" s="28"/>
      <c r="I161" s="28"/>
    </row>
    <row r="162" spans="1:9" s="24" customFormat="1" ht="15.5" x14ac:dyDescent="0.35">
      <c r="A162" s="130"/>
      <c r="B162" s="126"/>
      <c r="C162" s="130"/>
      <c r="D162" s="28"/>
      <c r="E162" s="28"/>
      <c r="F162" s="28"/>
      <c r="G162" s="28"/>
      <c r="H162" s="28"/>
      <c r="I162" s="28"/>
    </row>
    <row r="163" spans="1:9" s="24" customFormat="1" ht="15.5" x14ac:dyDescent="0.35">
      <c r="A163" s="130"/>
      <c r="B163" s="126"/>
      <c r="C163" s="130"/>
      <c r="D163" s="28"/>
      <c r="E163" s="28"/>
      <c r="F163" s="28"/>
      <c r="G163" s="28"/>
      <c r="H163" s="28"/>
      <c r="I163" s="28"/>
    </row>
    <row r="164" spans="1:9" s="24" customFormat="1" ht="15.5" x14ac:dyDescent="0.35">
      <c r="A164" s="130"/>
      <c r="B164" s="126"/>
      <c r="C164" s="130"/>
      <c r="D164" s="28"/>
      <c r="E164" s="28"/>
      <c r="F164" s="28"/>
      <c r="G164" s="28"/>
      <c r="H164" s="28"/>
      <c r="I164" s="28"/>
    </row>
    <row r="165" spans="1:9" s="24" customFormat="1" ht="15.5" x14ac:dyDescent="0.35">
      <c r="A165" s="130"/>
      <c r="B165" s="126"/>
      <c r="C165" s="130"/>
      <c r="D165" s="28"/>
      <c r="E165" s="28"/>
      <c r="F165" s="28"/>
      <c r="G165" s="28"/>
      <c r="H165" s="28"/>
      <c r="I165" s="28"/>
    </row>
    <row r="166" spans="1:9" s="24" customFormat="1" ht="15.5" x14ac:dyDescent="0.35">
      <c r="A166" s="130"/>
      <c r="B166" s="126"/>
      <c r="C166" s="130"/>
      <c r="D166" s="28"/>
      <c r="E166" s="28"/>
      <c r="F166" s="28"/>
      <c r="G166" s="28"/>
      <c r="H166" s="28"/>
      <c r="I166" s="28"/>
    </row>
    <row r="167" spans="1:9" s="24" customFormat="1" ht="15.5" x14ac:dyDescent="0.35">
      <c r="A167" s="130"/>
      <c r="B167" s="126"/>
      <c r="C167" s="130"/>
      <c r="D167" s="28"/>
      <c r="E167" s="28"/>
      <c r="F167" s="28"/>
      <c r="G167" s="28"/>
      <c r="H167" s="28"/>
      <c r="I167" s="28"/>
    </row>
    <row r="168" spans="1:9" s="24" customFormat="1" ht="15.5" x14ac:dyDescent="0.35">
      <c r="A168" s="130"/>
      <c r="B168" s="126"/>
      <c r="C168" s="130"/>
      <c r="D168" s="28"/>
      <c r="E168" s="28"/>
      <c r="F168" s="28"/>
      <c r="G168" s="28"/>
      <c r="H168" s="28"/>
      <c r="I168" s="28"/>
    </row>
    <row r="169" spans="1:9" s="24" customFormat="1" ht="15.5" x14ac:dyDescent="0.35">
      <c r="A169" s="130"/>
      <c r="B169" s="126"/>
      <c r="C169" s="130"/>
      <c r="D169" s="28"/>
      <c r="E169" s="28"/>
      <c r="F169" s="28"/>
      <c r="G169" s="28"/>
      <c r="H169" s="28"/>
      <c r="I169" s="28"/>
    </row>
    <row r="170" spans="1:9" s="24" customFormat="1" ht="15.5" x14ac:dyDescent="0.35">
      <c r="A170" s="130"/>
      <c r="B170" s="126"/>
      <c r="C170" s="130"/>
      <c r="D170" s="28"/>
      <c r="E170" s="28"/>
      <c r="F170" s="28"/>
      <c r="G170" s="28"/>
      <c r="H170" s="28"/>
      <c r="I170" s="28"/>
    </row>
    <row r="171" spans="1:9" s="24" customFormat="1" ht="15.5" x14ac:dyDescent="0.35">
      <c r="A171" s="130"/>
      <c r="B171" s="126"/>
      <c r="C171" s="130"/>
      <c r="D171" s="28"/>
      <c r="E171" s="28"/>
      <c r="F171" s="28"/>
      <c r="G171" s="28"/>
      <c r="H171" s="28"/>
      <c r="I171" s="28"/>
    </row>
    <row r="172" spans="1:9" s="24" customFormat="1" ht="15.5" x14ac:dyDescent="0.35">
      <c r="A172" s="130"/>
      <c r="B172" s="126"/>
      <c r="C172" s="130"/>
      <c r="D172" s="28"/>
      <c r="E172" s="28"/>
      <c r="F172" s="28"/>
      <c r="G172" s="28"/>
      <c r="H172" s="28"/>
      <c r="I172" s="28"/>
    </row>
    <row r="173" spans="1:9" s="24" customFormat="1" ht="15.5" x14ac:dyDescent="0.35">
      <c r="A173" s="130"/>
      <c r="B173" s="126"/>
      <c r="C173" s="130"/>
      <c r="D173" s="28"/>
      <c r="E173" s="28"/>
      <c r="F173" s="28"/>
      <c r="G173" s="28"/>
      <c r="H173" s="28"/>
      <c r="I173" s="28"/>
    </row>
    <row r="174" spans="1:9" s="24" customFormat="1" ht="15.5" x14ac:dyDescent="0.35">
      <c r="A174" s="130"/>
      <c r="B174" s="126"/>
      <c r="C174" s="130"/>
      <c r="D174" s="28"/>
      <c r="E174" s="28"/>
      <c r="F174" s="28"/>
      <c r="G174" s="28"/>
      <c r="H174" s="28"/>
      <c r="I174" s="28"/>
    </row>
    <row r="175" spans="1:9" s="24" customFormat="1" ht="15.5" x14ac:dyDescent="0.35">
      <c r="A175" s="130"/>
      <c r="B175" s="126"/>
      <c r="C175" s="130"/>
      <c r="D175" s="28"/>
      <c r="E175" s="28"/>
      <c r="F175" s="28"/>
      <c r="G175" s="28"/>
      <c r="H175" s="28"/>
      <c r="I175" s="28"/>
    </row>
    <row r="176" spans="1:9" s="24" customFormat="1" ht="15.5" x14ac:dyDescent="0.35">
      <c r="A176" s="130"/>
      <c r="B176" s="126"/>
      <c r="C176" s="130"/>
      <c r="D176" s="28"/>
      <c r="E176" s="28"/>
      <c r="F176" s="28"/>
      <c r="G176" s="28"/>
      <c r="H176" s="28"/>
      <c r="I176" s="28"/>
    </row>
    <row r="177" spans="1:9" s="24" customFormat="1" ht="15.5" x14ac:dyDescent="0.35">
      <c r="A177" s="130"/>
      <c r="B177" s="126"/>
      <c r="C177" s="130"/>
      <c r="D177" s="28"/>
      <c r="E177" s="28"/>
      <c r="F177" s="28"/>
      <c r="G177" s="28"/>
      <c r="H177" s="28"/>
      <c r="I177" s="28"/>
    </row>
    <row r="178" spans="1:9" s="24" customFormat="1" ht="15.5" x14ac:dyDescent="0.35">
      <c r="A178" s="130"/>
      <c r="B178" s="126"/>
      <c r="C178" s="130"/>
      <c r="D178" s="28"/>
      <c r="E178" s="28"/>
      <c r="F178" s="28"/>
      <c r="G178" s="28"/>
      <c r="H178" s="28"/>
      <c r="I178" s="28"/>
    </row>
    <row r="179" spans="1:9" s="24" customFormat="1" ht="15.5" x14ac:dyDescent="0.35">
      <c r="A179" s="130"/>
      <c r="B179" s="126"/>
      <c r="C179" s="130"/>
      <c r="D179" s="28"/>
      <c r="E179" s="28"/>
      <c r="F179" s="28"/>
      <c r="G179" s="28"/>
      <c r="H179" s="28"/>
      <c r="I179" s="28"/>
    </row>
    <row r="180" spans="1:9" s="24" customFormat="1" ht="15.5" x14ac:dyDescent="0.35">
      <c r="A180" s="130"/>
      <c r="B180" s="126"/>
      <c r="C180" s="130"/>
      <c r="D180" s="28"/>
      <c r="E180" s="28"/>
      <c r="F180" s="28"/>
      <c r="G180" s="28"/>
      <c r="H180" s="28"/>
      <c r="I180" s="28"/>
    </row>
    <row r="181" spans="1:9" s="24" customFormat="1" ht="15.5" x14ac:dyDescent="0.35">
      <c r="A181" s="130"/>
      <c r="B181" s="126"/>
      <c r="C181" s="130"/>
      <c r="D181" s="28"/>
      <c r="E181" s="28"/>
      <c r="F181" s="28"/>
      <c r="G181" s="28"/>
      <c r="H181" s="28"/>
      <c r="I181" s="28"/>
    </row>
    <row r="182" spans="1:9" s="24" customFormat="1" ht="15.5" x14ac:dyDescent="0.35">
      <c r="A182" s="130"/>
      <c r="B182" s="126"/>
      <c r="C182" s="130"/>
      <c r="D182" s="28"/>
      <c r="E182" s="28"/>
      <c r="F182" s="28"/>
      <c r="G182" s="28"/>
      <c r="H182" s="28"/>
      <c r="I182" s="28"/>
    </row>
    <row r="183" spans="1:9" s="24" customFormat="1" ht="15.5" x14ac:dyDescent="0.35">
      <c r="A183" s="130"/>
      <c r="B183" s="126"/>
      <c r="C183" s="130"/>
      <c r="D183" s="28"/>
      <c r="E183" s="28"/>
      <c r="F183" s="28"/>
      <c r="G183" s="28"/>
      <c r="H183" s="28"/>
      <c r="I183" s="28"/>
    </row>
    <row r="184" spans="1:9" s="24" customFormat="1" ht="15.5" x14ac:dyDescent="0.35">
      <c r="A184" s="130"/>
      <c r="B184" s="126"/>
      <c r="C184" s="130"/>
      <c r="D184" s="28"/>
      <c r="E184" s="28"/>
      <c r="F184" s="28"/>
      <c r="G184" s="28"/>
      <c r="H184" s="28"/>
      <c r="I184" s="28"/>
    </row>
    <row r="185" spans="1:9" s="24" customFormat="1" ht="15.5" x14ac:dyDescent="0.35">
      <c r="A185" s="130"/>
      <c r="B185" s="126"/>
      <c r="C185" s="130"/>
      <c r="D185" s="28"/>
      <c r="E185" s="28"/>
      <c r="F185" s="28"/>
      <c r="G185" s="28"/>
      <c r="H185" s="28"/>
      <c r="I185" s="28"/>
    </row>
    <row r="186" spans="1:9" s="24" customFormat="1" ht="15.5" x14ac:dyDescent="0.35">
      <c r="A186" s="130"/>
      <c r="B186" s="126"/>
      <c r="C186" s="130"/>
      <c r="D186" s="28"/>
      <c r="E186" s="28"/>
      <c r="F186" s="28"/>
      <c r="G186" s="28"/>
      <c r="H186" s="28"/>
      <c r="I186" s="28"/>
    </row>
    <row r="187" spans="1:9" s="24" customFormat="1" ht="15.5" x14ac:dyDescent="0.35">
      <c r="A187" s="130"/>
      <c r="B187" s="126"/>
      <c r="C187" s="130"/>
      <c r="D187" s="28"/>
      <c r="E187" s="28"/>
      <c r="F187" s="28"/>
      <c r="G187" s="28"/>
      <c r="H187" s="28"/>
      <c r="I187" s="28"/>
    </row>
    <row r="188" spans="1:9" s="24" customFormat="1" ht="15.5" x14ac:dyDescent="0.35">
      <c r="A188" s="130"/>
      <c r="B188" s="126"/>
      <c r="C188" s="130"/>
      <c r="D188" s="28"/>
      <c r="E188" s="28"/>
      <c r="F188" s="28"/>
      <c r="G188" s="28"/>
      <c r="H188" s="28"/>
      <c r="I188" s="28"/>
    </row>
    <row r="189" spans="1:9" s="24" customFormat="1" ht="15.5" x14ac:dyDescent="0.35">
      <c r="A189" s="130"/>
      <c r="B189" s="126"/>
      <c r="C189" s="130"/>
      <c r="D189" s="28"/>
      <c r="E189" s="28"/>
      <c r="F189" s="28"/>
      <c r="G189" s="28"/>
      <c r="H189" s="28"/>
      <c r="I189" s="28"/>
    </row>
    <row r="190" spans="1:9" s="24" customFormat="1" ht="15.5" x14ac:dyDescent="0.35">
      <c r="A190" s="130"/>
      <c r="B190" s="126"/>
      <c r="C190" s="130"/>
      <c r="D190" s="28"/>
      <c r="E190" s="28"/>
      <c r="F190" s="28"/>
      <c r="G190" s="28"/>
      <c r="H190" s="28"/>
      <c r="I190" s="28"/>
    </row>
    <row r="191" spans="1:9" s="24" customFormat="1" ht="15.5" x14ac:dyDescent="0.35">
      <c r="A191" s="130"/>
      <c r="B191" s="126"/>
      <c r="C191" s="130"/>
      <c r="D191" s="28"/>
      <c r="E191" s="28"/>
      <c r="F191" s="28"/>
      <c r="G191" s="28"/>
      <c r="H191" s="28"/>
      <c r="I191" s="28"/>
    </row>
    <row r="192" spans="1:9" s="24" customFormat="1" ht="15.5" x14ac:dyDescent="0.35">
      <c r="A192" s="130"/>
      <c r="B192" s="126"/>
      <c r="C192" s="130"/>
      <c r="D192" s="28"/>
      <c r="E192" s="28"/>
      <c r="F192" s="28"/>
      <c r="G192" s="28"/>
      <c r="H192" s="28"/>
      <c r="I192" s="28"/>
    </row>
    <row r="193" spans="1:9" s="24" customFormat="1" ht="15.5" x14ac:dyDescent="0.35">
      <c r="A193" s="130"/>
      <c r="B193" s="126"/>
      <c r="C193" s="130"/>
      <c r="D193" s="28"/>
      <c r="E193" s="28"/>
      <c r="F193" s="28"/>
      <c r="G193" s="28"/>
      <c r="H193" s="28"/>
      <c r="I193" s="28"/>
    </row>
    <row r="194" spans="1:9" s="24" customFormat="1" ht="15.5" x14ac:dyDescent="0.35">
      <c r="A194" s="130"/>
      <c r="B194" s="126"/>
      <c r="C194" s="130"/>
      <c r="D194" s="28"/>
      <c r="E194" s="28"/>
      <c r="F194" s="28"/>
      <c r="G194" s="28"/>
      <c r="H194" s="28"/>
      <c r="I194" s="28"/>
    </row>
    <row r="195" spans="1:9" s="24" customFormat="1" ht="15.5" x14ac:dyDescent="0.35">
      <c r="A195" s="130"/>
      <c r="B195" s="126"/>
      <c r="C195" s="130"/>
      <c r="D195" s="28"/>
      <c r="E195" s="28"/>
      <c r="F195" s="28"/>
      <c r="G195" s="28"/>
      <c r="H195" s="28"/>
      <c r="I195" s="28"/>
    </row>
    <row r="196" spans="1:9" s="24" customFormat="1" ht="15.5" x14ac:dyDescent="0.35">
      <c r="A196" s="130"/>
      <c r="B196" s="126"/>
      <c r="C196" s="130"/>
      <c r="D196" s="28"/>
      <c r="E196" s="28"/>
      <c r="F196" s="28"/>
      <c r="G196" s="28"/>
      <c r="H196" s="28"/>
      <c r="I196" s="28"/>
    </row>
    <row r="197" spans="1:9" s="24" customFormat="1" ht="15.5" x14ac:dyDescent="0.35">
      <c r="A197" s="130"/>
      <c r="B197" s="126"/>
      <c r="C197" s="130"/>
      <c r="D197" s="28"/>
      <c r="E197" s="28"/>
      <c r="F197" s="28"/>
      <c r="G197" s="28"/>
      <c r="H197" s="28"/>
      <c r="I197" s="28"/>
    </row>
    <row r="198" spans="1:9" s="24" customFormat="1" ht="15.5" x14ac:dyDescent="0.35">
      <c r="A198" s="130"/>
      <c r="B198" s="126"/>
      <c r="C198" s="130"/>
      <c r="D198" s="28"/>
      <c r="E198" s="28"/>
      <c r="F198" s="28"/>
      <c r="G198" s="28"/>
      <c r="H198" s="28"/>
      <c r="I198" s="28"/>
    </row>
    <row r="199" spans="1:9" s="24" customFormat="1" ht="15.5" x14ac:dyDescent="0.35">
      <c r="A199" s="130"/>
      <c r="B199" s="126"/>
      <c r="C199" s="130"/>
      <c r="D199" s="28"/>
      <c r="E199" s="28"/>
      <c r="F199" s="28"/>
      <c r="G199" s="28"/>
      <c r="H199" s="28"/>
      <c r="I199" s="28"/>
    </row>
    <row r="200" spans="1:9" s="24" customFormat="1" ht="15.5" x14ac:dyDescent="0.35">
      <c r="A200" s="130"/>
      <c r="B200" s="126"/>
      <c r="C200" s="130"/>
      <c r="D200" s="28"/>
      <c r="E200" s="28"/>
      <c r="F200" s="28"/>
      <c r="G200" s="28"/>
      <c r="H200" s="28"/>
      <c r="I200" s="28"/>
    </row>
    <row r="201" spans="1:9" s="24" customFormat="1" ht="15.5" x14ac:dyDescent="0.35">
      <c r="A201" s="130"/>
      <c r="B201" s="126"/>
      <c r="C201" s="130"/>
      <c r="D201" s="28"/>
      <c r="E201" s="28"/>
      <c r="F201" s="28"/>
      <c r="G201" s="28"/>
      <c r="H201" s="28"/>
      <c r="I201" s="28"/>
    </row>
    <row r="202" spans="1:9" s="24" customFormat="1" ht="15.5" x14ac:dyDescent="0.35">
      <c r="A202" s="130"/>
      <c r="B202" s="126"/>
      <c r="C202" s="130"/>
      <c r="D202" s="28"/>
      <c r="E202" s="28"/>
      <c r="F202" s="28"/>
      <c r="G202" s="28"/>
      <c r="H202" s="28"/>
      <c r="I202" s="28"/>
    </row>
    <row r="203" spans="1:9" s="24" customFormat="1" ht="15.5" x14ac:dyDescent="0.35">
      <c r="A203" s="130"/>
      <c r="B203" s="126"/>
      <c r="C203" s="130"/>
      <c r="D203" s="28"/>
      <c r="E203" s="28"/>
      <c r="F203" s="28"/>
      <c r="G203" s="28"/>
      <c r="H203" s="28"/>
      <c r="I203" s="28"/>
    </row>
    <row r="204" spans="1:9" s="24" customFormat="1" ht="15.5" x14ac:dyDescent="0.35">
      <c r="A204" s="130"/>
      <c r="B204" s="126"/>
      <c r="C204" s="130"/>
      <c r="D204" s="28"/>
      <c r="E204" s="28"/>
      <c r="F204" s="28"/>
      <c r="G204" s="28"/>
      <c r="H204" s="28"/>
      <c r="I204" s="28"/>
    </row>
    <row r="205" spans="1:9" s="24" customFormat="1" ht="15.5" x14ac:dyDescent="0.35">
      <c r="A205" s="130"/>
      <c r="B205" s="126"/>
      <c r="C205" s="130"/>
      <c r="D205" s="28"/>
      <c r="E205" s="28"/>
      <c r="F205" s="28"/>
      <c r="G205" s="28"/>
      <c r="H205" s="28"/>
      <c r="I205" s="28"/>
    </row>
    <row r="206" spans="1:9" s="24" customFormat="1" ht="15.5" x14ac:dyDescent="0.35">
      <c r="A206" s="130"/>
      <c r="B206" s="126"/>
      <c r="C206" s="130"/>
      <c r="D206" s="28"/>
      <c r="E206" s="28"/>
      <c r="F206" s="28"/>
      <c r="G206" s="28"/>
      <c r="H206" s="28"/>
      <c r="I206" s="28"/>
    </row>
    <row r="207" spans="1:9" s="24" customFormat="1" ht="15.5" x14ac:dyDescent="0.35">
      <c r="A207" s="130"/>
      <c r="B207" s="126"/>
      <c r="C207" s="130"/>
      <c r="D207" s="28"/>
      <c r="E207" s="28"/>
      <c r="F207" s="28"/>
      <c r="G207" s="28"/>
      <c r="H207" s="28"/>
      <c r="I207" s="28"/>
    </row>
    <row r="208" spans="1:9" s="24" customFormat="1" ht="15.5" x14ac:dyDescent="0.35">
      <c r="A208" s="130"/>
      <c r="B208" s="126"/>
      <c r="C208" s="130"/>
      <c r="D208" s="28"/>
      <c r="E208" s="28"/>
      <c r="F208" s="28"/>
      <c r="G208" s="28"/>
      <c r="H208" s="28"/>
      <c r="I208" s="28"/>
    </row>
    <row r="209" spans="1:9" s="24" customFormat="1" ht="15.5" x14ac:dyDescent="0.35">
      <c r="A209" s="130"/>
      <c r="B209" s="126"/>
      <c r="C209" s="130"/>
      <c r="D209" s="28"/>
      <c r="E209" s="28"/>
      <c r="F209" s="28"/>
      <c r="G209" s="28"/>
      <c r="H209" s="28"/>
      <c r="I209" s="28"/>
    </row>
    <row r="210" spans="1:9" s="24" customFormat="1" ht="15.5" x14ac:dyDescent="0.35">
      <c r="A210" s="130"/>
      <c r="B210" s="126"/>
      <c r="C210" s="130"/>
      <c r="D210" s="28"/>
      <c r="E210" s="28"/>
      <c r="F210" s="28"/>
      <c r="G210" s="28"/>
      <c r="H210" s="28"/>
      <c r="I210" s="28"/>
    </row>
    <row r="211" spans="1:9" s="24" customFormat="1" ht="15.5" x14ac:dyDescent="0.35">
      <c r="A211" s="130"/>
      <c r="B211" s="126"/>
      <c r="C211" s="130"/>
      <c r="D211" s="28"/>
      <c r="E211" s="28"/>
      <c r="F211" s="28"/>
      <c r="G211" s="28"/>
      <c r="H211" s="28"/>
      <c r="I211" s="28"/>
    </row>
    <row r="212" spans="1:9" s="24" customFormat="1" ht="15.5" x14ac:dyDescent="0.35">
      <c r="A212" s="130"/>
      <c r="B212" s="126"/>
      <c r="C212" s="130"/>
      <c r="D212" s="28"/>
      <c r="E212" s="28"/>
      <c r="F212" s="28"/>
      <c r="G212" s="28"/>
      <c r="H212" s="28"/>
      <c r="I212" s="28"/>
    </row>
    <row r="213" spans="1:9" s="24" customFormat="1" ht="15.5" x14ac:dyDescent="0.35">
      <c r="A213" s="130"/>
      <c r="B213" s="126"/>
      <c r="C213" s="130"/>
      <c r="D213" s="28"/>
      <c r="E213" s="28"/>
      <c r="F213" s="28"/>
      <c r="G213" s="28"/>
      <c r="H213" s="28"/>
      <c r="I213" s="28"/>
    </row>
    <row r="214" spans="1:9" s="24" customFormat="1" ht="15.5" x14ac:dyDescent="0.35">
      <c r="A214" s="130"/>
      <c r="B214" s="126"/>
      <c r="C214" s="130"/>
      <c r="D214" s="28"/>
      <c r="E214" s="28"/>
      <c r="F214" s="28"/>
      <c r="G214" s="28"/>
      <c r="H214" s="28"/>
      <c r="I214" s="28"/>
    </row>
    <row r="215" spans="1:9" s="24" customFormat="1" ht="15.5" x14ac:dyDescent="0.35">
      <c r="A215" s="130"/>
      <c r="B215" s="126"/>
      <c r="C215" s="130"/>
      <c r="D215" s="28"/>
      <c r="E215" s="28"/>
      <c r="F215" s="28"/>
      <c r="G215" s="28"/>
      <c r="H215" s="28"/>
      <c r="I215" s="28"/>
    </row>
    <row r="216" spans="1:9" s="24" customFormat="1" ht="15.5" x14ac:dyDescent="0.35">
      <c r="A216" s="130"/>
      <c r="B216" s="126"/>
      <c r="C216" s="130"/>
      <c r="D216" s="28"/>
      <c r="E216" s="28"/>
      <c r="F216" s="28"/>
      <c r="G216" s="28"/>
      <c r="H216" s="28"/>
      <c r="I216" s="28"/>
    </row>
    <row r="217" spans="1:9" s="24" customFormat="1" ht="15.5" x14ac:dyDescent="0.35">
      <c r="A217" s="130"/>
      <c r="B217" s="126"/>
      <c r="C217" s="130"/>
      <c r="D217" s="28"/>
      <c r="E217" s="28"/>
      <c r="F217" s="28"/>
      <c r="G217" s="28"/>
      <c r="H217" s="28"/>
      <c r="I217" s="28"/>
    </row>
    <row r="218" spans="1:9" s="24" customFormat="1" ht="15.5" x14ac:dyDescent="0.35">
      <c r="A218" s="130"/>
      <c r="B218" s="126"/>
      <c r="C218" s="130"/>
      <c r="D218" s="28"/>
      <c r="E218" s="28"/>
      <c r="F218" s="28"/>
      <c r="G218" s="28"/>
      <c r="H218" s="28"/>
      <c r="I218" s="28"/>
    </row>
    <row r="219" spans="1:9" s="24" customFormat="1" ht="15.5" x14ac:dyDescent="0.35">
      <c r="A219" s="130"/>
      <c r="B219" s="126"/>
      <c r="C219" s="130"/>
      <c r="D219" s="28"/>
      <c r="E219" s="28"/>
      <c r="F219" s="28"/>
      <c r="G219" s="28"/>
      <c r="H219" s="28"/>
      <c r="I219" s="28"/>
    </row>
    <row r="220" spans="1:9" s="24" customFormat="1" ht="15.5" x14ac:dyDescent="0.35">
      <c r="A220" s="130"/>
      <c r="B220" s="126"/>
      <c r="C220" s="130"/>
      <c r="D220" s="28"/>
      <c r="E220" s="28"/>
      <c r="F220" s="28"/>
      <c r="G220" s="28"/>
      <c r="H220" s="28"/>
      <c r="I220" s="28"/>
    </row>
    <row r="221" spans="1:9" s="24" customFormat="1" ht="15.5" x14ac:dyDescent="0.35">
      <c r="A221" s="130"/>
      <c r="B221" s="126"/>
      <c r="C221" s="130"/>
      <c r="D221" s="28"/>
      <c r="E221" s="28"/>
      <c r="F221" s="28"/>
      <c r="G221" s="28"/>
      <c r="H221" s="28"/>
      <c r="I221" s="28"/>
    </row>
    <row r="222" spans="1:9" s="24" customFormat="1" ht="15.5" x14ac:dyDescent="0.35">
      <c r="A222" s="130"/>
      <c r="B222" s="126"/>
      <c r="C222" s="130"/>
      <c r="D222" s="28"/>
      <c r="E222" s="28"/>
      <c r="F222" s="28"/>
      <c r="G222" s="28"/>
      <c r="H222" s="28"/>
      <c r="I222" s="28"/>
    </row>
    <row r="223" spans="1:9" s="24" customFormat="1" ht="15.5" x14ac:dyDescent="0.35">
      <c r="A223" s="130"/>
      <c r="B223" s="126"/>
      <c r="C223" s="130"/>
      <c r="D223" s="28"/>
      <c r="E223" s="28"/>
      <c r="F223" s="28"/>
      <c r="G223" s="28"/>
      <c r="H223" s="28"/>
      <c r="I223" s="28"/>
    </row>
    <row r="224" spans="1:9" s="24" customFormat="1" ht="15.5" x14ac:dyDescent="0.35">
      <c r="A224" s="130"/>
      <c r="B224" s="126"/>
      <c r="C224" s="130"/>
      <c r="D224" s="28"/>
      <c r="E224" s="28"/>
      <c r="F224" s="28"/>
      <c r="G224" s="28"/>
      <c r="H224" s="28"/>
      <c r="I224" s="28"/>
    </row>
    <row r="225" spans="1:9" s="24" customFormat="1" ht="15.5" x14ac:dyDescent="0.35">
      <c r="A225" s="130"/>
      <c r="B225" s="126"/>
      <c r="C225" s="130"/>
      <c r="D225" s="28"/>
      <c r="E225" s="28"/>
      <c r="F225" s="28"/>
      <c r="G225" s="28"/>
      <c r="H225" s="28"/>
      <c r="I225" s="28"/>
    </row>
    <row r="226" spans="1:9" s="24" customFormat="1" ht="15.5" x14ac:dyDescent="0.35">
      <c r="A226" s="130"/>
      <c r="B226" s="126"/>
      <c r="C226" s="130"/>
      <c r="D226" s="28"/>
      <c r="E226" s="28"/>
      <c r="F226" s="28"/>
      <c r="G226" s="28"/>
      <c r="H226" s="28"/>
      <c r="I226" s="28"/>
    </row>
    <row r="227" spans="1:9" s="24" customFormat="1" ht="15.5" x14ac:dyDescent="0.35">
      <c r="A227" s="130"/>
      <c r="B227" s="126"/>
      <c r="C227" s="130"/>
      <c r="D227" s="28"/>
      <c r="E227" s="28"/>
      <c r="F227" s="28"/>
      <c r="G227" s="28"/>
      <c r="H227" s="28"/>
      <c r="I227" s="28"/>
    </row>
    <row r="228" spans="1:9" s="24" customFormat="1" ht="15.5" x14ac:dyDescent="0.35">
      <c r="A228" s="130"/>
      <c r="B228" s="126"/>
      <c r="C228" s="130"/>
      <c r="D228" s="28"/>
      <c r="E228" s="28"/>
      <c r="F228" s="28"/>
      <c r="G228" s="28"/>
      <c r="H228" s="28"/>
      <c r="I228" s="28"/>
    </row>
    <row r="229" spans="1:9" s="24" customFormat="1" ht="15.5" x14ac:dyDescent="0.35">
      <c r="A229" s="130"/>
      <c r="B229" s="126"/>
      <c r="C229" s="130"/>
      <c r="D229" s="28"/>
      <c r="E229" s="28"/>
      <c r="F229" s="28"/>
      <c r="G229" s="28"/>
      <c r="H229" s="28"/>
      <c r="I229" s="28"/>
    </row>
    <row r="230" spans="1:9" s="24" customFormat="1" ht="15.5" x14ac:dyDescent="0.35">
      <c r="A230" s="130"/>
      <c r="B230" s="126"/>
      <c r="C230" s="130"/>
      <c r="D230" s="28"/>
      <c r="E230" s="28"/>
      <c r="F230" s="28"/>
      <c r="G230" s="28"/>
      <c r="H230" s="28"/>
      <c r="I230" s="28"/>
    </row>
    <row r="231" spans="1:9" s="24" customFormat="1" ht="15.5" x14ac:dyDescent="0.35">
      <c r="A231" s="130"/>
      <c r="B231" s="126"/>
      <c r="C231" s="130"/>
      <c r="D231" s="28"/>
      <c r="E231" s="28"/>
      <c r="F231" s="28"/>
      <c r="G231" s="28"/>
      <c r="H231" s="28"/>
      <c r="I231" s="28"/>
    </row>
    <row r="232" spans="1:9" s="24" customFormat="1" ht="15.5" x14ac:dyDescent="0.35">
      <c r="A232" s="130"/>
      <c r="B232" s="126"/>
      <c r="C232" s="130"/>
      <c r="D232" s="28"/>
      <c r="E232" s="28"/>
      <c r="F232" s="28"/>
      <c r="G232" s="28"/>
      <c r="H232" s="28"/>
      <c r="I232" s="28"/>
    </row>
    <row r="233" spans="1:9" s="24" customFormat="1" ht="15.5" x14ac:dyDescent="0.35">
      <c r="A233" s="130"/>
      <c r="B233" s="126"/>
      <c r="C233" s="130"/>
      <c r="D233" s="28"/>
      <c r="E233" s="28"/>
      <c r="F233" s="28"/>
      <c r="G233" s="28"/>
      <c r="H233" s="28"/>
      <c r="I233" s="28"/>
    </row>
    <row r="234" spans="1:9" s="24" customFormat="1" ht="15.5" x14ac:dyDescent="0.35">
      <c r="A234" s="130"/>
      <c r="B234" s="126"/>
      <c r="C234" s="130"/>
      <c r="D234" s="28"/>
      <c r="E234" s="28"/>
      <c r="F234" s="28"/>
      <c r="G234" s="28"/>
      <c r="H234" s="28"/>
      <c r="I234" s="28"/>
    </row>
    <row r="235" spans="1:9" s="24" customFormat="1" ht="15.5" x14ac:dyDescent="0.35">
      <c r="A235" s="130"/>
      <c r="B235" s="126"/>
      <c r="C235" s="130"/>
      <c r="D235" s="28"/>
      <c r="E235" s="28"/>
      <c r="F235" s="28"/>
      <c r="G235" s="28"/>
      <c r="H235" s="28"/>
      <c r="I235" s="28"/>
    </row>
    <row r="236" spans="1:9" s="24" customFormat="1" ht="15.5" x14ac:dyDescent="0.35">
      <c r="A236" s="130"/>
      <c r="B236" s="126"/>
      <c r="C236" s="130"/>
      <c r="D236" s="28"/>
      <c r="E236" s="28"/>
      <c r="F236" s="28"/>
      <c r="G236" s="28"/>
      <c r="H236" s="28"/>
      <c r="I236" s="28"/>
    </row>
    <row r="237" spans="1:9" s="24" customFormat="1" ht="15.5" x14ac:dyDescent="0.35">
      <c r="A237" s="130"/>
      <c r="B237" s="126"/>
      <c r="C237" s="130"/>
      <c r="D237" s="28"/>
      <c r="E237" s="28"/>
      <c r="F237" s="28"/>
      <c r="G237" s="28"/>
      <c r="H237" s="28"/>
      <c r="I237" s="28"/>
    </row>
    <row r="238" spans="1:9" s="24" customFormat="1" ht="15.5" x14ac:dyDescent="0.35">
      <c r="A238" s="130"/>
      <c r="B238" s="126"/>
      <c r="C238" s="130"/>
      <c r="D238" s="28"/>
      <c r="E238" s="28"/>
      <c r="F238" s="28"/>
      <c r="G238" s="28"/>
      <c r="H238" s="28"/>
      <c r="I238" s="28"/>
    </row>
    <row r="239" spans="1:9" s="24" customFormat="1" ht="15.5" x14ac:dyDescent="0.35">
      <c r="A239" s="130"/>
      <c r="B239" s="126"/>
      <c r="C239" s="130"/>
      <c r="D239" s="28"/>
      <c r="E239" s="28"/>
      <c r="F239" s="28"/>
      <c r="G239" s="28"/>
      <c r="H239" s="28"/>
      <c r="I239" s="28"/>
    </row>
    <row r="240" spans="1:9" s="24" customFormat="1" ht="15.5" x14ac:dyDescent="0.35">
      <c r="A240" s="130"/>
      <c r="B240" s="126"/>
      <c r="C240" s="130"/>
      <c r="D240" s="28"/>
      <c r="E240" s="28"/>
      <c r="F240" s="28"/>
      <c r="G240" s="28"/>
      <c r="H240" s="28"/>
      <c r="I240" s="28"/>
    </row>
    <row r="241" spans="1:9" s="24" customFormat="1" ht="15.5" x14ac:dyDescent="0.35">
      <c r="A241" s="130"/>
      <c r="B241" s="126"/>
      <c r="C241" s="130"/>
      <c r="D241" s="28"/>
      <c r="E241" s="28"/>
      <c r="F241" s="28"/>
      <c r="G241" s="28"/>
      <c r="H241" s="28"/>
      <c r="I241" s="28"/>
    </row>
    <row r="242" spans="1:9" s="24" customFormat="1" ht="15.5" x14ac:dyDescent="0.35">
      <c r="A242" s="130"/>
      <c r="B242" s="126"/>
      <c r="C242" s="130"/>
      <c r="D242" s="28"/>
      <c r="E242" s="28"/>
      <c r="F242" s="28"/>
      <c r="G242" s="28"/>
      <c r="H242" s="28"/>
      <c r="I242" s="28"/>
    </row>
    <row r="243" spans="1:9" s="24" customFormat="1" ht="15.5" x14ac:dyDescent="0.35">
      <c r="A243" s="130"/>
      <c r="B243" s="126"/>
      <c r="C243" s="130"/>
      <c r="D243" s="28"/>
      <c r="E243" s="28"/>
      <c r="F243" s="28"/>
      <c r="G243" s="28"/>
      <c r="H243" s="28"/>
      <c r="I243" s="28"/>
    </row>
  </sheetData>
  <mergeCells count="2">
    <mergeCell ref="A2:C2"/>
    <mergeCell ref="A1:B1"/>
  </mergeCells>
  <hyperlinks>
    <hyperlink ref="C1" location="'Contents page'!A1" display="Return to contents" xr:uid="{61AAD40F-D535-403C-B3CB-6D1401CC3AD1}"/>
  </hyperlinks>
  <printOptions horizontalCentered="1" verticalCentered="1"/>
  <pageMargins left="0.70866141732283472" right="0.70866141732283472" top="0.74803149606299213" bottom="0.74803149606299213" header="0.31496062992125984" footer="0.31496062992125984"/>
  <pageSetup paperSize="9" pageOrder="overThenDown" orientation="portrait" r:id="rId1"/>
  <headerFooter>
    <oddFooter>&amp;L&amp;A&amp;C&amp;F&amp;R&amp;D</oddFooter>
  </headerFooter>
  <tableParts count="1">
    <tablePart r:id="rId2"/>
  </tableParts>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36">
    <tabColor rgb="FF6761A7"/>
  </sheetPr>
  <dimension ref="A1:XFC226"/>
  <sheetViews>
    <sheetView topLeftCell="XEN1" zoomScaleNormal="100" workbookViewId="0">
      <pane ySplit="3" topLeftCell="A4" activePane="bottomLeft" state="frozen"/>
      <selection pane="bottomLeft" activeCell="SML1" sqref="SML1:XFD1048576"/>
    </sheetView>
  </sheetViews>
  <sheetFormatPr defaultColWidth="9.1796875" defaultRowHeight="14.5" x14ac:dyDescent="0.35"/>
  <cols>
    <col min="1" max="1" width="19" style="16" customWidth="1"/>
    <col min="2" max="3" width="17.7265625" style="16" customWidth="1"/>
    <col min="4" max="4" width="43.26953125" style="16" customWidth="1"/>
    <col min="5" max="5" width="13.453125" customWidth="1"/>
    <col min="6" max="6" width="11.81640625" customWidth="1"/>
    <col min="7" max="18" width="9.1796875" hidden="1" customWidth="1"/>
    <col min="19" max="16383" width="0" hidden="1" customWidth="1"/>
    <col min="16384" max="16384" width="12.54296875" hidden="1" customWidth="1"/>
  </cols>
  <sheetData>
    <row r="1" spans="1:12" ht="30.65" customHeight="1" x14ac:dyDescent="0.35">
      <c r="A1" s="346" t="s">
        <v>275</v>
      </c>
      <c r="B1" s="346"/>
      <c r="C1" s="346"/>
      <c r="D1" s="346"/>
      <c r="E1" s="52"/>
      <c r="F1" s="242" t="s">
        <v>294</v>
      </c>
      <c r="G1" s="2"/>
      <c r="H1" s="2"/>
    </row>
    <row r="2" spans="1:12" ht="84.5" customHeight="1" x14ac:dyDescent="0.35">
      <c r="A2" s="343" t="s">
        <v>326</v>
      </c>
      <c r="B2" s="343"/>
      <c r="C2" s="343"/>
      <c r="D2" s="343"/>
      <c r="E2" s="343"/>
      <c r="F2" s="52"/>
      <c r="G2" s="4"/>
      <c r="H2" s="2"/>
    </row>
    <row r="3" spans="1:12" ht="65.5" customHeight="1" x14ac:dyDescent="0.35">
      <c r="A3" s="142" t="s">
        <v>315</v>
      </c>
      <c r="B3" s="143" t="s">
        <v>104</v>
      </c>
      <c r="C3" s="143" t="s">
        <v>274</v>
      </c>
      <c r="D3" s="142" t="s">
        <v>116</v>
      </c>
      <c r="E3" s="144" t="s">
        <v>273</v>
      </c>
      <c r="F3" s="144" t="s">
        <v>237</v>
      </c>
      <c r="G3" s="4"/>
      <c r="H3" s="2"/>
      <c r="I3" s="2"/>
      <c r="J3" s="2"/>
      <c r="K3" s="1"/>
      <c r="L3" s="1"/>
    </row>
    <row r="4" spans="1:12" s="24" customFormat="1" ht="15.5" x14ac:dyDescent="0.35">
      <c r="A4" s="129"/>
      <c r="B4" s="129"/>
      <c r="C4" s="145"/>
      <c r="D4" s="145"/>
      <c r="E4" s="146"/>
      <c r="F4" s="145"/>
      <c r="G4" s="147"/>
      <c r="H4" s="148"/>
      <c r="I4" s="28"/>
      <c r="J4" s="28"/>
      <c r="K4" s="28"/>
      <c r="L4" s="28"/>
    </row>
    <row r="5" spans="1:12" s="24" customFormat="1" ht="15.5" x14ac:dyDescent="0.35">
      <c r="A5" s="129"/>
      <c r="B5" s="129"/>
      <c r="C5" s="145"/>
      <c r="D5" s="145"/>
      <c r="E5" s="146"/>
      <c r="F5" s="145"/>
      <c r="G5" s="148"/>
      <c r="H5" s="148"/>
      <c r="I5" s="28"/>
      <c r="J5" s="28"/>
      <c r="K5" s="28"/>
      <c r="L5" s="28"/>
    </row>
    <row r="6" spans="1:12" s="24" customFormat="1" ht="15.5" x14ac:dyDescent="0.35">
      <c r="A6" s="149"/>
      <c r="B6" s="129"/>
      <c r="C6" s="145"/>
      <c r="D6" s="145"/>
      <c r="E6" s="145"/>
      <c r="F6" s="145"/>
      <c r="G6" s="148"/>
      <c r="H6" s="148"/>
      <c r="I6" s="28"/>
      <c r="J6" s="28"/>
      <c r="K6" s="28"/>
      <c r="L6" s="28"/>
    </row>
    <row r="7" spans="1:12" s="24" customFormat="1" ht="15.5" x14ac:dyDescent="0.35">
      <c r="A7" s="149"/>
      <c r="B7" s="129"/>
      <c r="C7" s="145"/>
      <c r="D7" s="145"/>
      <c r="E7" s="145"/>
      <c r="F7" s="145"/>
      <c r="G7" s="148"/>
      <c r="H7" s="148"/>
      <c r="I7" s="28"/>
      <c r="J7" s="28"/>
      <c r="K7" s="28"/>
      <c r="L7" s="28"/>
    </row>
    <row r="8" spans="1:12" s="24" customFormat="1" ht="15.5" x14ac:dyDescent="0.35">
      <c r="A8" s="149"/>
      <c r="B8" s="129"/>
      <c r="C8" s="145"/>
      <c r="D8" s="145"/>
      <c r="E8" s="145"/>
      <c r="F8" s="145"/>
      <c r="G8" s="148"/>
      <c r="H8" s="148"/>
      <c r="I8" s="28"/>
      <c r="J8" s="28"/>
      <c r="K8" s="28"/>
      <c r="L8" s="28"/>
    </row>
    <row r="9" spans="1:12" s="24" customFormat="1" ht="15.5" x14ac:dyDescent="0.35">
      <c r="A9" s="149"/>
      <c r="B9" s="129"/>
      <c r="C9" s="145"/>
      <c r="D9" s="145"/>
      <c r="E9" s="145"/>
      <c r="F9" s="145"/>
      <c r="G9" s="148"/>
      <c r="H9" s="148"/>
      <c r="I9" s="28"/>
      <c r="J9" s="28"/>
      <c r="K9" s="28"/>
      <c r="L9" s="28"/>
    </row>
    <row r="10" spans="1:12" s="24" customFormat="1" ht="15.5" x14ac:dyDescent="0.35">
      <c r="A10" s="149"/>
      <c r="B10" s="129"/>
      <c r="C10" s="145"/>
      <c r="D10" s="145"/>
      <c r="E10" s="145"/>
      <c r="F10" s="145"/>
      <c r="G10" s="148"/>
      <c r="H10" s="148"/>
      <c r="I10" s="28"/>
      <c r="J10" s="28"/>
      <c r="K10" s="28"/>
      <c r="L10" s="28"/>
    </row>
    <row r="11" spans="1:12" s="24" customFormat="1" ht="15.5" x14ac:dyDescent="0.35">
      <c r="A11" s="149"/>
      <c r="B11" s="129"/>
      <c r="C11" s="145"/>
      <c r="D11" s="145"/>
      <c r="E11" s="145"/>
      <c r="F11" s="145"/>
      <c r="G11" s="148"/>
      <c r="H11" s="148"/>
      <c r="I11" s="28"/>
      <c r="J11" s="28"/>
      <c r="K11" s="28"/>
      <c r="L11" s="28"/>
    </row>
    <row r="12" spans="1:12" s="24" customFormat="1" ht="15.5" x14ac:dyDescent="0.35">
      <c r="A12" s="149"/>
      <c r="B12" s="129"/>
      <c r="C12" s="145"/>
      <c r="D12" s="145"/>
      <c r="E12" s="145"/>
      <c r="F12" s="145"/>
      <c r="G12" s="148"/>
      <c r="H12" s="148"/>
      <c r="I12" s="28"/>
      <c r="J12" s="28"/>
      <c r="K12" s="28"/>
      <c r="L12" s="28"/>
    </row>
    <row r="13" spans="1:12" s="24" customFormat="1" ht="15.5" x14ac:dyDescent="0.35">
      <c r="A13" s="149"/>
      <c r="B13" s="129"/>
      <c r="C13" s="145"/>
      <c r="D13" s="145"/>
      <c r="E13" s="145"/>
      <c r="F13" s="145"/>
      <c r="G13" s="148"/>
      <c r="H13" s="148"/>
      <c r="I13" s="28"/>
      <c r="J13" s="28"/>
      <c r="K13" s="28"/>
      <c r="L13" s="28"/>
    </row>
    <row r="14" spans="1:12" s="24" customFormat="1" ht="15.5" x14ac:dyDescent="0.35">
      <c r="A14" s="149"/>
      <c r="B14" s="129"/>
      <c r="C14" s="145"/>
      <c r="D14" s="145"/>
      <c r="E14" s="145"/>
      <c r="F14" s="145"/>
      <c r="G14" s="148"/>
      <c r="H14" s="148"/>
      <c r="I14" s="28"/>
      <c r="J14" s="28"/>
      <c r="K14" s="28"/>
      <c r="L14" s="28"/>
    </row>
    <row r="15" spans="1:12" s="24" customFormat="1" ht="15.5" x14ac:dyDescent="0.35">
      <c r="A15" s="149"/>
      <c r="B15" s="129"/>
      <c r="C15" s="145"/>
      <c r="D15" s="145"/>
      <c r="E15" s="145"/>
      <c r="F15" s="145"/>
      <c r="G15" s="148"/>
      <c r="H15" s="148"/>
      <c r="I15" s="28"/>
      <c r="J15" s="28"/>
      <c r="K15" s="28"/>
      <c r="L15" s="28"/>
    </row>
    <row r="16" spans="1:12" s="24" customFormat="1" ht="15.5" x14ac:dyDescent="0.35">
      <c r="A16" s="149"/>
      <c r="B16" s="129"/>
      <c r="C16" s="145"/>
      <c r="D16" s="145"/>
      <c r="E16" s="145"/>
      <c r="F16" s="145"/>
      <c r="G16" s="148"/>
      <c r="H16" s="148"/>
      <c r="I16" s="28"/>
      <c r="J16" s="28"/>
      <c r="K16" s="28"/>
      <c r="L16" s="28"/>
    </row>
    <row r="17" spans="1:8" s="24" customFormat="1" ht="15.5" x14ac:dyDescent="0.35">
      <c r="A17" s="149"/>
      <c r="B17" s="129"/>
      <c r="C17" s="145"/>
      <c r="D17" s="145"/>
      <c r="E17" s="45"/>
      <c r="F17" s="45"/>
      <c r="G17" s="72"/>
      <c r="H17" s="72"/>
    </row>
    <row r="18" spans="1:8" s="24" customFormat="1" ht="15.5" x14ac:dyDescent="0.35">
      <c r="A18" s="149"/>
      <c r="B18" s="129"/>
      <c r="C18" s="145"/>
      <c r="D18" s="145"/>
      <c r="E18" s="45"/>
      <c r="F18" s="45"/>
      <c r="G18" s="72"/>
      <c r="H18" s="72"/>
    </row>
    <row r="19" spans="1:8" s="24" customFormat="1" ht="15.5" x14ac:dyDescent="0.35">
      <c r="A19" s="149"/>
      <c r="B19" s="129"/>
      <c r="C19" s="145"/>
      <c r="D19" s="145"/>
      <c r="E19" s="45"/>
      <c r="F19" s="45"/>
      <c r="G19" s="72"/>
      <c r="H19" s="72"/>
    </row>
    <row r="20" spans="1:8" s="24" customFormat="1" ht="15.5" x14ac:dyDescent="0.35">
      <c r="A20" s="149"/>
      <c r="B20" s="129"/>
      <c r="C20" s="145"/>
      <c r="D20" s="145"/>
      <c r="E20" s="45"/>
      <c r="F20" s="45"/>
      <c r="G20" s="72"/>
      <c r="H20" s="72"/>
    </row>
    <row r="21" spans="1:8" s="24" customFormat="1" ht="15.5" x14ac:dyDescent="0.35">
      <c r="A21" s="149"/>
      <c r="B21" s="129"/>
      <c r="C21" s="145"/>
      <c r="D21" s="145"/>
      <c r="E21" s="45"/>
      <c r="F21" s="45"/>
      <c r="G21" s="72"/>
      <c r="H21" s="72"/>
    </row>
    <row r="22" spans="1:8" s="24" customFormat="1" ht="15.5" x14ac:dyDescent="0.35">
      <c r="A22" s="149"/>
      <c r="B22" s="129"/>
      <c r="C22" s="145"/>
      <c r="D22" s="145"/>
      <c r="E22" s="45"/>
      <c r="F22" s="45"/>
      <c r="G22" s="72"/>
      <c r="H22" s="72"/>
    </row>
    <row r="23" spans="1:8" s="24" customFormat="1" ht="15.5" x14ac:dyDescent="0.35">
      <c r="A23" s="149"/>
      <c r="B23" s="129"/>
      <c r="C23" s="145"/>
      <c r="D23" s="145"/>
      <c r="E23" s="45"/>
      <c r="F23" s="45"/>
      <c r="G23" s="72"/>
      <c r="H23" s="72"/>
    </row>
    <row r="24" spans="1:8" s="24" customFormat="1" ht="15.5" x14ac:dyDescent="0.35">
      <c r="A24" s="149"/>
      <c r="B24" s="129"/>
      <c r="C24" s="145"/>
      <c r="D24" s="145"/>
      <c r="E24" s="45"/>
      <c r="F24" s="45"/>
      <c r="G24" s="72"/>
      <c r="H24" s="72"/>
    </row>
    <row r="25" spans="1:8" s="24" customFormat="1" ht="15.5" x14ac:dyDescent="0.35">
      <c r="A25" s="45"/>
      <c r="B25" s="129"/>
      <c r="C25" s="45"/>
      <c r="D25" s="45"/>
      <c r="E25" s="45"/>
      <c r="F25" s="45"/>
      <c r="G25" s="72"/>
      <c r="H25" s="72"/>
    </row>
    <row r="26" spans="1:8" s="24" customFormat="1" ht="15.5" x14ac:dyDescent="0.35">
      <c r="A26" s="45"/>
      <c r="B26" s="129"/>
      <c r="C26" s="45"/>
      <c r="D26" s="45"/>
      <c r="E26" s="45"/>
      <c r="F26" s="45"/>
      <c r="G26" s="72"/>
      <c r="H26" s="72"/>
    </row>
    <row r="27" spans="1:8" s="24" customFormat="1" ht="15.5" x14ac:dyDescent="0.35">
      <c r="A27" s="45"/>
      <c r="B27" s="129"/>
      <c r="C27" s="45"/>
      <c r="D27" s="45"/>
      <c r="E27" s="45"/>
      <c r="F27" s="45"/>
      <c r="G27" s="72"/>
      <c r="H27" s="72"/>
    </row>
    <row r="28" spans="1:8" s="24" customFormat="1" ht="15.5" x14ac:dyDescent="0.35">
      <c r="A28" s="45"/>
      <c r="B28" s="129"/>
      <c r="C28" s="45"/>
      <c r="D28" s="45"/>
      <c r="E28" s="45"/>
      <c r="F28" s="45"/>
      <c r="G28" s="72"/>
      <c r="H28" s="72"/>
    </row>
    <row r="29" spans="1:8" s="24" customFormat="1" ht="15.5" x14ac:dyDescent="0.35">
      <c r="A29" s="45"/>
      <c r="B29" s="129"/>
      <c r="C29" s="45"/>
      <c r="D29" s="45"/>
      <c r="E29" s="45"/>
      <c r="F29" s="45"/>
      <c r="G29" s="72"/>
      <c r="H29" s="72"/>
    </row>
    <row r="30" spans="1:8" s="24" customFormat="1" ht="15.5" x14ac:dyDescent="0.35">
      <c r="A30" s="45"/>
      <c r="B30" s="129"/>
      <c r="C30" s="45"/>
      <c r="D30" s="45"/>
      <c r="E30" s="45"/>
      <c r="F30" s="45"/>
      <c r="G30" s="72"/>
      <c r="H30" s="72"/>
    </row>
    <row r="31" spans="1:8" s="24" customFormat="1" ht="15.5" x14ac:dyDescent="0.35">
      <c r="A31" s="45"/>
      <c r="B31" s="129"/>
      <c r="C31" s="45"/>
      <c r="D31" s="45"/>
      <c r="E31" s="45"/>
      <c r="F31" s="45"/>
      <c r="G31" s="72"/>
      <c r="H31" s="72"/>
    </row>
    <row r="32" spans="1:8" s="24" customFormat="1" ht="15.5" x14ac:dyDescent="0.35">
      <c r="A32" s="45"/>
      <c r="B32" s="129"/>
      <c r="C32" s="45"/>
      <c r="D32" s="45"/>
      <c r="E32" s="45"/>
      <c r="F32" s="45"/>
      <c r="G32" s="72"/>
      <c r="H32" s="72"/>
    </row>
    <row r="33" spans="1:8" s="24" customFormat="1" ht="15.5" x14ac:dyDescent="0.35">
      <c r="A33" s="45"/>
      <c r="B33" s="129"/>
      <c r="C33" s="45"/>
      <c r="D33" s="45"/>
      <c r="E33" s="45"/>
      <c r="F33" s="45"/>
      <c r="G33" s="72"/>
      <c r="H33" s="72"/>
    </row>
    <row r="34" spans="1:8" s="24" customFormat="1" ht="15.5" x14ac:dyDescent="0.35">
      <c r="A34" s="45"/>
      <c r="B34" s="129"/>
      <c r="C34" s="45"/>
      <c r="D34" s="45"/>
      <c r="E34" s="45"/>
      <c r="F34" s="45"/>
      <c r="G34" s="72"/>
      <c r="H34" s="72"/>
    </row>
    <row r="35" spans="1:8" s="24" customFormat="1" ht="15.5" x14ac:dyDescent="0.35">
      <c r="A35" s="45"/>
      <c r="B35" s="129"/>
      <c r="C35" s="45"/>
      <c r="D35" s="45"/>
      <c r="E35" s="45"/>
      <c r="F35" s="45"/>
      <c r="G35" s="72"/>
      <c r="H35" s="72"/>
    </row>
    <row r="36" spans="1:8" s="24" customFormat="1" ht="15.5" x14ac:dyDescent="0.35">
      <c r="A36" s="45"/>
      <c r="B36" s="129"/>
      <c r="C36" s="45"/>
      <c r="D36" s="45"/>
      <c r="E36" s="45"/>
      <c r="F36" s="45"/>
      <c r="G36" s="72"/>
      <c r="H36" s="72"/>
    </row>
    <row r="37" spans="1:8" s="24" customFormat="1" ht="15.5" x14ac:dyDescent="0.35">
      <c r="A37" s="45"/>
      <c r="B37" s="129"/>
      <c r="C37" s="45"/>
      <c r="D37" s="45"/>
      <c r="E37" s="45"/>
      <c r="F37" s="45"/>
      <c r="G37" s="72"/>
      <c r="H37" s="72"/>
    </row>
    <row r="38" spans="1:8" s="24" customFormat="1" ht="15.5" x14ac:dyDescent="0.35">
      <c r="A38" s="45"/>
      <c r="B38" s="129"/>
      <c r="C38" s="45"/>
      <c r="D38" s="45"/>
      <c r="E38" s="45"/>
      <c r="F38" s="45"/>
      <c r="G38" s="72"/>
      <c r="H38" s="72"/>
    </row>
    <row r="39" spans="1:8" s="24" customFormat="1" ht="15.5" x14ac:dyDescent="0.35">
      <c r="A39" s="45"/>
      <c r="B39" s="129"/>
      <c r="C39" s="45"/>
      <c r="D39" s="45"/>
      <c r="E39" s="45"/>
      <c r="F39" s="45"/>
      <c r="G39" s="72"/>
      <c r="H39" s="72"/>
    </row>
    <row r="40" spans="1:8" s="24" customFormat="1" ht="15.5" x14ac:dyDescent="0.35">
      <c r="A40" s="45"/>
      <c r="B40" s="129"/>
      <c r="C40" s="45"/>
      <c r="D40" s="45"/>
      <c r="E40" s="45"/>
      <c r="F40" s="45"/>
      <c r="G40" s="72"/>
      <c r="H40" s="72"/>
    </row>
    <row r="41" spans="1:8" s="24" customFormat="1" ht="15.5" x14ac:dyDescent="0.35">
      <c r="A41" s="45"/>
      <c r="B41" s="129"/>
      <c r="C41" s="45"/>
      <c r="D41" s="45"/>
      <c r="E41" s="45"/>
      <c r="F41" s="45"/>
      <c r="G41" s="72"/>
      <c r="H41" s="72"/>
    </row>
    <row r="42" spans="1:8" s="24" customFormat="1" ht="15.5" x14ac:dyDescent="0.35">
      <c r="A42" s="45"/>
      <c r="B42" s="129"/>
      <c r="C42" s="45"/>
      <c r="D42" s="45"/>
      <c r="E42" s="45"/>
      <c r="F42" s="45"/>
      <c r="G42" s="72"/>
      <c r="H42" s="72"/>
    </row>
    <row r="43" spans="1:8" s="24" customFormat="1" ht="15.5" x14ac:dyDescent="0.35">
      <c r="A43" s="45"/>
      <c r="B43" s="129"/>
      <c r="C43" s="45"/>
      <c r="D43" s="45"/>
      <c r="E43" s="45"/>
      <c r="F43" s="45"/>
      <c r="G43" s="72"/>
      <c r="H43" s="72"/>
    </row>
    <row r="44" spans="1:8" s="24" customFormat="1" ht="15.5" x14ac:dyDescent="0.35">
      <c r="A44" s="45"/>
      <c r="B44" s="129"/>
      <c r="C44" s="45"/>
      <c r="D44" s="45"/>
      <c r="E44" s="45"/>
      <c r="F44" s="45"/>
      <c r="G44" s="72"/>
      <c r="H44" s="72"/>
    </row>
    <row r="45" spans="1:8" s="24" customFormat="1" ht="15.5" x14ac:dyDescent="0.35">
      <c r="A45" s="45"/>
      <c r="B45" s="129"/>
      <c r="C45" s="45"/>
      <c r="D45" s="45"/>
      <c r="E45" s="45"/>
      <c r="F45" s="45"/>
      <c r="G45" s="72"/>
      <c r="H45" s="72"/>
    </row>
    <row r="46" spans="1:8" s="24" customFormat="1" ht="15.5" x14ac:dyDescent="0.35">
      <c r="A46" s="45"/>
      <c r="B46" s="129"/>
      <c r="C46" s="45"/>
      <c r="D46" s="45"/>
      <c r="E46" s="45"/>
      <c r="F46" s="45"/>
      <c r="G46" s="72"/>
      <c r="H46" s="72"/>
    </row>
    <row r="47" spans="1:8" s="24" customFormat="1" ht="15.5" x14ac:dyDescent="0.35">
      <c r="A47" s="45"/>
      <c r="B47" s="129"/>
      <c r="C47" s="45"/>
      <c r="D47" s="45"/>
      <c r="E47" s="45"/>
      <c r="F47" s="45"/>
      <c r="G47" s="72"/>
      <c r="H47" s="72"/>
    </row>
    <row r="48" spans="1:8" s="24" customFormat="1" ht="15.5" x14ac:dyDescent="0.35">
      <c r="A48" s="45"/>
      <c r="B48" s="129"/>
      <c r="C48" s="45"/>
      <c r="D48" s="45"/>
      <c r="E48" s="45"/>
      <c r="F48" s="45"/>
      <c r="G48" s="72"/>
      <c r="H48" s="72"/>
    </row>
    <row r="49" spans="1:8" s="24" customFormat="1" ht="15.5" x14ac:dyDescent="0.35">
      <c r="A49" s="45"/>
      <c r="B49" s="129"/>
      <c r="C49" s="45"/>
      <c r="D49" s="45"/>
      <c r="E49" s="45"/>
      <c r="F49" s="45"/>
      <c r="G49" s="72"/>
      <c r="H49" s="72"/>
    </row>
    <row r="50" spans="1:8" s="24" customFormat="1" ht="15.5" x14ac:dyDescent="0.35">
      <c r="A50" s="45"/>
      <c r="B50" s="129"/>
      <c r="C50" s="45"/>
      <c r="D50" s="45"/>
      <c r="E50" s="45"/>
      <c r="F50" s="45"/>
      <c r="G50" s="72"/>
      <c r="H50" s="72"/>
    </row>
    <row r="51" spans="1:8" s="24" customFormat="1" ht="15.5" x14ac:dyDescent="0.35">
      <c r="A51" s="45"/>
      <c r="B51" s="129"/>
      <c r="C51" s="45"/>
      <c r="D51" s="45"/>
      <c r="E51" s="45"/>
      <c r="F51" s="45"/>
      <c r="G51" s="72"/>
      <c r="H51" s="72"/>
    </row>
    <row r="52" spans="1:8" s="24" customFormat="1" ht="15.5" x14ac:dyDescent="0.35">
      <c r="A52" s="45"/>
      <c r="B52" s="129"/>
      <c r="C52" s="45"/>
      <c r="D52" s="45"/>
      <c r="E52" s="45"/>
      <c r="F52" s="45"/>
      <c r="G52" s="72"/>
      <c r="H52" s="72"/>
    </row>
    <row r="53" spans="1:8" s="24" customFormat="1" ht="15.5" x14ac:dyDescent="0.35">
      <c r="A53" s="45"/>
      <c r="B53" s="129"/>
      <c r="C53" s="45"/>
      <c r="D53" s="45"/>
      <c r="E53" s="45"/>
      <c r="F53" s="45"/>
      <c r="G53" s="72"/>
      <c r="H53" s="72"/>
    </row>
    <row r="54" spans="1:8" s="24" customFormat="1" ht="15.5" x14ac:dyDescent="0.35">
      <c r="A54" s="45"/>
      <c r="B54" s="129"/>
      <c r="C54" s="45"/>
      <c r="D54" s="45"/>
      <c r="E54" s="45"/>
      <c r="F54" s="45"/>
      <c r="G54" s="72"/>
      <c r="H54" s="72"/>
    </row>
    <row r="55" spans="1:8" s="24" customFormat="1" ht="15.5" x14ac:dyDescent="0.35">
      <c r="A55" s="45"/>
      <c r="B55" s="129"/>
      <c r="C55" s="45"/>
      <c r="D55" s="45"/>
      <c r="E55" s="45"/>
      <c r="F55" s="45"/>
      <c r="G55" s="72"/>
      <c r="H55" s="72"/>
    </row>
    <row r="56" spans="1:8" s="24" customFormat="1" ht="15.5" x14ac:dyDescent="0.35">
      <c r="A56" s="45"/>
      <c r="B56" s="129"/>
      <c r="C56" s="45"/>
      <c r="D56" s="45"/>
      <c r="E56" s="45"/>
      <c r="F56" s="45"/>
      <c r="G56" s="72"/>
      <c r="H56" s="72"/>
    </row>
    <row r="57" spans="1:8" s="24" customFormat="1" ht="15.5" x14ac:dyDescent="0.35">
      <c r="A57" s="45"/>
      <c r="B57" s="129"/>
      <c r="C57" s="45"/>
      <c r="D57" s="45"/>
      <c r="E57" s="45"/>
      <c r="F57" s="45"/>
      <c r="G57" s="72"/>
      <c r="H57" s="72"/>
    </row>
    <row r="58" spans="1:8" s="24" customFormat="1" ht="15.5" x14ac:dyDescent="0.35">
      <c r="A58" s="45"/>
      <c r="B58" s="129"/>
      <c r="C58" s="45"/>
      <c r="D58" s="45"/>
      <c r="E58" s="45"/>
      <c r="F58" s="45"/>
      <c r="G58" s="72"/>
      <c r="H58" s="72"/>
    </row>
    <row r="59" spans="1:8" s="24" customFormat="1" ht="15.5" x14ac:dyDescent="0.35">
      <c r="A59" s="45"/>
      <c r="B59" s="129"/>
      <c r="C59" s="45"/>
      <c r="D59" s="45"/>
      <c r="E59" s="45"/>
      <c r="F59" s="45"/>
      <c r="G59" s="72"/>
      <c r="H59" s="72"/>
    </row>
    <row r="60" spans="1:8" s="24" customFormat="1" ht="15.5" x14ac:dyDescent="0.35">
      <c r="A60" s="45"/>
      <c r="B60" s="129"/>
      <c r="C60" s="45"/>
      <c r="D60" s="45"/>
      <c r="E60" s="45"/>
      <c r="F60" s="45"/>
      <c r="G60" s="72"/>
      <c r="H60" s="72"/>
    </row>
    <row r="61" spans="1:8" s="24" customFormat="1" ht="15.5" x14ac:dyDescent="0.35">
      <c r="A61" s="45"/>
      <c r="B61" s="129"/>
      <c r="C61" s="45"/>
      <c r="D61" s="45"/>
      <c r="E61" s="45"/>
      <c r="F61" s="45"/>
      <c r="G61" s="72"/>
      <c r="H61" s="72"/>
    </row>
    <row r="62" spans="1:8" s="24" customFormat="1" ht="15.5" x14ac:dyDescent="0.35">
      <c r="A62" s="45"/>
      <c r="B62" s="129"/>
      <c r="C62" s="45"/>
      <c r="D62" s="45"/>
      <c r="E62" s="45"/>
      <c r="F62" s="45"/>
      <c r="G62" s="72"/>
      <c r="H62" s="72"/>
    </row>
    <row r="63" spans="1:8" s="24" customFormat="1" ht="15.5" x14ac:dyDescent="0.35">
      <c r="A63" s="45"/>
      <c r="B63" s="129"/>
      <c r="C63" s="45"/>
      <c r="D63" s="45"/>
      <c r="E63" s="45"/>
      <c r="F63" s="45"/>
      <c r="G63" s="72"/>
      <c r="H63" s="72"/>
    </row>
    <row r="64" spans="1:8" s="24" customFormat="1" ht="15.5" x14ac:dyDescent="0.35">
      <c r="A64" s="45"/>
      <c r="B64" s="129"/>
      <c r="C64" s="45"/>
      <c r="D64" s="45"/>
      <c r="E64" s="45"/>
      <c r="F64" s="45"/>
      <c r="G64" s="72"/>
      <c r="H64" s="72"/>
    </row>
    <row r="65" spans="1:8" s="24" customFormat="1" ht="15.5" x14ac:dyDescent="0.35">
      <c r="A65" s="45"/>
      <c r="B65" s="129"/>
      <c r="C65" s="45"/>
      <c r="D65" s="45"/>
      <c r="E65" s="45"/>
      <c r="F65" s="45"/>
      <c r="G65" s="72"/>
      <c r="H65" s="72"/>
    </row>
    <row r="66" spans="1:8" s="24" customFormat="1" ht="15.5" x14ac:dyDescent="0.35">
      <c r="A66" s="45"/>
      <c r="B66" s="129"/>
      <c r="C66" s="45"/>
      <c r="D66" s="45"/>
      <c r="E66" s="45"/>
      <c r="F66" s="45"/>
      <c r="G66" s="72"/>
      <c r="H66" s="72"/>
    </row>
    <row r="67" spans="1:8" s="24" customFormat="1" ht="15.5" x14ac:dyDescent="0.35">
      <c r="A67" s="45"/>
      <c r="B67" s="129"/>
      <c r="C67" s="45"/>
      <c r="D67" s="45"/>
      <c r="E67" s="45"/>
      <c r="F67" s="45"/>
      <c r="G67" s="72"/>
      <c r="H67" s="72"/>
    </row>
    <row r="68" spans="1:8" s="24" customFormat="1" ht="15.5" x14ac:dyDescent="0.35">
      <c r="A68" s="45"/>
      <c r="B68" s="129"/>
      <c r="C68" s="45"/>
      <c r="D68" s="45"/>
      <c r="E68" s="45"/>
      <c r="F68" s="45"/>
      <c r="G68" s="72"/>
      <c r="H68" s="72"/>
    </row>
    <row r="69" spans="1:8" s="24" customFormat="1" ht="15.5" x14ac:dyDescent="0.35">
      <c r="A69" s="45"/>
      <c r="B69" s="129"/>
      <c r="C69" s="45"/>
      <c r="D69" s="45"/>
      <c r="E69" s="45"/>
      <c r="F69" s="45"/>
      <c r="G69" s="72"/>
      <c r="H69" s="72"/>
    </row>
    <row r="70" spans="1:8" s="24" customFormat="1" ht="15.5" x14ac:dyDescent="0.35">
      <c r="A70" s="45"/>
      <c r="B70" s="129"/>
      <c r="C70" s="45"/>
      <c r="D70" s="45"/>
      <c r="E70" s="45"/>
      <c r="F70" s="45"/>
      <c r="G70" s="72"/>
      <c r="H70" s="72"/>
    </row>
    <row r="71" spans="1:8" s="24" customFormat="1" ht="15.5" x14ac:dyDescent="0.35">
      <c r="A71" s="45"/>
      <c r="B71" s="129"/>
      <c r="C71" s="45"/>
      <c r="D71" s="45"/>
      <c r="E71" s="45"/>
      <c r="F71" s="45"/>
      <c r="G71" s="72"/>
      <c r="H71" s="72"/>
    </row>
    <row r="72" spans="1:8" s="24" customFormat="1" ht="15.5" x14ac:dyDescent="0.35">
      <c r="A72" s="45"/>
      <c r="B72" s="129"/>
      <c r="C72" s="45"/>
      <c r="D72" s="45"/>
      <c r="E72" s="45"/>
      <c r="F72" s="45"/>
      <c r="G72" s="72"/>
      <c r="H72" s="72"/>
    </row>
    <row r="73" spans="1:8" s="24" customFormat="1" ht="15.5" x14ac:dyDescent="0.35">
      <c r="A73" s="45"/>
      <c r="B73" s="129"/>
      <c r="C73" s="45"/>
      <c r="D73" s="45"/>
      <c r="E73" s="45"/>
      <c r="F73" s="45"/>
      <c r="G73" s="72"/>
      <c r="H73" s="72"/>
    </row>
    <row r="74" spans="1:8" s="24" customFormat="1" ht="15.5" x14ac:dyDescent="0.35">
      <c r="A74" s="45"/>
      <c r="B74" s="129"/>
      <c r="C74" s="45"/>
      <c r="D74" s="45"/>
      <c r="E74" s="45"/>
      <c r="F74" s="45"/>
      <c r="G74" s="72"/>
      <c r="H74" s="72"/>
    </row>
    <row r="75" spans="1:8" s="24" customFormat="1" ht="15.5" x14ac:dyDescent="0.35">
      <c r="A75" s="45"/>
      <c r="B75" s="129"/>
      <c r="C75" s="45"/>
      <c r="D75" s="45"/>
      <c r="E75" s="45"/>
      <c r="F75" s="45"/>
      <c r="G75" s="72"/>
      <c r="H75" s="72"/>
    </row>
    <row r="76" spans="1:8" s="24" customFormat="1" ht="15.5" x14ac:dyDescent="0.35">
      <c r="A76" s="45"/>
      <c r="B76" s="129"/>
      <c r="C76" s="45"/>
      <c r="D76" s="45"/>
      <c r="E76" s="45"/>
      <c r="F76" s="45"/>
      <c r="G76" s="72"/>
      <c r="H76" s="72"/>
    </row>
    <row r="77" spans="1:8" s="24" customFormat="1" ht="15.5" x14ac:dyDescent="0.35">
      <c r="A77" s="45"/>
      <c r="B77" s="129"/>
      <c r="C77" s="45"/>
      <c r="D77" s="45"/>
      <c r="E77" s="45"/>
      <c r="F77" s="45"/>
      <c r="G77" s="72"/>
      <c r="H77" s="72"/>
    </row>
    <row r="78" spans="1:8" s="24" customFormat="1" ht="15.5" x14ac:dyDescent="0.35">
      <c r="A78" s="45"/>
      <c r="B78" s="129"/>
      <c r="C78" s="45"/>
      <c r="D78" s="45"/>
      <c r="E78" s="45"/>
      <c r="F78" s="45"/>
      <c r="G78" s="72"/>
      <c r="H78" s="72"/>
    </row>
    <row r="79" spans="1:8" s="24" customFormat="1" ht="15.5" x14ac:dyDescent="0.35">
      <c r="A79" s="45"/>
      <c r="B79" s="129"/>
      <c r="C79" s="45"/>
      <c r="D79" s="45"/>
      <c r="E79" s="45"/>
      <c r="F79" s="45"/>
      <c r="G79" s="72"/>
      <c r="H79" s="72"/>
    </row>
    <row r="80" spans="1:8" s="24" customFormat="1" ht="15.5" x14ac:dyDescent="0.35">
      <c r="A80" s="45"/>
      <c r="B80" s="129"/>
      <c r="C80" s="45"/>
      <c r="D80" s="45"/>
      <c r="E80" s="45"/>
      <c r="F80" s="45"/>
      <c r="G80" s="72"/>
      <c r="H80" s="72"/>
    </row>
    <row r="81" spans="1:8" s="24" customFormat="1" ht="15.5" x14ac:dyDescent="0.35">
      <c r="A81" s="45"/>
      <c r="B81" s="129"/>
      <c r="C81" s="45"/>
      <c r="D81" s="45"/>
      <c r="E81" s="45"/>
      <c r="F81" s="45"/>
      <c r="G81" s="72"/>
      <c r="H81" s="72"/>
    </row>
    <row r="82" spans="1:8" s="24" customFormat="1" ht="15.5" x14ac:dyDescent="0.35">
      <c r="A82" s="45"/>
      <c r="B82" s="129"/>
      <c r="C82" s="45"/>
      <c r="D82" s="45"/>
      <c r="E82" s="45"/>
      <c r="F82" s="45"/>
      <c r="G82" s="72"/>
      <c r="H82" s="72"/>
    </row>
    <row r="83" spans="1:8" s="24" customFormat="1" ht="15.5" x14ac:dyDescent="0.35">
      <c r="A83" s="45"/>
      <c r="B83" s="129"/>
      <c r="C83" s="45"/>
      <c r="D83" s="45"/>
      <c r="E83" s="45"/>
      <c r="F83" s="45"/>
      <c r="G83" s="72"/>
      <c r="H83" s="72"/>
    </row>
    <row r="84" spans="1:8" s="24" customFormat="1" ht="15.5" x14ac:dyDescent="0.35">
      <c r="A84" s="45"/>
      <c r="B84" s="129"/>
      <c r="C84" s="45"/>
      <c r="D84" s="45"/>
      <c r="E84" s="45"/>
      <c r="F84" s="45"/>
      <c r="G84" s="72"/>
      <c r="H84" s="72"/>
    </row>
    <row r="85" spans="1:8" s="24" customFormat="1" ht="15.5" x14ac:dyDescent="0.35">
      <c r="A85" s="45"/>
      <c r="B85" s="129"/>
      <c r="C85" s="45"/>
      <c r="D85" s="45"/>
      <c r="E85" s="45"/>
      <c r="F85" s="45"/>
      <c r="G85" s="72"/>
      <c r="H85" s="72"/>
    </row>
    <row r="86" spans="1:8" s="24" customFormat="1" ht="15.5" x14ac:dyDescent="0.35">
      <c r="A86" s="45"/>
      <c r="B86" s="129"/>
      <c r="C86" s="45"/>
      <c r="D86" s="45"/>
      <c r="E86" s="45"/>
      <c r="F86" s="45"/>
      <c r="G86" s="72"/>
      <c r="H86" s="72"/>
    </row>
    <row r="87" spans="1:8" s="24" customFormat="1" ht="15.5" x14ac:dyDescent="0.35">
      <c r="A87" s="45"/>
      <c r="B87" s="129"/>
      <c r="C87" s="45"/>
      <c r="D87" s="45"/>
      <c r="E87" s="45"/>
      <c r="F87" s="45"/>
      <c r="G87" s="72"/>
      <c r="H87" s="72"/>
    </row>
    <row r="88" spans="1:8" s="24" customFormat="1" ht="15.5" x14ac:dyDescent="0.35">
      <c r="A88" s="45"/>
      <c r="B88" s="129"/>
      <c r="C88" s="45"/>
      <c r="D88" s="45"/>
      <c r="E88" s="45"/>
      <c r="F88" s="45"/>
      <c r="G88" s="72"/>
      <c r="H88" s="72"/>
    </row>
    <row r="89" spans="1:8" s="24" customFormat="1" ht="15.5" x14ac:dyDescent="0.35">
      <c r="A89" s="45"/>
      <c r="B89" s="129"/>
      <c r="C89" s="45"/>
      <c r="D89" s="45"/>
      <c r="E89" s="45"/>
      <c r="F89" s="45"/>
      <c r="G89" s="72"/>
      <c r="H89" s="72"/>
    </row>
    <row r="90" spans="1:8" s="24" customFormat="1" ht="15.5" x14ac:dyDescent="0.35">
      <c r="A90" s="45"/>
      <c r="B90" s="129"/>
      <c r="C90" s="45"/>
      <c r="D90" s="45"/>
      <c r="E90" s="45"/>
      <c r="F90" s="45"/>
      <c r="G90" s="72"/>
      <c r="H90" s="72"/>
    </row>
    <row r="91" spans="1:8" s="24" customFormat="1" ht="15.5" x14ac:dyDescent="0.35">
      <c r="A91" s="45"/>
      <c r="B91" s="129"/>
      <c r="C91" s="45"/>
      <c r="D91" s="45"/>
      <c r="E91" s="45"/>
      <c r="F91" s="45"/>
      <c r="G91" s="72"/>
      <c r="H91" s="72"/>
    </row>
    <row r="92" spans="1:8" s="24" customFormat="1" ht="15.5" x14ac:dyDescent="0.35">
      <c r="A92" s="45"/>
      <c r="B92" s="129"/>
      <c r="C92" s="45"/>
      <c r="D92" s="45"/>
      <c r="E92" s="45"/>
      <c r="F92" s="45"/>
      <c r="G92" s="72"/>
      <c r="H92" s="72"/>
    </row>
    <row r="93" spans="1:8" s="24" customFormat="1" ht="15.5" x14ac:dyDescent="0.35">
      <c r="A93" s="45"/>
      <c r="B93" s="129"/>
      <c r="C93" s="45"/>
      <c r="D93" s="45"/>
      <c r="E93" s="45"/>
      <c r="F93" s="45"/>
      <c r="G93" s="72"/>
      <c r="H93" s="72"/>
    </row>
    <row r="94" spans="1:8" s="24" customFormat="1" ht="15.5" x14ac:dyDescent="0.35">
      <c r="A94" s="45"/>
      <c r="B94" s="129"/>
      <c r="C94" s="45"/>
      <c r="D94" s="45"/>
      <c r="E94" s="45"/>
      <c r="F94" s="45"/>
      <c r="G94" s="72"/>
      <c r="H94" s="72"/>
    </row>
    <row r="95" spans="1:8" s="24" customFormat="1" ht="15.5" x14ac:dyDescent="0.35">
      <c r="A95" s="45"/>
      <c r="B95" s="129"/>
      <c r="C95" s="45"/>
      <c r="D95" s="45"/>
      <c r="E95" s="45"/>
      <c r="F95" s="45"/>
      <c r="G95" s="72"/>
      <c r="H95" s="72"/>
    </row>
    <row r="96" spans="1:8" s="24" customFormat="1" ht="15.5" x14ac:dyDescent="0.35">
      <c r="A96" s="45"/>
      <c r="B96" s="129"/>
      <c r="C96" s="45"/>
      <c r="D96" s="45"/>
      <c r="E96" s="45"/>
      <c r="F96" s="45"/>
      <c r="G96" s="72"/>
      <c r="H96" s="72"/>
    </row>
    <row r="97" spans="1:8" s="24" customFormat="1" ht="15.5" x14ac:dyDescent="0.35">
      <c r="A97" s="45"/>
      <c r="B97" s="129"/>
      <c r="C97" s="45"/>
      <c r="D97" s="45"/>
      <c r="E97" s="45"/>
      <c r="F97" s="45"/>
      <c r="G97" s="72"/>
      <c r="H97" s="72"/>
    </row>
    <row r="98" spans="1:8" s="24" customFormat="1" ht="15.5" x14ac:dyDescent="0.35">
      <c r="A98" s="45"/>
      <c r="B98" s="129"/>
      <c r="C98" s="45"/>
      <c r="D98" s="45"/>
      <c r="E98" s="45"/>
      <c r="F98" s="45"/>
      <c r="G98" s="72"/>
      <c r="H98" s="72"/>
    </row>
    <row r="99" spans="1:8" s="24" customFormat="1" ht="15.5" x14ac:dyDescent="0.35">
      <c r="A99" s="45"/>
      <c r="B99" s="129"/>
      <c r="C99" s="45"/>
      <c r="D99" s="45"/>
      <c r="E99" s="45"/>
      <c r="F99" s="45"/>
      <c r="G99" s="72"/>
      <c r="H99" s="72"/>
    </row>
    <row r="100" spans="1:8" s="24" customFormat="1" ht="15.5" x14ac:dyDescent="0.35">
      <c r="A100" s="45"/>
      <c r="B100" s="129"/>
      <c r="C100" s="45"/>
      <c r="D100" s="45"/>
      <c r="E100" s="45"/>
      <c r="F100" s="45"/>
      <c r="G100" s="72"/>
      <c r="H100" s="72"/>
    </row>
    <row r="101" spans="1:8" s="24" customFormat="1" ht="15.5" x14ac:dyDescent="0.35">
      <c r="A101" s="45"/>
      <c r="B101" s="129"/>
      <c r="C101" s="45"/>
      <c r="D101" s="45"/>
      <c r="E101" s="45"/>
      <c r="F101" s="45"/>
      <c r="G101" s="72"/>
      <c r="H101" s="72"/>
    </row>
    <row r="102" spans="1:8" s="24" customFormat="1" ht="15.5" x14ac:dyDescent="0.35">
      <c r="A102" s="45"/>
      <c r="B102" s="129"/>
      <c r="C102" s="45"/>
      <c r="D102" s="45"/>
      <c r="E102" s="45"/>
      <c r="F102" s="45"/>
      <c r="G102" s="72"/>
      <c r="H102" s="72"/>
    </row>
    <row r="103" spans="1:8" s="24" customFormat="1" ht="15.5" x14ac:dyDescent="0.35">
      <c r="A103" s="45"/>
      <c r="B103" s="129"/>
      <c r="C103" s="45"/>
      <c r="D103" s="45"/>
      <c r="E103" s="45"/>
      <c r="F103" s="45"/>
      <c r="G103" s="72"/>
      <c r="H103" s="72"/>
    </row>
    <row r="104" spans="1:8" s="24" customFormat="1" ht="15.5" x14ac:dyDescent="0.35">
      <c r="A104" s="45"/>
      <c r="B104" s="129"/>
      <c r="C104" s="45"/>
      <c r="D104" s="45"/>
      <c r="E104" s="45"/>
      <c r="F104" s="45"/>
      <c r="G104" s="72"/>
      <c r="H104" s="72"/>
    </row>
    <row r="105" spans="1:8" s="24" customFormat="1" ht="15.5" x14ac:dyDescent="0.35">
      <c r="A105" s="45"/>
      <c r="B105" s="129"/>
      <c r="C105" s="45"/>
      <c r="D105" s="45"/>
      <c r="E105" s="45"/>
      <c r="F105" s="45"/>
      <c r="G105" s="72"/>
      <c r="H105" s="72"/>
    </row>
    <row r="106" spans="1:8" s="24" customFormat="1" ht="15.5" x14ac:dyDescent="0.35">
      <c r="A106" s="45"/>
      <c r="B106" s="129"/>
      <c r="C106" s="45"/>
      <c r="D106" s="45"/>
      <c r="E106" s="45"/>
      <c r="F106" s="45"/>
      <c r="G106" s="72"/>
      <c r="H106" s="72"/>
    </row>
    <row r="107" spans="1:8" s="24" customFormat="1" ht="15.5" x14ac:dyDescent="0.35">
      <c r="A107" s="45"/>
      <c r="B107" s="129"/>
      <c r="C107" s="45"/>
      <c r="D107" s="45"/>
      <c r="E107" s="45"/>
      <c r="F107" s="45"/>
      <c r="G107" s="72"/>
      <c r="H107" s="72"/>
    </row>
    <row r="108" spans="1:8" s="24" customFormat="1" ht="15.5" x14ac:dyDescent="0.35">
      <c r="A108" s="45"/>
      <c r="B108" s="129"/>
      <c r="C108" s="45"/>
      <c r="D108" s="45"/>
      <c r="E108" s="45"/>
      <c r="F108" s="45"/>
      <c r="G108" s="72"/>
      <c r="H108" s="72"/>
    </row>
    <row r="109" spans="1:8" s="24" customFormat="1" ht="15.5" x14ac:dyDescent="0.35">
      <c r="A109" s="45"/>
      <c r="B109" s="129"/>
      <c r="C109" s="45"/>
      <c r="D109" s="45"/>
      <c r="E109" s="45"/>
      <c r="F109" s="45"/>
      <c r="G109" s="72"/>
      <c r="H109" s="72"/>
    </row>
    <row r="110" spans="1:8" s="24" customFormat="1" ht="15.5" x14ac:dyDescent="0.35">
      <c r="A110" s="45"/>
      <c r="B110" s="129"/>
      <c r="C110" s="45"/>
      <c r="D110" s="45"/>
      <c r="E110" s="45"/>
      <c r="F110" s="45"/>
      <c r="G110" s="72"/>
      <c r="H110" s="72"/>
    </row>
    <row r="111" spans="1:8" s="24" customFormat="1" ht="15.5" x14ac:dyDescent="0.35">
      <c r="A111" s="45"/>
      <c r="B111" s="129"/>
      <c r="C111" s="45"/>
      <c r="D111" s="45"/>
      <c r="E111" s="45"/>
      <c r="F111" s="45"/>
      <c r="G111" s="72"/>
      <c r="H111" s="72"/>
    </row>
    <row r="112" spans="1:8" s="24" customFormat="1" ht="15.5" x14ac:dyDescent="0.35">
      <c r="A112" s="45"/>
      <c r="B112" s="129"/>
      <c r="C112" s="45"/>
      <c r="D112" s="45"/>
      <c r="E112" s="45"/>
      <c r="F112" s="45"/>
      <c r="G112" s="72"/>
      <c r="H112" s="72"/>
    </row>
    <row r="113" spans="1:8" s="24" customFormat="1" ht="15.5" x14ac:dyDescent="0.35">
      <c r="A113" s="45"/>
      <c r="B113" s="129"/>
      <c r="C113" s="45"/>
      <c r="D113" s="45"/>
      <c r="E113" s="45"/>
      <c r="F113" s="45"/>
      <c r="G113" s="72"/>
      <c r="H113" s="72"/>
    </row>
    <row r="114" spans="1:8" s="24" customFormat="1" ht="15.5" x14ac:dyDescent="0.35">
      <c r="A114" s="45"/>
      <c r="B114" s="129"/>
      <c r="C114" s="45"/>
      <c r="D114" s="45"/>
      <c r="E114" s="45"/>
      <c r="F114" s="45"/>
      <c r="G114" s="72"/>
      <c r="H114" s="72"/>
    </row>
    <row r="115" spans="1:8" s="24" customFormat="1" ht="15.5" x14ac:dyDescent="0.35">
      <c r="A115" s="45"/>
      <c r="B115" s="129"/>
      <c r="C115" s="45"/>
      <c r="D115" s="45"/>
      <c r="E115" s="45"/>
      <c r="F115" s="45"/>
      <c r="G115" s="72"/>
      <c r="H115" s="72"/>
    </row>
    <row r="116" spans="1:8" s="24" customFormat="1" ht="15.5" x14ac:dyDescent="0.35">
      <c r="A116" s="45"/>
      <c r="B116" s="129"/>
      <c r="C116" s="45"/>
      <c r="D116" s="45"/>
      <c r="E116" s="45"/>
      <c r="F116" s="45"/>
      <c r="G116" s="72"/>
      <c r="H116" s="72"/>
    </row>
    <row r="117" spans="1:8" s="24" customFormat="1" ht="15.5" x14ac:dyDescent="0.35">
      <c r="A117" s="45"/>
      <c r="B117" s="129"/>
      <c r="C117" s="45"/>
      <c r="D117" s="45"/>
      <c r="E117" s="45"/>
      <c r="F117" s="45"/>
      <c r="G117" s="72"/>
      <c r="H117" s="72"/>
    </row>
    <row r="118" spans="1:8" s="24" customFormat="1" ht="15.5" x14ac:dyDescent="0.35">
      <c r="A118" s="45"/>
      <c r="B118" s="129"/>
      <c r="C118" s="45"/>
      <c r="D118" s="45"/>
      <c r="E118" s="45"/>
      <c r="F118" s="45"/>
      <c r="G118" s="72"/>
      <c r="H118" s="72"/>
    </row>
    <row r="119" spans="1:8" s="24" customFormat="1" ht="15.5" x14ac:dyDescent="0.35">
      <c r="A119" s="45"/>
      <c r="B119" s="129"/>
      <c r="C119" s="45"/>
      <c r="D119" s="45"/>
      <c r="E119" s="45"/>
      <c r="F119" s="45"/>
      <c r="G119" s="72"/>
      <c r="H119" s="72"/>
    </row>
    <row r="120" spans="1:8" s="24" customFormat="1" ht="15.5" x14ac:dyDescent="0.35">
      <c r="A120" s="45"/>
      <c r="B120" s="129"/>
      <c r="C120" s="45"/>
      <c r="D120" s="45"/>
      <c r="E120" s="45"/>
      <c r="F120" s="45"/>
      <c r="G120" s="72"/>
      <c r="H120" s="72"/>
    </row>
    <row r="121" spans="1:8" s="24" customFormat="1" ht="15.5" x14ac:dyDescent="0.35">
      <c r="A121" s="45"/>
      <c r="B121" s="129"/>
      <c r="C121" s="45"/>
      <c r="D121" s="45"/>
      <c r="E121" s="45"/>
      <c r="F121" s="45"/>
      <c r="G121" s="72"/>
      <c r="H121" s="72"/>
    </row>
    <row r="122" spans="1:8" s="24" customFormat="1" ht="15.5" x14ac:dyDescent="0.35">
      <c r="A122" s="45"/>
      <c r="B122" s="129"/>
      <c r="C122" s="45"/>
      <c r="D122" s="45"/>
      <c r="E122" s="45"/>
      <c r="F122" s="45"/>
      <c r="G122" s="72"/>
      <c r="H122" s="72"/>
    </row>
    <row r="123" spans="1:8" s="24" customFormat="1" ht="15.5" x14ac:dyDescent="0.35">
      <c r="A123" s="45"/>
      <c r="B123" s="129"/>
      <c r="C123" s="45"/>
      <c r="D123" s="45"/>
      <c r="E123" s="45"/>
      <c r="F123" s="45"/>
      <c r="G123" s="72"/>
      <c r="H123" s="72"/>
    </row>
    <row r="124" spans="1:8" s="24" customFormat="1" ht="15.5" x14ac:dyDescent="0.35">
      <c r="A124" s="45"/>
      <c r="B124" s="129"/>
      <c r="C124" s="45"/>
      <c r="D124" s="45"/>
      <c r="E124" s="45"/>
      <c r="F124" s="45"/>
      <c r="G124" s="72"/>
      <c r="H124" s="72"/>
    </row>
    <row r="125" spans="1:8" s="24" customFormat="1" ht="15.5" x14ac:dyDescent="0.35">
      <c r="A125" s="45"/>
      <c r="B125" s="129"/>
      <c r="C125" s="45"/>
      <c r="D125" s="45"/>
      <c r="E125" s="45"/>
      <c r="F125" s="45"/>
      <c r="G125" s="72"/>
      <c r="H125" s="72"/>
    </row>
    <row r="126" spans="1:8" s="24" customFormat="1" ht="15.5" x14ac:dyDescent="0.35">
      <c r="A126" s="45"/>
      <c r="B126" s="129"/>
      <c r="C126" s="45"/>
      <c r="D126" s="45"/>
      <c r="E126" s="45"/>
      <c r="F126" s="45"/>
      <c r="G126" s="72"/>
      <c r="H126" s="72"/>
    </row>
    <row r="127" spans="1:8" s="24" customFormat="1" ht="15.5" x14ac:dyDescent="0.35">
      <c r="A127" s="45"/>
      <c r="B127" s="129"/>
      <c r="C127" s="45"/>
      <c r="D127" s="45"/>
      <c r="E127" s="45"/>
      <c r="F127" s="45"/>
      <c r="G127" s="72"/>
      <c r="H127" s="72"/>
    </row>
    <row r="128" spans="1:8" s="24" customFormat="1" ht="15.5" x14ac:dyDescent="0.35">
      <c r="A128" s="45"/>
      <c r="B128" s="129"/>
      <c r="C128" s="45"/>
      <c r="D128" s="45"/>
      <c r="E128" s="45"/>
      <c r="F128" s="45"/>
      <c r="G128" s="72"/>
      <c r="H128" s="72"/>
    </row>
    <row r="129" spans="1:8" s="24" customFormat="1" ht="15.5" x14ac:dyDescent="0.35">
      <c r="A129" s="45"/>
      <c r="B129" s="129"/>
      <c r="C129" s="45"/>
      <c r="D129" s="45"/>
      <c r="E129" s="45"/>
      <c r="F129" s="45"/>
      <c r="G129" s="72"/>
      <c r="H129" s="72"/>
    </row>
    <row r="130" spans="1:8" s="24" customFormat="1" ht="15.5" x14ac:dyDescent="0.35">
      <c r="A130" s="45"/>
      <c r="B130" s="129"/>
      <c r="C130" s="45"/>
      <c r="D130" s="45"/>
      <c r="E130" s="45"/>
      <c r="F130" s="45"/>
      <c r="G130" s="72"/>
      <c r="H130" s="72"/>
    </row>
    <row r="131" spans="1:8" s="24" customFormat="1" ht="15.5" x14ac:dyDescent="0.35">
      <c r="A131" s="45"/>
      <c r="B131" s="129"/>
      <c r="C131" s="45"/>
      <c r="D131" s="45"/>
      <c r="E131" s="45"/>
      <c r="F131" s="45"/>
      <c r="G131" s="72"/>
      <c r="H131" s="72"/>
    </row>
    <row r="132" spans="1:8" s="24" customFormat="1" ht="15.5" x14ac:dyDescent="0.35">
      <c r="A132" s="45"/>
      <c r="B132" s="129"/>
      <c r="C132" s="45"/>
      <c r="D132" s="45"/>
      <c r="E132" s="45"/>
      <c r="F132" s="45"/>
      <c r="G132" s="72"/>
      <c r="H132" s="72"/>
    </row>
    <row r="133" spans="1:8" s="24" customFormat="1" ht="15.5" x14ac:dyDescent="0.35">
      <c r="A133" s="45"/>
      <c r="B133" s="129"/>
      <c r="C133" s="45"/>
      <c r="D133" s="45"/>
      <c r="E133" s="45"/>
      <c r="F133" s="45"/>
      <c r="G133" s="72"/>
      <c r="H133" s="72"/>
    </row>
    <row r="134" spans="1:8" s="24" customFormat="1" ht="15.5" x14ac:dyDescent="0.35">
      <c r="A134" s="45"/>
      <c r="B134" s="129"/>
      <c r="C134" s="45"/>
      <c r="D134" s="45"/>
      <c r="E134" s="45"/>
      <c r="F134" s="45"/>
      <c r="G134" s="72"/>
      <c r="H134" s="72"/>
    </row>
    <row r="135" spans="1:8" s="24" customFormat="1" ht="15.5" x14ac:dyDescent="0.35">
      <c r="A135" s="45"/>
      <c r="B135" s="129"/>
      <c r="C135" s="45"/>
      <c r="D135" s="45"/>
      <c r="E135" s="45"/>
      <c r="F135" s="45"/>
      <c r="G135" s="72"/>
      <c r="H135" s="72"/>
    </row>
    <row r="136" spans="1:8" s="24" customFormat="1" ht="15.5" x14ac:dyDescent="0.35">
      <c r="A136" s="45"/>
      <c r="B136" s="129"/>
      <c r="C136" s="45"/>
      <c r="D136" s="45"/>
      <c r="E136" s="45"/>
      <c r="F136" s="45"/>
      <c r="G136" s="72"/>
      <c r="H136" s="72"/>
    </row>
    <row r="137" spans="1:8" s="24" customFormat="1" ht="15.5" x14ac:dyDescent="0.35">
      <c r="A137" s="45"/>
      <c r="B137" s="129"/>
      <c r="C137" s="45"/>
      <c r="D137" s="45"/>
      <c r="E137" s="45"/>
      <c r="F137" s="45"/>
      <c r="G137" s="72"/>
      <c r="H137" s="72"/>
    </row>
    <row r="138" spans="1:8" s="24" customFormat="1" ht="15.5" x14ac:dyDescent="0.35">
      <c r="A138" s="45"/>
      <c r="B138" s="129"/>
      <c r="C138" s="45"/>
      <c r="D138" s="45"/>
      <c r="E138" s="45"/>
      <c r="F138" s="45"/>
      <c r="G138" s="72"/>
      <c r="H138" s="72"/>
    </row>
    <row r="139" spans="1:8" s="24" customFormat="1" ht="15.5" x14ac:dyDescent="0.35">
      <c r="A139" s="45"/>
      <c r="B139" s="129"/>
      <c r="C139" s="45"/>
      <c r="D139" s="45"/>
      <c r="E139" s="45"/>
      <c r="F139" s="45"/>
      <c r="G139" s="72"/>
      <c r="H139" s="72"/>
    </row>
    <row r="140" spans="1:8" s="24" customFormat="1" ht="15.5" x14ac:dyDescent="0.35">
      <c r="A140" s="45"/>
      <c r="B140" s="129"/>
      <c r="C140" s="45"/>
      <c r="D140" s="45"/>
      <c r="E140" s="45"/>
      <c r="F140" s="45"/>
      <c r="G140" s="72"/>
      <c r="H140" s="72"/>
    </row>
    <row r="141" spans="1:8" s="24" customFormat="1" ht="15.5" x14ac:dyDescent="0.35">
      <c r="A141" s="45"/>
      <c r="B141" s="129"/>
      <c r="C141" s="45"/>
      <c r="D141" s="45"/>
      <c r="E141" s="45"/>
      <c r="F141" s="45"/>
      <c r="G141" s="72"/>
      <c r="H141" s="72"/>
    </row>
    <row r="142" spans="1:8" s="24" customFormat="1" ht="15.5" x14ac:dyDescent="0.35">
      <c r="A142" s="45"/>
      <c r="B142" s="129"/>
      <c r="C142" s="45"/>
      <c r="D142" s="45"/>
      <c r="E142" s="45"/>
      <c r="F142" s="45"/>
      <c r="G142" s="72"/>
      <c r="H142" s="72"/>
    </row>
    <row r="143" spans="1:8" s="24" customFormat="1" ht="15.5" x14ac:dyDescent="0.35">
      <c r="A143" s="45"/>
      <c r="B143" s="129"/>
      <c r="C143" s="45"/>
      <c r="D143" s="45"/>
      <c r="E143" s="45"/>
      <c r="F143" s="45"/>
      <c r="G143" s="72"/>
      <c r="H143" s="72"/>
    </row>
    <row r="144" spans="1:8" s="24" customFormat="1" ht="15.5" x14ac:dyDescent="0.35">
      <c r="A144" s="45"/>
      <c r="B144" s="129"/>
      <c r="C144" s="45"/>
      <c r="D144" s="45"/>
      <c r="E144" s="45"/>
      <c r="F144" s="45"/>
      <c r="G144" s="72"/>
      <c r="H144" s="72"/>
    </row>
    <row r="145" spans="1:8" s="24" customFormat="1" ht="15.5" x14ac:dyDescent="0.35">
      <c r="A145" s="45"/>
      <c r="B145" s="129"/>
      <c r="C145" s="45"/>
      <c r="D145" s="45"/>
      <c r="E145" s="45"/>
      <c r="F145" s="45"/>
      <c r="G145" s="72"/>
      <c r="H145" s="72"/>
    </row>
    <row r="146" spans="1:8" s="24" customFormat="1" ht="15.5" x14ac:dyDescent="0.35">
      <c r="A146" s="45"/>
      <c r="B146" s="129"/>
      <c r="C146" s="45"/>
      <c r="D146" s="45"/>
      <c r="E146" s="45"/>
      <c r="F146" s="45"/>
      <c r="G146" s="72"/>
      <c r="H146" s="72"/>
    </row>
    <row r="147" spans="1:8" s="24" customFormat="1" ht="15.5" x14ac:dyDescent="0.35">
      <c r="A147" s="45"/>
      <c r="B147" s="129"/>
      <c r="C147" s="45"/>
      <c r="D147" s="45"/>
      <c r="E147" s="45"/>
      <c r="F147" s="45"/>
      <c r="G147" s="72"/>
      <c r="H147" s="72"/>
    </row>
    <row r="148" spans="1:8" s="24" customFormat="1" ht="15.5" x14ac:dyDescent="0.35">
      <c r="A148" s="45"/>
      <c r="B148" s="129"/>
      <c r="C148" s="45"/>
      <c r="D148" s="45"/>
      <c r="E148" s="45"/>
      <c r="F148" s="45"/>
      <c r="G148" s="72"/>
      <c r="H148" s="72"/>
    </row>
    <row r="149" spans="1:8" s="24" customFormat="1" ht="15.5" x14ac:dyDescent="0.35">
      <c r="A149" s="45"/>
      <c r="B149" s="129"/>
      <c r="C149" s="45"/>
      <c r="D149" s="45"/>
      <c r="E149" s="45"/>
      <c r="F149" s="45"/>
      <c r="G149" s="72"/>
      <c r="H149" s="72"/>
    </row>
    <row r="150" spans="1:8" s="24" customFormat="1" ht="15.5" x14ac:dyDescent="0.35">
      <c r="A150" s="45"/>
      <c r="B150" s="129"/>
      <c r="C150" s="45"/>
      <c r="D150" s="45"/>
      <c r="E150" s="45"/>
      <c r="F150" s="45"/>
      <c r="G150" s="72"/>
      <c r="H150" s="72"/>
    </row>
    <row r="151" spans="1:8" s="24" customFormat="1" ht="15.5" x14ac:dyDescent="0.35">
      <c r="A151" s="45"/>
      <c r="B151" s="129"/>
      <c r="C151" s="45"/>
      <c r="D151" s="45"/>
      <c r="E151" s="45"/>
      <c r="F151" s="45"/>
      <c r="G151" s="72"/>
      <c r="H151" s="72"/>
    </row>
    <row r="152" spans="1:8" s="24" customFormat="1" ht="15.5" x14ac:dyDescent="0.35">
      <c r="A152" s="45"/>
      <c r="B152" s="129"/>
      <c r="C152" s="45"/>
      <c r="D152" s="45"/>
      <c r="E152" s="45"/>
      <c r="F152" s="45"/>
      <c r="G152" s="72"/>
      <c r="H152" s="72"/>
    </row>
    <row r="153" spans="1:8" s="24" customFormat="1" ht="15.5" x14ac:dyDescent="0.35">
      <c r="A153" s="45"/>
      <c r="B153" s="129"/>
      <c r="C153" s="45"/>
      <c r="D153" s="45"/>
      <c r="E153" s="45"/>
      <c r="F153" s="45"/>
      <c r="G153" s="72"/>
      <c r="H153" s="72"/>
    </row>
    <row r="154" spans="1:8" s="24" customFormat="1" ht="15.5" x14ac:dyDescent="0.35">
      <c r="A154" s="45"/>
      <c r="B154" s="129"/>
      <c r="C154" s="45"/>
      <c r="D154" s="45"/>
      <c r="E154" s="45"/>
      <c r="F154" s="45"/>
      <c r="G154" s="72"/>
      <c r="H154" s="72"/>
    </row>
    <row r="155" spans="1:8" s="24" customFormat="1" ht="15.5" x14ac:dyDescent="0.35">
      <c r="A155" s="45"/>
      <c r="B155" s="129"/>
      <c r="C155" s="45"/>
      <c r="D155" s="45"/>
      <c r="E155" s="45"/>
      <c r="F155" s="45"/>
      <c r="G155" s="72"/>
      <c r="H155" s="72"/>
    </row>
    <row r="156" spans="1:8" s="24" customFormat="1" ht="15.5" x14ac:dyDescent="0.35">
      <c r="A156" s="45"/>
      <c r="B156" s="129"/>
      <c r="C156" s="45"/>
      <c r="D156" s="45"/>
      <c r="E156" s="45"/>
      <c r="F156" s="45"/>
      <c r="G156" s="72"/>
      <c r="H156" s="72"/>
    </row>
    <row r="157" spans="1:8" s="24" customFormat="1" ht="15.5" x14ac:dyDescent="0.35">
      <c r="A157" s="45"/>
      <c r="B157" s="129"/>
      <c r="C157" s="45"/>
      <c r="D157" s="45"/>
      <c r="E157" s="45"/>
      <c r="F157" s="45"/>
      <c r="G157" s="72"/>
      <c r="H157" s="72"/>
    </row>
    <row r="158" spans="1:8" s="24" customFormat="1" ht="15.5" x14ac:dyDescent="0.35">
      <c r="A158" s="45"/>
      <c r="B158" s="129"/>
      <c r="C158" s="45"/>
      <c r="D158" s="45"/>
      <c r="E158" s="45"/>
      <c r="F158" s="45"/>
      <c r="G158" s="72"/>
      <c r="H158" s="72"/>
    </row>
    <row r="159" spans="1:8" s="24" customFormat="1" ht="15.5" x14ac:dyDescent="0.35">
      <c r="A159" s="45"/>
      <c r="B159" s="129"/>
      <c r="C159" s="45"/>
      <c r="D159" s="45"/>
      <c r="E159" s="45"/>
      <c r="F159" s="45"/>
      <c r="G159" s="72"/>
      <c r="H159" s="72"/>
    </row>
    <row r="160" spans="1:8" s="24" customFormat="1" ht="15.5" x14ac:dyDescent="0.35">
      <c r="A160" s="45"/>
      <c r="B160" s="129"/>
      <c r="C160" s="45"/>
      <c r="D160" s="45"/>
      <c r="E160" s="45"/>
      <c r="F160" s="45"/>
      <c r="G160" s="72"/>
      <c r="H160" s="72"/>
    </row>
    <row r="161" spans="1:8" s="24" customFormat="1" ht="15.5" x14ac:dyDescent="0.35">
      <c r="A161" s="45"/>
      <c r="B161" s="129"/>
      <c r="C161" s="45"/>
      <c r="D161" s="45"/>
      <c r="E161" s="45"/>
      <c r="F161" s="45"/>
      <c r="G161" s="72"/>
      <c r="H161" s="72"/>
    </row>
    <row r="162" spans="1:8" s="24" customFormat="1" ht="15.5" x14ac:dyDescent="0.35">
      <c r="A162" s="45"/>
      <c r="B162" s="129"/>
      <c r="C162" s="45"/>
      <c r="D162" s="45"/>
      <c r="E162" s="45"/>
      <c r="F162" s="45"/>
      <c r="G162" s="72"/>
      <c r="H162" s="72"/>
    </row>
    <row r="163" spans="1:8" s="24" customFormat="1" ht="15.5" x14ac:dyDescent="0.35">
      <c r="A163" s="45"/>
      <c r="B163" s="129"/>
      <c r="C163" s="45"/>
      <c r="D163" s="45"/>
      <c r="E163" s="45"/>
      <c r="F163" s="45"/>
      <c r="G163" s="72"/>
      <c r="H163" s="72"/>
    </row>
    <row r="164" spans="1:8" s="24" customFormat="1" ht="15.5" x14ac:dyDescent="0.35">
      <c r="A164" s="45"/>
      <c r="B164" s="129"/>
      <c r="C164" s="45"/>
      <c r="D164" s="45"/>
      <c r="E164" s="45"/>
      <c r="F164" s="45"/>
      <c r="G164" s="72"/>
      <c r="H164" s="72"/>
    </row>
    <row r="165" spans="1:8" s="24" customFormat="1" ht="15.5" x14ac:dyDescent="0.35">
      <c r="A165" s="45"/>
      <c r="B165" s="129"/>
      <c r="C165" s="45"/>
      <c r="D165" s="45"/>
      <c r="E165" s="45"/>
      <c r="F165" s="45"/>
      <c r="G165" s="72"/>
      <c r="H165" s="72"/>
    </row>
    <row r="166" spans="1:8" s="24" customFormat="1" ht="15.5" x14ac:dyDescent="0.35">
      <c r="A166" s="45"/>
      <c r="B166" s="129"/>
      <c r="C166" s="45"/>
      <c r="D166" s="45"/>
      <c r="E166" s="45"/>
      <c r="F166" s="45"/>
      <c r="G166" s="72"/>
      <c r="H166" s="72"/>
    </row>
    <row r="167" spans="1:8" s="24" customFormat="1" ht="15.5" x14ac:dyDescent="0.35">
      <c r="A167" s="45"/>
      <c r="B167" s="129"/>
      <c r="C167" s="45"/>
      <c r="D167" s="45"/>
      <c r="E167" s="45"/>
      <c r="F167" s="45"/>
      <c r="G167" s="72"/>
      <c r="H167" s="72"/>
    </row>
    <row r="168" spans="1:8" s="24" customFormat="1" ht="15.5" x14ac:dyDescent="0.35">
      <c r="A168" s="45"/>
      <c r="B168" s="129"/>
      <c r="C168" s="45"/>
      <c r="D168" s="45"/>
      <c r="E168" s="45"/>
      <c r="F168" s="45"/>
      <c r="G168" s="72"/>
      <c r="H168" s="72"/>
    </row>
    <row r="169" spans="1:8" s="24" customFormat="1" ht="15.5" x14ac:dyDescent="0.35">
      <c r="A169" s="45"/>
      <c r="B169" s="129"/>
      <c r="C169" s="45"/>
      <c r="D169" s="45"/>
      <c r="E169" s="45"/>
      <c r="F169" s="45"/>
      <c r="G169" s="72"/>
      <c r="H169" s="72"/>
    </row>
    <row r="170" spans="1:8" s="24" customFormat="1" ht="15.5" x14ac:dyDescent="0.35">
      <c r="A170" s="45"/>
      <c r="B170" s="129"/>
      <c r="C170" s="45"/>
      <c r="D170" s="45"/>
      <c r="E170" s="45"/>
      <c r="F170" s="45"/>
      <c r="G170" s="72"/>
      <c r="H170" s="72"/>
    </row>
    <row r="171" spans="1:8" s="24" customFormat="1" ht="15.5" x14ac:dyDescent="0.35">
      <c r="A171" s="45"/>
      <c r="B171" s="129"/>
      <c r="C171" s="45"/>
      <c r="D171" s="45"/>
      <c r="E171" s="45"/>
      <c r="F171" s="45"/>
      <c r="G171" s="72"/>
      <c r="H171" s="72"/>
    </row>
    <row r="172" spans="1:8" s="24" customFormat="1" ht="15.5" x14ac:dyDescent="0.35">
      <c r="A172" s="45"/>
      <c r="B172" s="129"/>
      <c r="C172" s="45"/>
      <c r="D172" s="45"/>
      <c r="E172" s="45"/>
      <c r="F172" s="45"/>
      <c r="G172" s="72"/>
      <c r="H172" s="72"/>
    </row>
    <row r="173" spans="1:8" s="24" customFormat="1" ht="15.5" x14ac:dyDescent="0.35">
      <c r="A173" s="45"/>
      <c r="B173" s="129"/>
      <c r="C173" s="45"/>
      <c r="D173" s="45"/>
      <c r="E173" s="45"/>
      <c r="F173" s="45"/>
      <c r="G173" s="72"/>
      <c r="H173" s="72"/>
    </row>
    <row r="174" spans="1:8" s="24" customFormat="1" ht="15.5" x14ac:dyDescent="0.35">
      <c r="A174" s="45"/>
      <c r="B174" s="129"/>
      <c r="C174" s="45"/>
      <c r="D174" s="45"/>
      <c r="E174" s="45"/>
      <c r="F174" s="45"/>
      <c r="G174" s="72"/>
      <c r="H174" s="72"/>
    </row>
    <row r="175" spans="1:8" s="24" customFormat="1" ht="15.5" x14ac:dyDescent="0.35">
      <c r="A175" s="45"/>
      <c r="B175" s="129"/>
      <c r="C175" s="45"/>
      <c r="D175" s="45"/>
      <c r="E175" s="45"/>
      <c r="F175" s="45"/>
      <c r="G175" s="72"/>
      <c r="H175" s="72"/>
    </row>
    <row r="176" spans="1:8" s="24" customFormat="1" ht="15.5" x14ac:dyDescent="0.35">
      <c r="A176" s="45"/>
      <c r="B176" s="129"/>
      <c r="C176" s="45"/>
      <c r="D176" s="45"/>
      <c r="E176" s="45"/>
      <c r="F176" s="45"/>
      <c r="G176" s="72"/>
      <c r="H176" s="72"/>
    </row>
    <row r="177" spans="1:8" s="24" customFormat="1" ht="15.5" x14ac:dyDescent="0.35">
      <c r="A177" s="45"/>
      <c r="B177" s="129"/>
      <c r="C177" s="45"/>
      <c r="D177" s="45"/>
      <c r="E177" s="45"/>
      <c r="F177" s="45"/>
      <c r="G177" s="72"/>
      <c r="H177" s="72"/>
    </row>
    <row r="178" spans="1:8" s="24" customFormat="1" ht="15.5" x14ac:dyDescent="0.35">
      <c r="A178" s="45"/>
      <c r="B178" s="129"/>
      <c r="C178" s="45"/>
      <c r="D178" s="45"/>
      <c r="E178" s="45"/>
      <c r="F178" s="45"/>
      <c r="G178" s="72"/>
      <c r="H178" s="72"/>
    </row>
    <row r="179" spans="1:8" s="24" customFormat="1" ht="15.5" x14ac:dyDescent="0.35">
      <c r="A179" s="45"/>
      <c r="B179" s="129"/>
      <c r="C179" s="45"/>
      <c r="D179" s="45"/>
      <c r="E179" s="45"/>
      <c r="F179" s="45"/>
      <c r="G179" s="72"/>
      <c r="H179" s="72"/>
    </row>
    <row r="180" spans="1:8" s="24" customFormat="1" ht="15.5" x14ac:dyDescent="0.35">
      <c r="A180" s="45"/>
      <c r="B180" s="129"/>
      <c r="C180" s="45"/>
      <c r="D180" s="45"/>
      <c r="E180" s="45"/>
      <c r="F180" s="45"/>
      <c r="G180" s="72"/>
      <c r="H180" s="72"/>
    </row>
    <row r="181" spans="1:8" s="24" customFormat="1" ht="15.5" x14ac:dyDescent="0.35">
      <c r="A181" s="45"/>
      <c r="B181" s="129"/>
      <c r="C181" s="45"/>
      <c r="D181" s="45"/>
      <c r="E181" s="45"/>
      <c r="F181" s="45"/>
      <c r="G181" s="72"/>
      <c r="H181" s="72"/>
    </row>
    <row r="182" spans="1:8" s="24" customFormat="1" ht="15.5" x14ac:dyDescent="0.35">
      <c r="A182" s="45"/>
      <c r="B182" s="129"/>
      <c r="C182" s="45"/>
      <c r="D182" s="45"/>
      <c r="E182" s="45"/>
      <c r="F182" s="45"/>
      <c r="G182" s="72"/>
      <c r="H182" s="72"/>
    </row>
    <row r="183" spans="1:8" s="24" customFormat="1" ht="15.5" x14ac:dyDescent="0.35">
      <c r="A183" s="45"/>
      <c r="B183" s="129"/>
      <c r="C183" s="45"/>
      <c r="D183" s="45"/>
      <c r="E183" s="45"/>
      <c r="F183" s="45"/>
      <c r="G183" s="72"/>
      <c r="H183" s="72"/>
    </row>
    <row r="184" spans="1:8" s="24" customFormat="1" ht="15.5" x14ac:dyDescent="0.35">
      <c r="A184" s="45"/>
      <c r="B184" s="129"/>
      <c r="C184" s="45"/>
      <c r="D184" s="45"/>
      <c r="E184" s="45"/>
      <c r="F184" s="45"/>
      <c r="G184" s="72"/>
      <c r="H184" s="72"/>
    </row>
    <row r="185" spans="1:8" s="24" customFormat="1" ht="15.5" x14ac:dyDescent="0.35">
      <c r="A185" s="45"/>
      <c r="B185" s="129"/>
      <c r="C185" s="45"/>
      <c r="D185" s="45"/>
      <c r="E185" s="45"/>
      <c r="F185" s="45"/>
      <c r="G185" s="72"/>
      <c r="H185" s="72"/>
    </row>
    <row r="186" spans="1:8" s="24" customFormat="1" ht="15.5" x14ac:dyDescent="0.35">
      <c r="A186" s="45"/>
      <c r="B186" s="129"/>
      <c r="C186" s="45"/>
      <c r="D186" s="45"/>
      <c r="E186" s="45"/>
      <c r="F186" s="45"/>
      <c r="G186" s="72"/>
      <c r="H186" s="72"/>
    </row>
    <row r="187" spans="1:8" s="24" customFormat="1" ht="15.5" x14ac:dyDescent="0.35">
      <c r="A187" s="45"/>
      <c r="B187" s="129"/>
      <c r="C187" s="45"/>
      <c r="D187" s="45"/>
      <c r="E187" s="45"/>
      <c r="F187" s="45"/>
      <c r="G187" s="72"/>
      <c r="H187" s="72"/>
    </row>
    <row r="188" spans="1:8" s="24" customFormat="1" ht="15.5" x14ac:dyDescent="0.35">
      <c r="A188" s="45"/>
      <c r="B188" s="129"/>
      <c r="C188" s="45"/>
      <c r="D188" s="45"/>
      <c r="E188" s="45"/>
      <c r="F188" s="45"/>
      <c r="G188" s="72"/>
      <c r="H188" s="72"/>
    </row>
    <row r="189" spans="1:8" s="24" customFormat="1" ht="15.5" x14ac:dyDescent="0.35">
      <c r="A189" s="45"/>
      <c r="B189" s="129"/>
      <c r="C189" s="45"/>
      <c r="D189" s="45"/>
      <c r="E189" s="45"/>
      <c r="F189" s="45"/>
      <c r="G189" s="72"/>
      <c r="H189" s="72"/>
    </row>
    <row r="190" spans="1:8" s="24" customFormat="1" ht="15.5" x14ac:dyDescent="0.35">
      <c r="A190" s="45"/>
      <c r="B190" s="129"/>
      <c r="C190" s="45"/>
      <c r="D190" s="45"/>
      <c r="E190" s="45"/>
      <c r="F190" s="45"/>
      <c r="G190" s="72"/>
      <c r="H190" s="72"/>
    </row>
    <row r="191" spans="1:8" s="24" customFormat="1" ht="15.5" x14ac:dyDescent="0.35">
      <c r="A191" s="45"/>
      <c r="B191" s="129"/>
      <c r="C191" s="45"/>
      <c r="D191" s="45"/>
      <c r="E191" s="45"/>
      <c r="F191" s="45"/>
      <c r="G191" s="72"/>
      <c r="H191" s="72"/>
    </row>
    <row r="192" spans="1:8" s="24" customFormat="1" ht="15.5" x14ac:dyDescent="0.35">
      <c r="A192" s="45"/>
      <c r="B192" s="129"/>
      <c r="C192" s="45"/>
      <c r="D192" s="45"/>
      <c r="E192" s="45"/>
      <c r="F192" s="45"/>
      <c r="G192" s="72"/>
      <c r="H192" s="72"/>
    </row>
    <row r="193" spans="1:8" s="24" customFormat="1" ht="15.5" x14ac:dyDescent="0.35">
      <c r="A193" s="45"/>
      <c r="B193" s="129"/>
      <c r="C193" s="45"/>
      <c r="D193" s="45"/>
      <c r="E193" s="45"/>
      <c r="F193" s="45"/>
      <c r="G193" s="72"/>
      <c r="H193" s="72"/>
    </row>
    <row r="194" spans="1:8" s="24" customFormat="1" ht="15.5" x14ac:dyDescent="0.35">
      <c r="A194" s="45"/>
      <c r="B194" s="129"/>
      <c r="C194" s="45"/>
      <c r="D194" s="45"/>
      <c r="E194" s="45"/>
      <c r="F194" s="45"/>
      <c r="G194" s="72"/>
      <c r="H194" s="72"/>
    </row>
    <row r="195" spans="1:8" s="24" customFormat="1" ht="15.5" x14ac:dyDescent="0.35">
      <c r="A195" s="45"/>
      <c r="B195" s="129"/>
      <c r="C195" s="45"/>
      <c r="D195" s="45"/>
      <c r="E195" s="45"/>
      <c r="F195" s="45"/>
      <c r="G195" s="72"/>
      <c r="H195" s="72"/>
    </row>
    <row r="196" spans="1:8" s="24" customFormat="1" ht="15.5" x14ac:dyDescent="0.35">
      <c r="A196" s="45"/>
      <c r="B196" s="129"/>
      <c r="C196" s="45"/>
      <c r="D196" s="45"/>
      <c r="E196" s="45"/>
      <c r="F196" s="45"/>
      <c r="G196" s="72"/>
      <c r="H196" s="72"/>
    </row>
    <row r="197" spans="1:8" s="24" customFormat="1" ht="15.5" x14ac:dyDescent="0.35">
      <c r="A197" s="45"/>
      <c r="B197" s="129"/>
      <c r="C197" s="45"/>
      <c r="D197" s="45"/>
      <c r="E197" s="45"/>
      <c r="F197" s="45"/>
      <c r="G197" s="72"/>
      <c r="H197" s="72"/>
    </row>
    <row r="198" spans="1:8" s="24" customFormat="1" ht="15.5" x14ac:dyDescent="0.35">
      <c r="A198" s="45"/>
      <c r="B198" s="129"/>
      <c r="C198" s="45"/>
      <c r="D198" s="45"/>
      <c r="E198" s="45"/>
      <c r="F198" s="45"/>
      <c r="G198" s="72"/>
      <c r="H198" s="72"/>
    </row>
    <row r="199" spans="1:8" s="24" customFormat="1" ht="15.5" x14ac:dyDescent="0.35">
      <c r="A199" s="45"/>
      <c r="B199" s="129"/>
      <c r="C199" s="45"/>
      <c r="D199" s="45"/>
      <c r="E199" s="45"/>
      <c r="F199" s="45"/>
      <c r="G199" s="72"/>
      <c r="H199" s="72"/>
    </row>
    <row r="200" spans="1:8" s="24" customFormat="1" ht="15.5" x14ac:dyDescent="0.35">
      <c r="A200" s="45"/>
      <c r="B200" s="129"/>
      <c r="C200" s="45"/>
      <c r="D200" s="45"/>
      <c r="E200" s="45"/>
      <c r="F200" s="45"/>
      <c r="G200" s="72"/>
      <c r="H200" s="72"/>
    </row>
    <row r="201" spans="1:8" s="24" customFormat="1" ht="15.5" x14ac:dyDescent="0.35">
      <c r="A201" s="45"/>
      <c r="B201" s="129"/>
      <c r="C201" s="45"/>
      <c r="D201" s="45"/>
      <c r="E201" s="45"/>
      <c r="F201" s="45"/>
      <c r="G201" s="72"/>
      <c r="H201" s="72"/>
    </row>
    <row r="202" spans="1:8" s="24" customFormat="1" ht="15.5" x14ac:dyDescent="0.35">
      <c r="A202" s="45"/>
      <c r="B202" s="129"/>
      <c r="C202" s="45"/>
      <c r="D202" s="45"/>
      <c r="E202" s="45"/>
      <c r="F202" s="45"/>
      <c r="G202" s="72"/>
      <c r="H202" s="72"/>
    </row>
    <row r="203" spans="1:8" s="24" customFormat="1" ht="15.5" x14ac:dyDescent="0.35">
      <c r="A203" s="45"/>
      <c r="B203" s="129"/>
      <c r="C203" s="45"/>
      <c r="D203" s="45"/>
      <c r="E203" s="45"/>
      <c r="F203" s="45"/>
      <c r="G203" s="72"/>
      <c r="H203" s="72"/>
    </row>
    <row r="204" spans="1:8" s="24" customFormat="1" ht="15.5" x14ac:dyDescent="0.35">
      <c r="A204" s="45"/>
      <c r="B204" s="129"/>
      <c r="C204" s="45"/>
      <c r="D204" s="45"/>
      <c r="E204" s="45"/>
      <c r="F204" s="45"/>
      <c r="G204" s="72"/>
      <c r="H204" s="72"/>
    </row>
    <row r="205" spans="1:8" s="24" customFormat="1" ht="15.5" x14ac:dyDescent="0.35">
      <c r="A205" s="45"/>
      <c r="B205" s="129"/>
      <c r="C205" s="45"/>
      <c r="D205" s="45"/>
      <c r="E205" s="45"/>
      <c r="F205" s="45"/>
      <c r="G205" s="72"/>
      <c r="H205" s="72"/>
    </row>
    <row r="206" spans="1:8" s="24" customFormat="1" ht="15.5" x14ac:dyDescent="0.35">
      <c r="A206" s="45"/>
      <c r="B206" s="129"/>
      <c r="C206" s="45"/>
      <c r="D206" s="45"/>
      <c r="E206" s="45"/>
      <c r="F206" s="45"/>
      <c r="G206" s="72"/>
      <c r="H206" s="72"/>
    </row>
    <row r="207" spans="1:8" s="24" customFormat="1" ht="15.5" x14ac:dyDescent="0.35">
      <c r="A207" s="45"/>
      <c r="B207" s="129"/>
      <c r="C207" s="45"/>
      <c r="D207" s="45"/>
      <c r="E207" s="45"/>
      <c r="F207" s="45"/>
      <c r="G207" s="72"/>
      <c r="H207" s="72"/>
    </row>
    <row r="208" spans="1:8" s="24" customFormat="1" ht="15.5" x14ac:dyDescent="0.35">
      <c r="A208" s="45"/>
      <c r="B208" s="129"/>
      <c r="C208" s="45"/>
      <c r="D208" s="45"/>
      <c r="E208" s="45"/>
      <c r="F208" s="45"/>
      <c r="G208" s="72"/>
      <c r="H208" s="72"/>
    </row>
    <row r="209" spans="1:8" s="24" customFormat="1" ht="15.5" x14ac:dyDescent="0.35">
      <c r="A209" s="45"/>
      <c r="B209" s="129"/>
      <c r="C209" s="45"/>
      <c r="D209" s="45"/>
      <c r="E209" s="45"/>
      <c r="F209" s="45"/>
      <c r="G209" s="72"/>
      <c r="H209" s="72"/>
    </row>
    <row r="210" spans="1:8" s="24" customFormat="1" ht="15.5" x14ac:dyDescent="0.35">
      <c r="A210" s="45"/>
      <c r="B210" s="129"/>
      <c r="C210" s="45"/>
      <c r="D210" s="45"/>
      <c r="E210" s="45"/>
      <c r="F210" s="45"/>
      <c r="G210" s="72"/>
      <c r="H210" s="72"/>
    </row>
    <row r="211" spans="1:8" s="24" customFormat="1" ht="15.5" x14ac:dyDescent="0.35">
      <c r="A211" s="45"/>
      <c r="B211" s="129"/>
      <c r="C211" s="45"/>
      <c r="D211" s="45"/>
      <c r="E211" s="45"/>
      <c r="F211" s="45"/>
      <c r="G211" s="72"/>
      <c r="H211" s="72"/>
    </row>
    <row r="212" spans="1:8" s="24" customFormat="1" ht="15.5" x14ac:dyDescent="0.35">
      <c r="A212" s="45"/>
      <c r="B212" s="129"/>
      <c r="C212" s="45"/>
      <c r="D212" s="45"/>
      <c r="E212" s="45"/>
      <c r="F212" s="45"/>
      <c r="G212" s="72"/>
      <c r="H212" s="72"/>
    </row>
    <row r="213" spans="1:8" s="24" customFormat="1" ht="15.5" x14ac:dyDescent="0.35">
      <c r="A213" s="45"/>
      <c r="B213" s="129"/>
      <c r="C213" s="45"/>
      <c r="D213" s="45"/>
      <c r="E213" s="45"/>
      <c r="F213" s="45"/>
      <c r="G213" s="72"/>
      <c r="H213" s="72"/>
    </row>
    <row r="214" spans="1:8" s="24" customFormat="1" ht="15.5" x14ac:dyDescent="0.35">
      <c r="A214" s="45"/>
      <c r="B214" s="129"/>
      <c r="C214" s="45"/>
      <c r="D214" s="45"/>
      <c r="E214" s="45"/>
      <c r="F214" s="45"/>
      <c r="G214" s="72"/>
      <c r="H214" s="72"/>
    </row>
    <row r="215" spans="1:8" s="24" customFormat="1" ht="15.5" x14ac:dyDescent="0.35">
      <c r="A215" s="45"/>
      <c r="B215" s="129"/>
      <c r="C215" s="45"/>
      <c r="D215" s="45"/>
      <c r="E215" s="45"/>
      <c r="F215" s="45"/>
      <c r="G215" s="72"/>
      <c r="H215" s="72"/>
    </row>
    <row r="216" spans="1:8" s="24" customFormat="1" ht="15.5" x14ac:dyDescent="0.35">
      <c r="A216" s="45"/>
      <c r="B216" s="129"/>
      <c r="C216" s="45"/>
      <c r="D216" s="45"/>
      <c r="E216" s="45"/>
      <c r="F216" s="45"/>
      <c r="G216" s="72"/>
      <c r="H216" s="72"/>
    </row>
    <row r="217" spans="1:8" s="24" customFormat="1" ht="15.5" x14ac:dyDescent="0.35">
      <c r="A217" s="45"/>
      <c r="B217" s="129"/>
      <c r="C217" s="45"/>
      <c r="D217" s="45"/>
      <c r="E217" s="45"/>
      <c r="F217" s="45"/>
      <c r="G217" s="72"/>
      <c r="H217" s="72"/>
    </row>
    <row r="218" spans="1:8" s="24" customFormat="1" ht="15.5" x14ac:dyDescent="0.35">
      <c r="A218" s="45"/>
      <c r="B218" s="129"/>
      <c r="C218" s="45"/>
      <c r="D218" s="45"/>
      <c r="E218" s="45"/>
      <c r="F218" s="45"/>
      <c r="G218" s="72"/>
      <c r="H218" s="72"/>
    </row>
    <row r="219" spans="1:8" s="24" customFormat="1" ht="15.5" x14ac:dyDescent="0.35">
      <c r="A219" s="45"/>
      <c r="B219" s="129"/>
      <c r="C219" s="45"/>
      <c r="D219" s="45"/>
      <c r="E219" s="45"/>
      <c r="F219" s="45"/>
      <c r="G219" s="72"/>
      <c r="H219" s="72"/>
    </row>
    <row r="220" spans="1:8" s="24" customFormat="1" ht="15.5" x14ac:dyDescent="0.35">
      <c r="A220" s="45"/>
      <c r="B220" s="129"/>
      <c r="C220" s="45"/>
      <c r="D220" s="45"/>
      <c r="E220" s="45"/>
      <c r="F220" s="45"/>
      <c r="G220" s="72"/>
      <c r="H220" s="72"/>
    </row>
    <row r="221" spans="1:8" s="24" customFormat="1" ht="15.5" x14ac:dyDescent="0.35">
      <c r="A221" s="45"/>
      <c r="B221" s="129"/>
      <c r="C221" s="45"/>
      <c r="D221" s="45"/>
      <c r="E221" s="45"/>
      <c r="F221" s="45"/>
      <c r="G221" s="72"/>
      <c r="H221" s="72"/>
    </row>
    <row r="222" spans="1:8" s="24" customFormat="1" ht="15.5" x14ac:dyDescent="0.35">
      <c r="A222" s="45"/>
      <c r="B222" s="129"/>
      <c r="C222" s="45"/>
      <c r="D222" s="45"/>
      <c r="E222" s="45"/>
      <c r="F222" s="45"/>
      <c r="G222" s="72"/>
      <c r="H222" s="72"/>
    </row>
    <row r="223" spans="1:8" s="24" customFormat="1" ht="15.5" x14ac:dyDescent="0.35">
      <c r="A223" s="45"/>
      <c r="B223" s="129"/>
      <c r="C223" s="45"/>
      <c r="D223" s="45"/>
      <c r="E223" s="45"/>
      <c r="F223" s="45"/>
      <c r="G223" s="72"/>
      <c r="H223" s="72"/>
    </row>
    <row r="224" spans="1:8" s="24" customFormat="1" ht="15.5" x14ac:dyDescent="0.35">
      <c r="A224" s="45"/>
      <c r="B224" s="129"/>
      <c r="C224" s="45"/>
      <c r="D224" s="45"/>
      <c r="E224" s="45"/>
      <c r="F224" s="45"/>
      <c r="G224" s="72"/>
      <c r="H224" s="72"/>
    </row>
    <row r="225" spans="1:8" s="24" customFormat="1" ht="15.5" x14ac:dyDescent="0.35">
      <c r="A225" s="45"/>
      <c r="B225" s="129"/>
      <c r="C225" s="45"/>
      <c r="D225" s="45"/>
      <c r="E225" s="45"/>
      <c r="F225" s="45"/>
      <c r="G225" s="72"/>
      <c r="H225" s="72"/>
    </row>
    <row r="226" spans="1:8" s="24" customFormat="1" ht="15.5" x14ac:dyDescent="0.35">
      <c r="A226" s="45"/>
      <c r="B226" s="129"/>
      <c r="C226" s="45"/>
      <c r="D226" s="45"/>
      <c r="E226" s="45"/>
      <c r="F226" s="45"/>
      <c r="G226" s="72"/>
      <c r="H226" s="72"/>
    </row>
  </sheetData>
  <mergeCells count="2">
    <mergeCell ref="A1:D1"/>
    <mergeCell ref="A2:E2"/>
  </mergeCells>
  <hyperlinks>
    <hyperlink ref="F1" location="'Contents page'!A1" display="Return to contents" xr:uid="{120F15F4-C569-4666-A4A9-2EE0D784D135}"/>
  </hyperlinks>
  <printOptions horizontalCentered="1" verticalCentered="1"/>
  <pageMargins left="0.70866141732283472" right="0.70866141732283472" top="0.74803149606299213" bottom="0.74803149606299213" header="0.31496062992125984" footer="0.31496062992125984"/>
  <pageSetup paperSize="9" pageOrder="overThenDown" orientation="landscape" r:id="rId1"/>
  <tableParts count="1">
    <tablePart r:id="rId2"/>
  </tableParts>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8582EA9-EDB5-4B5B-8134-DAC737CE3126}">
  <sheetPr>
    <tabColor rgb="FF504A86"/>
  </sheetPr>
  <dimension ref="B1:Y366"/>
  <sheetViews>
    <sheetView topLeftCell="F1" zoomScaleNormal="100" zoomScaleSheetLayoutView="100" workbookViewId="0">
      <pane ySplit="3" topLeftCell="A4" activePane="bottomLeft" state="frozen"/>
      <selection activeCell="F1" sqref="F1"/>
      <selection pane="bottomLeft" activeCell="F1" sqref="F1:J1"/>
    </sheetView>
  </sheetViews>
  <sheetFormatPr defaultColWidth="0" defaultRowHeight="14.5" x14ac:dyDescent="0.35"/>
  <cols>
    <col min="1" max="5" width="9.1796875" hidden="1" customWidth="1"/>
    <col min="6" max="6" width="16.81640625" style="6" customWidth="1"/>
    <col min="7" max="7" width="14.81640625" style="6" customWidth="1"/>
    <col min="8" max="8" width="17.1796875" style="9" customWidth="1"/>
    <col min="9" max="9" width="16.81640625" style="9" customWidth="1"/>
    <col min="10" max="10" width="26" style="6" customWidth="1"/>
    <col min="11" max="11" width="14.7265625" style="6" customWidth="1"/>
    <col min="12" max="25" width="0" hidden="1" customWidth="1"/>
    <col min="26" max="16384" width="9.1796875" hidden="1"/>
  </cols>
  <sheetData>
    <row r="1" spans="2:17" ht="29.15" customHeight="1" x14ac:dyDescent="0.35">
      <c r="F1" s="346" t="s">
        <v>117</v>
      </c>
      <c r="G1" s="346"/>
      <c r="H1" s="346"/>
      <c r="I1" s="346"/>
      <c r="J1" s="346"/>
      <c r="K1" s="242" t="s">
        <v>294</v>
      </c>
    </row>
    <row r="2" spans="2:17" ht="99.65" customHeight="1" x14ac:dyDescent="0.35">
      <c r="F2" s="349" t="s">
        <v>327</v>
      </c>
      <c r="G2" s="349"/>
      <c r="H2" s="349"/>
      <c r="I2" s="349"/>
      <c r="J2" s="349"/>
      <c r="K2" s="139"/>
      <c r="L2" s="4"/>
      <c r="M2" s="2"/>
      <c r="N2" s="2"/>
      <c r="O2" s="2"/>
    </row>
    <row r="3" spans="2:17" ht="54" customHeight="1" x14ac:dyDescent="0.35">
      <c r="B3" s="23"/>
      <c r="C3" s="23"/>
      <c r="D3" s="23"/>
      <c r="E3" s="23"/>
      <c r="F3" s="140" t="s">
        <v>39</v>
      </c>
      <c r="G3" s="140" t="s">
        <v>118</v>
      </c>
      <c r="H3" s="141" t="s">
        <v>119</v>
      </c>
      <c r="I3" s="141" t="s">
        <v>120</v>
      </c>
      <c r="J3" s="140" t="s">
        <v>121</v>
      </c>
      <c r="K3" s="140" t="s">
        <v>237</v>
      </c>
      <c r="L3" s="4"/>
      <c r="M3" s="2"/>
      <c r="N3" s="2"/>
      <c r="O3" s="2"/>
      <c r="P3" s="1"/>
      <c r="Q3" s="1"/>
    </row>
    <row r="4" spans="2:17" ht="15.5" x14ac:dyDescent="0.35">
      <c r="F4" s="77">
        <v>45879</v>
      </c>
      <c r="G4" s="45">
        <v>1</v>
      </c>
      <c r="H4" s="78">
        <v>2</v>
      </c>
      <c r="I4" s="78">
        <v>97</v>
      </c>
      <c r="J4" s="130" t="s">
        <v>122</v>
      </c>
      <c r="K4" s="130" t="s">
        <v>21</v>
      </c>
      <c r="L4" s="3"/>
      <c r="M4" s="1"/>
      <c r="N4" s="1"/>
      <c r="O4" s="1"/>
      <c r="P4" s="1"/>
      <c r="Q4" s="1"/>
    </row>
    <row r="5" spans="2:17" ht="15.5" x14ac:dyDescent="0.35">
      <c r="F5" s="77">
        <v>45971</v>
      </c>
      <c r="G5" s="45">
        <v>1</v>
      </c>
      <c r="H5" s="78">
        <v>0</v>
      </c>
      <c r="I5" s="78">
        <v>100</v>
      </c>
      <c r="J5" s="130" t="s">
        <v>45</v>
      </c>
      <c r="K5" s="130" t="s">
        <v>21</v>
      </c>
      <c r="L5" s="3"/>
      <c r="M5" s="1"/>
      <c r="N5" s="1"/>
      <c r="O5" s="1"/>
      <c r="P5" s="1"/>
      <c r="Q5" s="1"/>
    </row>
    <row r="6" spans="2:17" ht="15.5" x14ac:dyDescent="0.35">
      <c r="F6" s="130"/>
      <c r="G6" s="130"/>
      <c r="H6" s="78"/>
      <c r="I6" s="78"/>
      <c r="J6" s="130"/>
      <c r="K6" s="130"/>
      <c r="L6" s="3"/>
      <c r="M6" s="1"/>
      <c r="N6" s="1"/>
      <c r="O6" s="1"/>
      <c r="P6" s="1"/>
      <c r="Q6" s="1"/>
    </row>
    <row r="7" spans="2:17" ht="15.5" x14ac:dyDescent="0.35">
      <c r="F7" s="130"/>
      <c r="G7" s="130"/>
      <c r="H7" s="78"/>
      <c r="I7" s="78"/>
      <c r="J7" s="130"/>
      <c r="K7" s="130"/>
      <c r="L7" s="3"/>
      <c r="M7" s="1"/>
      <c r="N7" s="1"/>
      <c r="O7" s="1"/>
      <c r="P7" s="1"/>
      <c r="Q7" s="1"/>
    </row>
    <row r="8" spans="2:17" ht="15.5" x14ac:dyDescent="0.35">
      <c r="F8" s="130"/>
      <c r="G8" s="130"/>
      <c r="H8" s="78"/>
      <c r="I8" s="78"/>
      <c r="J8" s="130"/>
      <c r="K8" s="130"/>
      <c r="L8" s="3"/>
      <c r="M8" s="1"/>
      <c r="N8" s="1"/>
      <c r="O8" s="1"/>
      <c r="P8" s="1"/>
      <c r="Q8" s="1"/>
    </row>
    <row r="9" spans="2:17" ht="15.5" x14ac:dyDescent="0.35">
      <c r="F9" s="130"/>
      <c r="G9" s="130"/>
      <c r="H9" s="78"/>
      <c r="I9" s="78"/>
      <c r="J9" s="130"/>
      <c r="K9" s="130"/>
      <c r="L9" s="3"/>
      <c r="M9" s="1"/>
      <c r="N9" s="1"/>
      <c r="O9" s="1"/>
      <c r="P9" s="1"/>
      <c r="Q9" s="1"/>
    </row>
    <row r="10" spans="2:17" ht="15.5" x14ac:dyDescent="0.35">
      <c r="F10" s="130"/>
      <c r="G10" s="130"/>
      <c r="H10" s="78"/>
      <c r="I10" s="78"/>
      <c r="J10" s="130"/>
      <c r="K10" s="130"/>
      <c r="L10" s="3"/>
      <c r="M10" s="1"/>
      <c r="N10" s="1"/>
      <c r="O10" s="1"/>
      <c r="P10" s="1"/>
      <c r="Q10" s="1"/>
    </row>
    <row r="11" spans="2:17" ht="15.5" x14ac:dyDescent="0.35">
      <c r="F11" s="130"/>
      <c r="G11" s="130"/>
      <c r="H11" s="78"/>
      <c r="I11" s="78"/>
      <c r="J11" s="130"/>
      <c r="K11" s="130"/>
      <c r="L11" s="3"/>
      <c r="M11" s="1"/>
      <c r="N11" s="1"/>
      <c r="O11" s="1"/>
      <c r="P11" s="1"/>
      <c r="Q11" s="1"/>
    </row>
    <row r="12" spans="2:17" ht="15.5" x14ac:dyDescent="0.35">
      <c r="F12" s="130"/>
      <c r="G12" s="130"/>
      <c r="H12" s="78"/>
      <c r="I12" s="78"/>
      <c r="J12" s="130"/>
      <c r="K12" s="130"/>
      <c r="L12" s="3"/>
      <c r="M12" s="1"/>
      <c r="N12" s="1"/>
      <c r="O12" s="1"/>
      <c r="P12" s="1"/>
      <c r="Q12" s="1"/>
    </row>
    <row r="13" spans="2:17" ht="15.5" x14ac:dyDescent="0.35">
      <c r="F13" s="130"/>
      <c r="G13" s="130"/>
      <c r="H13" s="78"/>
      <c r="I13" s="78"/>
      <c r="J13" s="130"/>
      <c r="K13" s="130"/>
      <c r="L13" s="3"/>
      <c r="M13" s="1"/>
      <c r="N13" s="1"/>
      <c r="O13" s="1"/>
      <c r="P13" s="1"/>
      <c r="Q13" s="1"/>
    </row>
    <row r="14" spans="2:17" ht="15.5" x14ac:dyDescent="0.35">
      <c r="F14" s="130"/>
      <c r="G14" s="130"/>
      <c r="H14" s="78"/>
      <c r="I14" s="78"/>
      <c r="J14" s="130"/>
      <c r="K14" s="130"/>
      <c r="L14" s="3"/>
      <c r="M14" s="1"/>
      <c r="N14" s="1"/>
      <c r="O14" s="1"/>
      <c r="P14" s="1"/>
      <c r="Q14" s="1"/>
    </row>
    <row r="15" spans="2:17" ht="15.5" x14ac:dyDescent="0.35">
      <c r="F15" s="130"/>
      <c r="G15" s="130"/>
      <c r="H15" s="78"/>
      <c r="I15" s="78"/>
      <c r="J15" s="130"/>
      <c r="K15" s="130"/>
      <c r="L15" s="3"/>
      <c r="M15" s="1"/>
      <c r="N15" s="1"/>
      <c r="O15" s="1"/>
      <c r="P15" s="1"/>
      <c r="Q15" s="1"/>
    </row>
    <row r="16" spans="2:17" ht="15.5" x14ac:dyDescent="0.35">
      <c r="F16" s="130"/>
      <c r="G16" s="130"/>
      <c r="H16" s="78"/>
      <c r="I16" s="78"/>
      <c r="J16" s="130"/>
      <c r="K16" s="130"/>
      <c r="L16" s="3"/>
      <c r="M16" s="1"/>
      <c r="N16" s="1"/>
      <c r="O16" s="1"/>
      <c r="P16" s="1"/>
      <c r="Q16" s="1"/>
    </row>
    <row r="17" spans="6:11" ht="15.5" x14ac:dyDescent="0.35">
      <c r="F17" s="130"/>
      <c r="G17" s="130"/>
      <c r="H17" s="78"/>
      <c r="I17" s="78"/>
      <c r="J17" s="130"/>
      <c r="K17" s="130"/>
    </row>
    <row r="18" spans="6:11" ht="15.5" x14ac:dyDescent="0.35">
      <c r="F18" s="130"/>
      <c r="G18" s="130"/>
      <c r="H18" s="78"/>
      <c r="I18" s="78"/>
      <c r="J18" s="130"/>
      <c r="K18" s="130"/>
    </row>
    <row r="19" spans="6:11" ht="15.5" x14ac:dyDescent="0.35">
      <c r="F19" s="130"/>
      <c r="G19" s="130"/>
      <c r="H19" s="78"/>
      <c r="I19" s="78"/>
      <c r="J19" s="130"/>
      <c r="K19" s="130"/>
    </row>
    <row r="20" spans="6:11" ht="15.5" x14ac:dyDescent="0.35">
      <c r="F20" s="130"/>
      <c r="G20" s="130"/>
      <c r="H20" s="78"/>
      <c r="I20" s="78"/>
      <c r="J20" s="130"/>
      <c r="K20" s="130"/>
    </row>
    <row r="21" spans="6:11" ht="15.5" x14ac:dyDescent="0.35">
      <c r="F21" s="130"/>
      <c r="G21" s="130"/>
      <c r="H21" s="78"/>
      <c r="I21" s="78"/>
      <c r="J21" s="130"/>
      <c r="K21" s="130"/>
    </row>
    <row r="22" spans="6:11" ht="15.5" x14ac:dyDescent="0.35">
      <c r="F22" s="130"/>
      <c r="G22" s="130"/>
      <c r="H22" s="78"/>
      <c r="I22" s="78"/>
      <c r="J22" s="130"/>
      <c r="K22" s="130"/>
    </row>
    <row r="23" spans="6:11" ht="15.5" x14ac:dyDescent="0.35">
      <c r="F23" s="130"/>
      <c r="G23" s="130"/>
      <c r="H23" s="78"/>
      <c r="I23" s="78"/>
      <c r="J23" s="130"/>
      <c r="K23" s="130"/>
    </row>
    <row r="24" spans="6:11" ht="15.5" x14ac:dyDescent="0.35">
      <c r="F24" s="130"/>
      <c r="G24" s="130"/>
      <c r="H24" s="78"/>
      <c r="I24" s="78"/>
      <c r="J24" s="130"/>
      <c r="K24" s="130"/>
    </row>
    <row r="25" spans="6:11" ht="15.5" x14ac:dyDescent="0.35">
      <c r="F25" s="130"/>
      <c r="G25" s="130"/>
      <c r="H25" s="78"/>
      <c r="I25" s="78"/>
      <c r="J25" s="130"/>
      <c r="K25" s="130"/>
    </row>
    <row r="26" spans="6:11" ht="15.5" x14ac:dyDescent="0.35">
      <c r="F26" s="130"/>
      <c r="G26" s="130"/>
      <c r="H26" s="78"/>
      <c r="I26" s="78"/>
      <c r="J26" s="130"/>
      <c r="K26" s="130"/>
    </row>
    <row r="27" spans="6:11" ht="15.5" x14ac:dyDescent="0.35">
      <c r="F27" s="130"/>
      <c r="G27" s="130"/>
      <c r="H27" s="78"/>
      <c r="I27" s="78"/>
      <c r="J27" s="130"/>
      <c r="K27" s="130"/>
    </row>
    <row r="28" spans="6:11" ht="15.5" x14ac:dyDescent="0.35">
      <c r="F28" s="130"/>
      <c r="G28" s="130"/>
      <c r="H28" s="78"/>
      <c r="I28" s="78"/>
      <c r="J28" s="130"/>
      <c r="K28" s="130"/>
    </row>
    <row r="29" spans="6:11" ht="15.5" x14ac:dyDescent="0.35">
      <c r="F29" s="130"/>
      <c r="G29" s="130"/>
      <c r="H29" s="78"/>
      <c r="I29" s="78"/>
      <c r="J29" s="130"/>
      <c r="K29" s="130"/>
    </row>
    <row r="30" spans="6:11" ht="15.5" x14ac:dyDescent="0.35">
      <c r="F30" s="130"/>
      <c r="G30" s="130"/>
      <c r="H30" s="78"/>
      <c r="I30" s="78"/>
      <c r="J30" s="130"/>
      <c r="K30" s="130"/>
    </row>
    <row r="31" spans="6:11" ht="15.5" x14ac:dyDescent="0.35">
      <c r="F31" s="130"/>
      <c r="G31" s="130"/>
      <c r="H31" s="78"/>
      <c r="I31" s="78"/>
      <c r="J31" s="130"/>
      <c r="K31" s="130"/>
    </row>
    <row r="32" spans="6:11" ht="15.5" x14ac:dyDescent="0.35">
      <c r="F32" s="130"/>
      <c r="G32" s="130"/>
      <c r="H32" s="78"/>
      <c r="I32" s="78"/>
      <c r="J32" s="130"/>
      <c r="K32" s="130"/>
    </row>
    <row r="33" spans="6:11" ht="15.5" x14ac:dyDescent="0.35">
      <c r="F33" s="130"/>
      <c r="G33" s="130"/>
      <c r="H33" s="78"/>
      <c r="I33" s="78"/>
      <c r="J33" s="130"/>
      <c r="K33" s="130"/>
    </row>
    <row r="34" spans="6:11" ht="15.5" x14ac:dyDescent="0.35">
      <c r="F34" s="130"/>
      <c r="G34" s="130"/>
      <c r="H34" s="78"/>
      <c r="I34" s="78"/>
      <c r="J34" s="130"/>
      <c r="K34" s="130"/>
    </row>
    <row r="35" spans="6:11" ht="15.5" x14ac:dyDescent="0.35">
      <c r="F35" s="130"/>
      <c r="G35" s="130"/>
      <c r="H35" s="78"/>
      <c r="I35" s="78"/>
      <c r="J35" s="130"/>
      <c r="K35" s="130"/>
    </row>
    <row r="36" spans="6:11" ht="15.5" x14ac:dyDescent="0.35">
      <c r="F36" s="130"/>
      <c r="G36" s="130"/>
      <c r="H36" s="78"/>
      <c r="I36" s="78"/>
      <c r="J36" s="130"/>
      <c r="K36" s="130"/>
    </row>
    <row r="37" spans="6:11" ht="15.5" x14ac:dyDescent="0.35">
      <c r="F37" s="130"/>
      <c r="G37" s="130"/>
      <c r="H37" s="78"/>
      <c r="I37" s="78"/>
      <c r="J37" s="130"/>
      <c r="K37" s="130"/>
    </row>
    <row r="38" spans="6:11" ht="15.5" x14ac:dyDescent="0.35">
      <c r="F38" s="130"/>
      <c r="G38" s="130"/>
      <c r="H38" s="78"/>
      <c r="I38" s="78"/>
      <c r="J38" s="130"/>
      <c r="K38" s="130"/>
    </row>
    <row r="39" spans="6:11" ht="15.5" x14ac:dyDescent="0.35">
      <c r="F39" s="130"/>
      <c r="G39" s="130"/>
      <c r="H39" s="78"/>
      <c r="I39" s="78"/>
      <c r="J39" s="130"/>
      <c r="K39" s="130"/>
    </row>
    <row r="40" spans="6:11" ht="15.5" x14ac:dyDescent="0.35">
      <c r="F40" s="130"/>
      <c r="G40" s="130"/>
      <c r="H40" s="78"/>
      <c r="I40" s="78"/>
      <c r="J40" s="130"/>
      <c r="K40" s="130"/>
    </row>
    <row r="41" spans="6:11" ht="15.5" x14ac:dyDescent="0.35">
      <c r="F41" s="130"/>
      <c r="G41" s="130"/>
      <c r="H41" s="78"/>
      <c r="I41" s="78"/>
      <c r="J41" s="130"/>
      <c r="K41" s="130"/>
    </row>
    <row r="42" spans="6:11" ht="15.5" x14ac:dyDescent="0.35">
      <c r="F42" s="130"/>
      <c r="G42" s="130"/>
      <c r="H42" s="78"/>
      <c r="I42" s="78"/>
      <c r="J42" s="130"/>
      <c r="K42" s="130"/>
    </row>
    <row r="43" spans="6:11" ht="15.5" x14ac:dyDescent="0.35">
      <c r="F43" s="130"/>
      <c r="G43" s="130"/>
      <c r="H43" s="78"/>
      <c r="I43" s="78"/>
      <c r="J43" s="130"/>
      <c r="K43" s="130"/>
    </row>
    <row r="44" spans="6:11" ht="15.5" x14ac:dyDescent="0.35">
      <c r="F44" s="130"/>
      <c r="G44" s="130"/>
      <c r="H44" s="78"/>
      <c r="I44" s="78"/>
      <c r="J44" s="130"/>
      <c r="K44" s="130"/>
    </row>
    <row r="45" spans="6:11" ht="15.5" x14ac:dyDescent="0.35">
      <c r="F45" s="130"/>
      <c r="G45" s="130"/>
      <c r="H45" s="78"/>
      <c r="I45" s="78"/>
      <c r="J45" s="130"/>
      <c r="K45" s="130"/>
    </row>
    <row r="46" spans="6:11" ht="15.5" x14ac:dyDescent="0.35">
      <c r="F46" s="130"/>
      <c r="G46" s="130"/>
      <c r="H46" s="78"/>
      <c r="I46" s="78"/>
      <c r="J46" s="130"/>
      <c r="K46" s="130"/>
    </row>
    <row r="47" spans="6:11" ht="15.5" x14ac:dyDescent="0.35">
      <c r="F47" s="130"/>
      <c r="G47" s="130"/>
      <c r="H47" s="78"/>
      <c r="I47" s="78"/>
      <c r="J47" s="130"/>
      <c r="K47" s="130"/>
    </row>
    <row r="48" spans="6:11" ht="15.5" x14ac:dyDescent="0.35">
      <c r="F48" s="130"/>
      <c r="G48" s="130"/>
      <c r="H48" s="78"/>
      <c r="I48" s="78"/>
      <c r="J48" s="130"/>
      <c r="K48" s="130"/>
    </row>
    <row r="49" spans="6:11" ht="15.5" x14ac:dyDescent="0.35">
      <c r="F49" s="130"/>
      <c r="G49" s="130"/>
      <c r="H49" s="78"/>
      <c r="I49" s="78"/>
      <c r="J49" s="130"/>
      <c r="K49" s="130"/>
    </row>
    <row r="50" spans="6:11" ht="15.5" x14ac:dyDescent="0.35">
      <c r="F50" s="130"/>
      <c r="G50" s="130"/>
      <c r="H50" s="78"/>
      <c r="I50" s="78"/>
      <c r="J50" s="130"/>
      <c r="K50" s="130"/>
    </row>
    <row r="51" spans="6:11" ht="15.5" x14ac:dyDescent="0.35">
      <c r="F51" s="130"/>
      <c r="G51" s="130"/>
      <c r="H51" s="78"/>
      <c r="I51" s="78"/>
      <c r="J51" s="130"/>
      <c r="K51" s="130"/>
    </row>
    <row r="52" spans="6:11" ht="15.5" x14ac:dyDescent="0.35">
      <c r="F52" s="130"/>
      <c r="G52" s="130"/>
      <c r="H52" s="78"/>
      <c r="I52" s="78"/>
      <c r="J52" s="130"/>
      <c r="K52" s="130"/>
    </row>
    <row r="53" spans="6:11" ht="15.5" x14ac:dyDescent="0.35">
      <c r="F53" s="130"/>
      <c r="G53" s="130"/>
      <c r="H53" s="78"/>
      <c r="I53" s="78"/>
      <c r="J53" s="130"/>
      <c r="K53" s="130"/>
    </row>
    <row r="54" spans="6:11" ht="15.5" x14ac:dyDescent="0.35">
      <c r="F54" s="130"/>
      <c r="G54" s="130"/>
      <c r="H54" s="78"/>
      <c r="I54" s="78"/>
      <c r="J54" s="130"/>
      <c r="K54" s="130"/>
    </row>
    <row r="55" spans="6:11" ht="15.5" x14ac:dyDescent="0.35">
      <c r="F55" s="130"/>
      <c r="G55" s="130"/>
      <c r="H55" s="78"/>
      <c r="I55" s="78"/>
      <c r="J55" s="130"/>
      <c r="K55" s="130"/>
    </row>
    <row r="56" spans="6:11" ht="15.5" x14ac:dyDescent="0.35">
      <c r="F56" s="130"/>
      <c r="G56" s="130"/>
      <c r="H56" s="78"/>
      <c r="I56" s="78"/>
      <c r="J56" s="130"/>
      <c r="K56" s="130"/>
    </row>
    <row r="57" spans="6:11" ht="15.5" x14ac:dyDescent="0.35">
      <c r="F57" s="130"/>
      <c r="G57" s="130"/>
      <c r="H57" s="78"/>
      <c r="I57" s="78"/>
      <c r="J57" s="130"/>
      <c r="K57" s="130"/>
    </row>
    <row r="58" spans="6:11" ht="15.5" x14ac:dyDescent="0.35">
      <c r="F58" s="130"/>
      <c r="G58" s="130"/>
      <c r="H58" s="78"/>
      <c r="I58" s="78"/>
      <c r="J58" s="130"/>
      <c r="K58" s="130"/>
    </row>
    <row r="59" spans="6:11" ht="15.5" x14ac:dyDescent="0.35">
      <c r="F59" s="130"/>
      <c r="G59" s="130"/>
      <c r="H59" s="78"/>
      <c r="I59" s="78"/>
      <c r="J59" s="130"/>
      <c r="K59" s="130"/>
    </row>
    <row r="60" spans="6:11" ht="15.5" x14ac:dyDescent="0.35">
      <c r="F60" s="130"/>
      <c r="G60" s="130"/>
      <c r="H60" s="78"/>
      <c r="I60" s="78"/>
      <c r="J60" s="130"/>
      <c r="K60" s="130"/>
    </row>
    <row r="61" spans="6:11" ht="15.5" x14ac:dyDescent="0.35">
      <c r="F61" s="130"/>
      <c r="G61" s="130"/>
      <c r="H61" s="78"/>
      <c r="I61" s="78"/>
      <c r="J61" s="130"/>
      <c r="K61" s="130"/>
    </row>
    <row r="62" spans="6:11" ht="15.5" x14ac:dyDescent="0.35">
      <c r="F62" s="130"/>
      <c r="G62" s="130"/>
      <c r="H62" s="78"/>
      <c r="I62" s="78"/>
      <c r="J62" s="130"/>
      <c r="K62" s="130"/>
    </row>
    <row r="63" spans="6:11" ht="15.5" x14ac:dyDescent="0.35">
      <c r="F63" s="130"/>
      <c r="G63" s="130"/>
      <c r="H63" s="78"/>
      <c r="I63" s="78"/>
      <c r="J63" s="130"/>
      <c r="K63" s="130"/>
    </row>
    <row r="64" spans="6:11" ht="15.5" x14ac:dyDescent="0.35">
      <c r="F64" s="130"/>
      <c r="G64" s="130"/>
      <c r="H64" s="78"/>
      <c r="I64" s="78"/>
      <c r="J64" s="130"/>
      <c r="K64" s="130"/>
    </row>
    <row r="65" spans="6:11" ht="15.5" x14ac:dyDescent="0.35">
      <c r="F65" s="130"/>
      <c r="G65" s="130"/>
      <c r="H65" s="78"/>
      <c r="I65" s="78"/>
      <c r="J65" s="130"/>
      <c r="K65" s="130"/>
    </row>
    <row r="66" spans="6:11" ht="15.5" x14ac:dyDescent="0.35">
      <c r="F66" s="130"/>
      <c r="G66" s="130"/>
      <c r="H66" s="78"/>
      <c r="I66" s="78"/>
      <c r="J66" s="130"/>
      <c r="K66" s="130"/>
    </row>
    <row r="67" spans="6:11" ht="15.5" x14ac:dyDescent="0.35">
      <c r="F67" s="130"/>
      <c r="G67" s="130"/>
      <c r="H67" s="78"/>
      <c r="I67" s="78"/>
      <c r="J67" s="130"/>
      <c r="K67" s="130"/>
    </row>
    <row r="68" spans="6:11" ht="15.5" x14ac:dyDescent="0.35">
      <c r="F68" s="130"/>
      <c r="G68" s="130"/>
      <c r="H68" s="78"/>
      <c r="I68" s="78"/>
      <c r="J68" s="130"/>
      <c r="K68" s="130"/>
    </row>
    <row r="69" spans="6:11" ht="15.5" x14ac:dyDescent="0.35">
      <c r="F69" s="130"/>
      <c r="G69" s="130"/>
      <c r="H69" s="78"/>
      <c r="I69" s="78"/>
      <c r="J69" s="130"/>
      <c r="K69" s="130"/>
    </row>
    <row r="70" spans="6:11" ht="15.5" x14ac:dyDescent="0.35">
      <c r="F70" s="130"/>
      <c r="G70" s="130"/>
      <c r="H70" s="78"/>
      <c r="I70" s="78"/>
      <c r="J70" s="130"/>
      <c r="K70" s="130"/>
    </row>
    <row r="71" spans="6:11" ht="15.5" x14ac:dyDescent="0.35">
      <c r="F71" s="130"/>
      <c r="G71" s="130"/>
      <c r="H71" s="78"/>
      <c r="I71" s="78"/>
      <c r="J71" s="130"/>
      <c r="K71" s="130"/>
    </row>
    <row r="72" spans="6:11" ht="15.5" x14ac:dyDescent="0.35">
      <c r="F72" s="130"/>
      <c r="G72" s="130"/>
      <c r="H72" s="78"/>
      <c r="I72" s="78"/>
      <c r="J72" s="130"/>
      <c r="K72" s="130"/>
    </row>
    <row r="73" spans="6:11" ht="15.5" x14ac:dyDescent="0.35">
      <c r="F73" s="130"/>
      <c r="G73" s="130"/>
      <c r="H73" s="78"/>
      <c r="I73" s="78"/>
      <c r="J73" s="130"/>
      <c r="K73" s="130"/>
    </row>
    <row r="74" spans="6:11" ht="15.5" x14ac:dyDescent="0.35">
      <c r="F74" s="130"/>
      <c r="G74" s="130"/>
      <c r="H74" s="78"/>
      <c r="I74" s="78"/>
      <c r="J74" s="130"/>
      <c r="K74" s="130"/>
    </row>
    <row r="75" spans="6:11" ht="15.5" x14ac:dyDescent="0.35">
      <c r="F75" s="130"/>
      <c r="G75" s="130"/>
      <c r="H75" s="78"/>
      <c r="I75" s="78"/>
      <c r="J75" s="130"/>
      <c r="K75" s="130"/>
    </row>
    <row r="76" spans="6:11" ht="15.5" x14ac:dyDescent="0.35">
      <c r="F76" s="130"/>
      <c r="G76" s="130"/>
      <c r="H76" s="78"/>
      <c r="I76" s="78"/>
      <c r="J76" s="130"/>
      <c r="K76" s="130"/>
    </row>
    <row r="77" spans="6:11" ht="15.5" x14ac:dyDescent="0.35">
      <c r="F77" s="130"/>
      <c r="G77" s="130"/>
      <c r="H77" s="78"/>
      <c r="I77" s="78"/>
      <c r="J77" s="130"/>
      <c r="K77" s="130"/>
    </row>
    <row r="78" spans="6:11" ht="15.5" x14ac:dyDescent="0.35">
      <c r="F78" s="130"/>
      <c r="G78" s="130"/>
      <c r="H78" s="78"/>
      <c r="I78" s="78"/>
      <c r="J78" s="130"/>
      <c r="K78" s="130"/>
    </row>
    <row r="79" spans="6:11" ht="15.5" x14ac:dyDescent="0.35">
      <c r="F79" s="130"/>
      <c r="G79" s="130"/>
      <c r="H79" s="78"/>
      <c r="I79" s="78"/>
      <c r="J79" s="130"/>
      <c r="K79" s="130"/>
    </row>
    <row r="80" spans="6:11" ht="15.5" x14ac:dyDescent="0.35">
      <c r="F80" s="130"/>
      <c r="G80" s="130"/>
      <c r="H80" s="78"/>
      <c r="I80" s="78"/>
      <c r="J80" s="130"/>
      <c r="K80" s="130"/>
    </row>
    <row r="81" spans="6:11" ht="15.5" x14ac:dyDescent="0.35">
      <c r="F81" s="130"/>
      <c r="G81" s="130"/>
      <c r="H81" s="78"/>
      <c r="I81" s="78"/>
      <c r="J81" s="130"/>
      <c r="K81" s="130"/>
    </row>
    <row r="82" spans="6:11" ht="15.5" x14ac:dyDescent="0.35">
      <c r="F82" s="130"/>
      <c r="G82" s="130"/>
      <c r="H82" s="78"/>
      <c r="I82" s="78"/>
      <c r="J82" s="130"/>
      <c r="K82" s="130"/>
    </row>
    <row r="83" spans="6:11" ht="15.5" x14ac:dyDescent="0.35">
      <c r="F83" s="130"/>
      <c r="G83" s="130"/>
      <c r="H83" s="78"/>
      <c r="I83" s="78"/>
      <c r="J83" s="130"/>
      <c r="K83" s="130"/>
    </row>
    <row r="84" spans="6:11" ht="15.5" x14ac:dyDescent="0.35">
      <c r="F84" s="130"/>
      <c r="G84" s="130"/>
      <c r="H84" s="78"/>
      <c r="I84" s="78"/>
      <c r="J84" s="130"/>
      <c r="K84" s="130"/>
    </row>
    <row r="85" spans="6:11" ht="15.5" x14ac:dyDescent="0.35">
      <c r="F85" s="130"/>
      <c r="G85" s="130"/>
      <c r="H85" s="78"/>
      <c r="I85" s="78"/>
      <c r="J85" s="130"/>
      <c r="K85" s="130"/>
    </row>
    <row r="86" spans="6:11" ht="15.5" x14ac:dyDescent="0.35">
      <c r="F86" s="130"/>
      <c r="G86" s="130"/>
      <c r="H86" s="78"/>
      <c r="I86" s="78"/>
      <c r="J86" s="130"/>
      <c r="K86" s="130"/>
    </row>
    <row r="87" spans="6:11" ht="15.5" x14ac:dyDescent="0.35">
      <c r="F87" s="130"/>
      <c r="G87" s="130"/>
      <c r="H87" s="78"/>
      <c r="I87" s="78"/>
      <c r="J87" s="130"/>
      <c r="K87" s="130"/>
    </row>
    <row r="88" spans="6:11" ht="15.5" x14ac:dyDescent="0.35">
      <c r="F88" s="130"/>
      <c r="G88" s="130"/>
      <c r="H88" s="78"/>
      <c r="I88" s="78"/>
      <c r="J88" s="130"/>
      <c r="K88" s="130"/>
    </row>
    <row r="89" spans="6:11" ht="15.5" x14ac:dyDescent="0.35">
      <c r="F89" s="130"/>
      <c r="G89" s="130"/>
      <c r="H89" s="78"/>
      <c r="I89" s="78"/>
      <c r="J89" s="130"/>
      <c r="K89" s="130"/>
    </row>
    <row r="90" spans="6:11" ht="15.5" x14ac:dyDescent="0.35">
      <c r="F90" s="130"/>
      <c r="G90" s="130"/>
      <c r="H90" s="78"/>
      <c r="I90" s="78"/>
      <c r="J90" s="130"/>
      <c r="K90" s="130"/>
    </row>
    <row r="91" spans="6:11" ht="15.5" x14ac:dyDescent="0.35">
      <c r="F91" s="130"/>
      <c r="G91" s="130"/>
      <c r="H91" s="78"/>
      <c r="I91" s="78"/>
      <c r="J91" s="130"/>
      <c r="K91" s="130"/>
    </row>
    <row r="92" spans="6:11" ht="15.5" x14ac:dyDescent="0.35">
      <c r="F92" s="130"/>
      <c r="G92" s="130"/>
      <c r="H92" s="78"/>
      <c r="I92" s="78"/>
      <c r="J92" s="130"/>
      <c r="K92" s="130"/>
    </row>
    <row r="93" spans="6:11" ht="15.5" x14ac:dyDescent="0.35">
      <c r="F93" s="130"/>
      <c r="G93" s="130"/>
      <c r="H93" s="78"/>
      <c r="I93" s="78"/>
      <c r="J93" s="130"/>
      <c r="K93" s="130"/>
    </row>
    <row r="94" spans="6:11" ht="15.5" x14ac:dyDescent="0.35">
      <c r="F94" s="130"/>
      <c r="G94" s="130"/>
      <c r="H94" s="78"/>
      <c r="I94" s="78"/>
      <c r="J94" s="130"/>
      <c r="K94" s="130"/>
    </row>
    <row r="95" spans="6:11" ht="15.5" x14ac:dyDescent="0.35">
      <c r="F95" s="130"/>
      <c r="G95" s="130"/>
      <c r="H95" s="78"/>
      <c r="I95" s="78"/>
      <c r="J95" s="130"/>
      <c r="K95" s="130"/>
    </row>
    <row r="96" spans="6:11" ht="15.5" x14ac:dyDescent="0.35">
      <c r="F96" s="130"/>
      <c r="G96" s="130"/>
      <c r="H96" s="78"/>
      <c r="I96" s="78"/>
      <c r="J96" s="130"/>
      <c r="K96" s="130"/>
    </row>
    <row r="97" spans="6:11" ht="15.5" x14ac:dyDescent="0.35">
      <c r="F97" s="130"/>
      <c r="G97" s="130"/>
      <c r="H97" s="78"/>
      <c r="I97" s="78"/>
      <c r="J97" s="130"/>
      <c r="K97" s="130"/>
    </row>
    <row r="98" spans="6:11" ht="15.5" x14ac:dyDescent="0.35">
      <c r="F98" s="130"/>
      <c r="G98" s="130"/>
      <c r="H98" s="78"/>
      <c r="I98" s="78"/>
      <c r="J98" s="130"/>
      <c r="K98" s="130"/>
    </row>
    <row r="99" spans="6:11" ht="15.5" x14ac:dyDescent="0.35">
      <c r="F99" s="130"/>
      <c r="G99" s="130"/>
      <c r="H99" s="78"/>
      <c r="I99" s="78"/>
      <c r="J99" s="130"/>
      <c r="K99" s="130"/>
    </row>
    <row r="100" spans="6:11" ht="15.5" x14ac:dyDescent="0.35">
      <c r="F100" s="130"/>
      <c r="G100" s="130"/>
      <c r="H100" s="78"/>
      <c r="I100" s="78"/>
      <c r="J100" s="130"/>
      <c r="K100" s="130"/>
    </row>
    <row r="101" spans="6:11" ht="15.5" x14ac:dyDescent="0.35">
      <c r="F101" s="130"/>
      <c r="G101" s="130"/>
      <c r="H101" s="78"/>
      <c r="I101" s="78"/>
      <c r="J101" s="130"/>
      <c r="K101" s="130"/>
    </row>
    <row r="102" spans="6:11" ht="15.5" x14ac:dyDescent="0.35">
      <c r="F102" s="130"/>
      <c r="G102" s="130"/>
      <c r="H102" s="78"/>
      <c r="I102" s="78"/>
      <c r="J102" s="130"/>
      <c r="K102" s="130"/>
    </row>
    <row r="103" spans="6:11" ht="15.5" x14ac:dyDescent="0.35">
      <c r="F103" s="130"/>
      <c r="G103" s="130"/>
      <c r="H103" s="78"/>
      <c r="I103" s="78"/>
      <c r="J103" s="130"/>
      <c r="K103" s="130"/>
    </row>
    <row r="104" spans="6:11" ht="15.5" x14ac:dyDescent="0.35">
      <c r="F104" s="130"/>
      <c r="G104" s="130"/>
      <c r="H104" s="78"/>
      <c r="I104" s="78"/>
      <c r="J104" s="130"/>
      <c r="K104" s="130"/>
    </row>
    <row r="105" spans="6:11" ht="15.5" x14ac:dyDescent="0.35">
      <c r="F105" s="130"/>
      <c r="G105" s="130"/>
      <c r="H105" s="78"/>
      <c r="I105" s="78"/>
      <c r="J105" s="130"/>
      <c r="K105" s="130"/>
    </row>
    <row r="106" spans="6:11" ht="15.5" x14ac:dyDescent="0.35">
      <c r="F106" s="130"/>
      <c r="G106" s="130"/>
      <c r="H106" s="78"/>
      <c r="I106" s="78"/>
      <c r="J106" s="130"/>
      <c r="K106" s="130"/>
    </row>
    <row r="107" spans="6:11" ht="15.5" x14ac:dyDescent="0.35">
      <c r="F107" s="130"/>
      <c r="G107" s="130"/>
      <c r="H107" s="78"/>
      <c r="I107" s="78"/>
      <c r="J107" s="130"/>
      <c r="K107" s="130"/>
    </row>
    <row r="108" spans="6:11" ht="15.5" x14ac:dyDescent="0.35">
      <c r="F108" s="130"/>
      <c r="G108" s="130"/>
      <c r="H108" s="78"/>
      <c r="I108" s="78"/>
      <c r="J108" s="130"/>
      <c r="K108" s="130"/>
    </row>
    <row r="109" spans="6:11" ht="15.5" x14ac:dyDescent="0.35">
      <c r="F109" s="130"/>
      <c r="G109" s="130"/>
      <c r="H109" s="78"/>
      <c r="I109" s="78"/>
      <c r="J109" s="130"/>
      <c r="K109" s="130"/>
    </row>
    <row r="110" spans="6:11" ht="15.5" x14ac:dyDescent="0.35">
      <c r="F110" s="130"/>
      <c r="G110" s="130"/>
      <c r="H110" s="78"/>
      <c r="I110" s="78"/>
      <c r="J110" s="130"/>
      <c r="K110" s="130"/>
    </row>
    <row r="111" spans="6:11" ht="15.5" x14ac:dyDescent="0.35">
      <c r="F111" s="130"/>
      <c r="G111" s="130"/>
      <c r="H111" s="78"/>
      <c r="I111" s="78"/>
      <c r="J111" s="130"/>
      <c r="K111" s="130"/>
    </row>
    <row r="112" spans="6:11" ht="15.5" x14ac:dyDescent="0.35">
      <c r="F112" s="130"/>
      <c r="G112" s="130"/>
      <c r="H112" s="78"/>
      <c r="I112" s="78"/>
      <c r="J112" s="130"/>
      <c r="K112" s="130"/>
    </row>
    <row r="113" spans="6:11" ht="15.5" x14ac:dyDescent="0.35">
      <c r="F113" s="130"/>
      <c r="G113" s="130"/>
      <c r="H113" s="78"/>
      <c r="I113" s="78"/>
      <c r="J113" s="130"/>
      <c r="K113" s="130"/>
    </row>
    <row r="114" spans="6:11" ht="15.5" x14ac:dyDescent="0.35">
      <c r="F114" s="130"/>
      <c r="G114" s="130"/>
      <c r="H114" s="78"/>
      <c r="I114" s="78"/>
      <c r="J114" s="130"/>
      <c r="K114" s="130"/>
    </row>
    <row r="115" spans="6:11" ht="15.5" x14ac:dyDescent="0.35">
      <c r="F115" s="130"/>
      <c r="G115" s="130"/>
      <c r="H115" s="78"/>
      <c r="I115" s="78"/>
      <c r="J115" s="130"/>
      <c r="K115" s="130"/>
    </row>
    <row r="116" spans="6:11" ht="15.5" x14ac:dyDescent="0.35">
      <c r="F116" s="130"/>
      <c r="G116" s="130"/>
      <c r="H116" s="78"/>
      <c r="I116" s="78"/>
      <c r="J116" s="130"/>
      <c r="K116" s="130"/>
    </row>
    <row r="117" spans="6:11" ht="15.5" x14ac:dyDescent="0.35">
      <c r="F117" s="130"/>
      <c r="G117" s="130"/>
      <c r="H117" s="78"/>
      <c r="I117" s="78"/>
      <c r="J117" s="130"/>
      <c r="K117" s="130"/>
    </row>
    <row r="118" spans="6:11" ht="15.5" x14ac:dyDescent="0.35">
      <c r="F118" s="130"/>
      <c r="G118" s="130"/>
      <c r="H118" s="78"/>
      <c r="I118" s="78"/>
      <c r="J118" s="130"/>
      <c r="K118" s="130"/>
    </row>
    <row r="119" spans="6:11" ht="15.5" x14ac:dyDescent="0.35">
      <c r="F119" s="130"/>
      <c r="G119" s="130"/>
      <c r="H119" s="78"/>
      <c r="I119" s="78"/>
      <c r="J119" s="130"/>
      <c r="K119" s="130"/>
    </row>
    <row r="120" spans="6:11" ht="15.5" x14ac:dyDescent="0.35">
      <c r="F120" s="130"/>
      <c r="G120" s="130"/>
      <c r="H120" s="78"/>
      <c r="I120" s="78"/>
      <c r="J120" s="130"/>
      <c r="K120" s="130"/>
    </row>
    <row r="121" spans="6:11" ht="15.5" x14ac:dyDescent="0.35">
      <c r="F121" s="130"/>
      <c r="G121" s="130"/>
      <c r="H121" s="78"/>
      <c r="I121" s="78"/>
      <c r="J121" s="130"/>
      <c r="K121" s="130"/>
    </row>
    <row r="122" spans="6:11" ht="15.5" x14ac:dyDescent="0.35">
      <c r="F122" s="130"/>
      <c r="G122" s="130"/>
      <c r="H122" s="78"/>
      <c r="I122" s="78"/>
      <c r="J122" s="130"/>
      <c r="K122" s="130"/>
    </row>
    <row r="123" spans="6:11" ht="15.5" x14ac:dyDescent="0.35">
      <c r="F123" s="130"/>
      <c r="G123" s="130"/>
      <c r="H123" s="78"/>
      <c r="I123" s="78"/>
      <c r="J123" s="130"/>
      <c r="K123" s="130"/>
    </row>
    <row r="124" spans="6:11" ht="15.5" x14ac:dyDescent="0.35">
      <c r="F124" s="130"/>
      <c r="G124" s="130"/>
      <c r="H124" s="78"/>
      <c r="I124" s="78"/>
      <c r="J124" s="130"/>
      <c r="K124" s="130"/>
    </row>
    <row r="125" spans="6:11" ht="15.5" x14ac:dyDescent="0.35">
      <c r="F125" s="130"/>
      <c r="G125" s="130"/>
      <c r="H125" s="78"/>
      <c r="I125" s="78"/>
      <c r="J125" s="130"/>
      <c r="K125" s="130"/>
    </row>
    <row r="126" spans="6:11" ht="15.5" x14ac:dyDescent="0.35">
      <c r="F126" s="130"/>
      <c r="G126" s="130"/>
      <c r="H126" s="78"/>
      <c r="I126" s="78"/>
      <c r="J126" s="130"/>
      <c r="K126" s="130"/>
    </row>
    <row r="127" spans="6:11" ht="15.5" x14ac:dyDescent="0.35">
      <c r="F127" s="130"/>
      <c r="G127" s="130"/>
      <c r="H127" s="78"/>
      <c r="I127" s="78"/>
      <c r="J127" s="130"/>
      <c r="K127" s="130"/>
    </row>
    <row r="128" spans="6:11" ht="15.5" x14ac:dyDescent="0.35">
      <c r="F128" s="130"/>
      <c r="G128" s="130"/>
      <c r="H128" s="78"/>
      <c r="I128" s="78"/>
      <c r="J128" s="130"/>
      <c r="K128" s="130"/>
    </row>
    <row r="129" spans="6:11" ht="15.5" x14ac:dyDescent="0.35">
      <c r="F129" s="130"/>
      <c r="G129" s="130"/>
      <c r="H129" s="78"/>
      <c r="I129" s="78"/>
      <c r="J129" s="130"/>
      <c r="K129" s="130"/>
    </row>
    <row r="130" spans="6:11" ht="15.5" x14ac:dyDescent="0.35">
      <c r="F130" s="130"/>
      <c r="G130" s="130"/>
      <c r="H130" s="78"/>
      <c r="I130" s="78"/>
      <c r="J130" s="130"/>
      <c r="K130" s="130"/>
    </row>
    <row r="131" spans="6:11" ht="15.5" x14ac:dyDescent="0.35">
      <c r="F131" s="130"/>
      <c r="G131" s="130"/>
      <c r="H131" s="78"/>
      <c r="I131" s="78"/>
      <c r="J131" s="130"/>
      <c r="K131" s="130"/>
    </row>
    <row r="132" spans="6:11" ht="15.5" x14ac:dyDescent="0.35">
      <c r="F132" s="130"/>
      <c r="G132" s="130"/>
      <c r="H132" s="78"/>
      <c r="I132" s="78"/>
      <c r="J132" s="130"/>
      <c r="K132" s="130"/>
    </row>
    <row r="133" spans="6:11" ht="15.5" x14ac:dyDescent="0.35">
      <c r="F133" s="130"/>
      <c r="G133" s="130"/>
      <c r="H133" s="78"/>
      <c r="I133" s="78"/>
      <c r="J133" s="130"/>
      <c r="K133" s="130"/>
    </row>
    <row r="134" spans="6:11" ht="15.5" x14ac:dyDescent="0.35">
      <c r="F134" s="130"/>
      <c r="G134" s="130"/>
      <c r="H134" s="78"/>
      <c r="I134" s="78"/>
      <c r="J134" s="130"/>
      <c r="K134" s="130"/>
    </row>
    <row r="135" spans="6:11" ht="15.5" x14ac:dyDescent="0.35">
      <c r="F135" s="130"/>
      <c r="G135" s="130"/>
      <c r="H135" s="78"/>
      <c r="I135" s="78"/>
      <c r="J135" s="130"/>
      <c r="K135" s="130"/>
    </row>
    <row r="136" spans="6:11" ht="15.5" x14ac:dyDescent="0.35">
      <c r="F136" s="130"/>
      <c r="G136" s="130"/>
      <c r="H136" s="78"/>
      <c r="I136" s="78"/>
      <c r="J136" s="130"/>
      <c r="K136" s="130"/>
    </row>
    <row r="137" spans="6:11" ht="15.5" x14ac:dyDescent="0.35">
      <c r="F137" s="130"/>
      <c r="G137" s="130"/>
      <c r="H137" s="78"/>
      <c r="I137" s="78"/>
      <c r="J137" s="130"/>
      <c r="K137" s="130"/>
    </row>
    <row r="138" spans="6:11" ht="15.5" x14ac:dyDescent="0.35">
      <c r="F138" s="130"/>
      <c r="G138" s="130"/>
      <c r="H138" s="78"/>
      <c r="I138" s="78"/>
      <c r="J138" s="130"/>
      <c r="K138" s="130"/>
    </row>
    <row r="139" spans="6:11" ht="15.5" x14ac:dyDescent="0.35">
      <c r="F139" s="130"/>
      <c r="G139" s="130"/>
      <c r="H139" s="78"/>
      <c r="I139" s="78"/>
      <c r="J139" s="130"/>
      <c r="K139" s="130"/>
    </row>
    <row r="140" spans="6:11" ht="15.5" x14ac:dyDescent="0.35">
      <c r="F140" s="130"/>
      <c r="G140" s="130"/>
      <c r="H140" s="78"/>
      <c r="I140" s="78"/>
      <c r="J140" s="130"/>
      <c r="K140" s="130"/>
    </row>
    <row r="141" spans="6:11" ht="15.5" x14ac:dyDescent="0.35">
      <c r="F141" s="130"/>
      <c r="G141" s="130"/>
      <c r="H141" s="78"/>
      <c r="I141" s="78"/>
      <c r="J141" s="130"/>
      <c r="K141" s="130"/>
    </row>
    <row r="142" spans="6:11" ht="15.5" x14ac:dyDescent="0.35">
      <c r="F142" s="130"/>
      <c r="G142" s="130"/>
      <c r="H142" s="78"/>
      <c r="I142" s="78"/>
      <c r="J142" s="130"/>
      <c r="K142" s="130"/>
    </row>
    <row r="143" spans="6:11" ht="15.5" x14ac:dyDescent="0.35">
      <c r="F143" s="130"/>
      <c r="G143" s="130"/>
      <c r="H143" s="78"/>
      <c r="I143" s="78"/>
      <c r="J143" s="130"/>
      <c r="K143" s="130"/>
    </row>
    <row r="144" spans="6:11" ht="15.5" x14ac:dyDescent="0.35">
      <c r="F144" s="130"/>
      <c r="G144" s="130"/>
      <c r="H144" s="78"/>
      <c r="I144" s="78"/>
      <c r="J144" s="130"/>
      <c r="K144" s="130"/>
    </row>
    <row r="145" spans="6:11" ht="15.5" x14ac:dyDescent="0.35">
      <c r="F145" s="130"/>
      <c r="G145" s="130"/>
      <c r="H145" s="78"/>
      <c r="I145" s="78"/>
      <c r="J145" s="130"/>
      <c r="K145" s="130"/>
    </row>
    <row r="146" spans="6:11" ht="15.5" x14ac:dyDescent="0.35">
      <c r="F146" s="130"/>
      <c r="G146" s="130"/>
      <c r="H146" s="78"/>
      <c r="I146" s="78"/>
      <c r="J146" s="130"/>
      <c r="K146" s="130"/>
    </row>
    <row r="147" spans="6:11" ht="15.5" x14ac:dyDescent="0.35">
      <c r="F147" s="130"/>
      <c r="G147" s="130"/>
      <c r="H147" s="78"/>
      <c r="I147" s="78"/>
      <c r="J147" s="130"/>
      <c r="K147" s="130"/>
    </row>
    <row r="148" spans="6:11" ht="15.5" x14ac:dyDescent="0.35">
      <c r="F148" s="130"/>
      <c r="G148" s="130"/>
      <c r="H148" s="78"/>
      <c r="I148" s="78"/>
      <c r="J148" s="130"/>
      <c r="K148" s="130"/>
    </row>
    <row r="149" spans="6:11" ht="15.5" x14ac:dyDescent="0.35">
      <c r="F149" s="130"/>
      <c r="G149" s="130"/>
      <c r="H149" s="78"/>
      <c r="I149" s="78"/>
      <c r="J149" s="130"/>
      <c r="K149" s="130"/>
    </row>
    <row r="150" spans="6:11" ht="15.5" x14ac:dyDescent="0.35">
      <c r="F150" s="130"/>
      <c r="G150" s="130"/>
      <c r="H150" s="78"/>
      <c r="I150" s="78"/>
      <c r="J150" s="130"/>
      <c r="K150" s="130"/>
    </row>
    <row r="151" spans="6:11" ht="15.5" x14ac:dyDescent="0.35">
      <c r="F151" s="130"/>
      <c r="G151" s="130"/>
      <c r="H151" s="78"/>
      <c r="I151" s="78"/>
      <c r="J151" s="130"/>
      <c r="K151" s="130"/>
    </row>
    <row r="152" spans="6:11" ht="15.5" x14ac:dyDescent="0.35">
      <c r="F152" s="130"/>
      <c r="G152" s="130"/>
      <c r="H152" s="78"/>
      <c r="I152" s="78"/>
      <c r="J152" s="130"/>
      <c r="K152" s="130"/>
    </row>
    <row r="153" spans="6:11" ht="15.5" x14ac:dyDescent="0.35">
      <c r="F153" s="130"/>
      <c r="G153" s="130"/>
      <c r="H153" s="78"/>
      <c r="I153" s="78"/>
      <c r="J153" s="130"/>
      <c r="K153" s="130"/>
    </row>
    <row r="154" spans="6:11" ht="15.5" x14ac:dyDescent="0.35">
      <c r="F154" s="130"/>
      <c r="G154" s="130"/>
      <c r="H154" s="78"/>
      <c r="I154" s="78"/>
      <c r="J154" s="130"/>
      <c r="K154" s="130"/>
    </row>
    <row r="155" spans="6:11" ht="15.5" x14ac:dyDescent="0.35">
      <c r="F155" s="130"/>
      <c r="G155" s="130"/>
      <c r="H155" s="78"/>
      <c r="I155" s="78"/>
      <c r="J155" s="130"/>
      <c r="K155" s="130"/>
    </row>
    <row r="156" spans="6:11" ht="15.5" x14ac:dyDescent="0.35">
      <c r="F156" s="130"/>
      <c r="G156" s="130"/>
      <c r="H156" s="78"/>
      <c r="I156" s="78"/>
      <c r="J156" s="130"/>
      <c r="K156" s="130"/>
    </row>
    <row r="157" spans="6:11" ht="15.5" x14ac:dyDescent="0.35">
      <c r="F157" s="130"/>
      <c r="G157" s="130"/>
      <c r="H157" s="78"/>
      <c r="I157" s="78"/>
      <c r="J157" s="130"/>
      <c r="K157" s="130"/>
    </row>
    <row r="158" spans="6:11" ht="15.5" x14ac:dyDescent="0.35">
      <c r="F158" s="130"/>
      <c r="G158" s="130"/>
      <c r="H158" s="78"/>
      <c r="I158" s="78"/>
      <c r="J158" s="130"/>
      <c r="K158" s="130"/>
    </row>
    <row r="159" spans="6:11" ht="15.5" x14ac:dyDescent="0.35">
      <c r="F159" s="130"/>
      <c r="G159" s="130"/>
      <c r="H159" s="78"/>
      <c r="I159" s="78"/>
      <c r="J159" s="130"/>
      <c r="K159" s="130"/>
    </row>
    <row r="160" spans="6:11" ht="15.5" x14ac:dyDescent="0.35">
      <c r="F160" s="130"/>
      <c r="G160" s="130"/>
      <c r="H160" s="78"/>
      <c r="I160" s="78"/>
      <c r="J160" s="130"/>
      <c r="K160" s="130"/>
    </row>
    <row r="161" spans="6:11" ht="15.5" x14ac:dyDescent="0.35">
      <c r="F161" s="130"/>
      <c r="G161" s="130"/>
      <c r="H161" s="78"/>
      <c r="I161" s="78"/>
      <c r="J161" s="130"/>
      <c r="K161" s="130"/>
    </row>
    <row r="162" spans="6:11" ht="15.5" x14ac:dyDescent="0.35">
      <c r="F162" s="130"/>
      <c r="G162" s="130"/>
      <c r="H162" s="78"/>
      <c r="I162" s="78"/>
      <c r="J162" s="130"/>
      <c r="K162" s="130"/>
    </row>
    <row r="163" spans="6:11" ht="15.5" x14ac:dyDescent="0.35">
      <c r="F163" s="130"/>
      <c r="G163" s="130"/>
      <c r="H163" s="78"/>
      <c r="I163" s="78"/>
      <c r="J163" s="130"/>
      <c r="K163" s="130"/>
    </row>
    <row r="164" spans="6:11" ht="15.5" x14ac:dyDescent="0.35">
      <c r="F164" s="130"/>
      <c r="G164" s="130"/>
      <c r="H164" s="78"/>
      <c r="I164" s="78"/>
      <c r="J164" s="130"/>
      <c r="K164" s="130"/>
    </row>
    <row r="165" spans="6:11" ht="15.5" x14ac:dyDescent="0.35">
      <c r="F165" s="130"/>
      <c r="G165" s="130"/>
      <c r="H165" s="78"/>
      <c r="I165" s="78"/>
      <c r="J165" s="130"/>
      <c r="K165" s="130"/>
    </row>
    <row r="166" spans="6:11" ht="15.5" x14ac:dyDescent="0.35">
      <c r="F166" s="130"/>
      <c r="G166" s="130"/>
      <c r="H166" s="78"/>
      <c r="I166" s="78"/>
      <c r="J166" s="130"/>
      <c r="K166" s="130"/>
    </row>
    <row r="167" spans="6:11" ht="15.5" x14ac:dyDescent="0.35">
      <c r="F167" s="130"/>
      <c r="G167" s="130"/>
      <c r="H167" s="78"/>
      <c r="I167" s="78"/>
      <c r="J167" s="130"/>
      <c r="K167" s="130"/>
    </row>
    <row r="168" spans="6:11" ht="15.5" x14ac:dyDescent="0.35">
      <c r="F168" s="130"/>
      <c r="G168" s="130"/>
      <c r="H168" s="78"/>
      <c r="I168" s="78"/>
      <c r="J168" s="130"/>
      <c r="K168" s="130"/>
    </row>
    <row r="169" spans="6:11" ht="15.5" x14ac:dyDescent="0.35">
      <c r="F169" s="130"/>
      <c r="G169" s="130"/>
      <c r="H169" s="78"/>
      <c r="I169" s="78"/>
      <c r="J169" s="130"/>
      <c r="K169" s="130"/>
    </row>
    <row r="170" spans="6:11" ht="15.5" x14ac:dyDescent="0.35">
      <c r="F170" s="130"/>
      <c r="G170" s="130"/>
      <c r="H170" s="78"/>
      <c r="I170" s="78"/>
      <c r="J170" s="130"/>
      <c r="K170" s="130"/>
    </row>
    <row r="171" spans="6:11" ht="15.5" x14ac:dyDescent="0.35">
      <c r="F171" s="130"/>
      <c r="G171" s="130"/>
      <c r="H171" s="78"/>
      <c r="I171" s="78"/>
      <c r="J171" s="130"/>
      <c r="K171" s="130"/>
    </row>
    <row r="172" spans="6:11" ht="15.5" x14ac:dyDescent="0.35">
      <c r="F172" s="130"/>
      <c r="G172" s="130"/>
      <c r="H172" s="78"/>
      <c r="I172" s="78"/>
      <c r="J172" s="130"/>
      <c r="K172" s="130"/>
    </row>
    <row r="173" spans="6:11" ht="15.5" x14ac:dyDescent="0.35">
      <c r="F173" s="130"/>
      <c r="G173" s="130"/>
      <c r="H173" s="78"/>
      <c r="I173" s="78"/>
      <c r="J173" s="130"/>
      <c r="K173" s="130"/>
    </row>
    <row r="174" spans="6:11" ht="15.5" x14ac:dyDescent="0.35">
      <c r="F174" s="130"/>
      <c r="G174" s="130"/>
      <c r="H174" s="78"/>
      <c r="I174" s="78"/>
      <c r="J174" s="130"/>
      <c r="K174" s="130"/>
    </row>
    <row r="175" spans="6:11" ht="15.5" x14ac:dyDescent="0.35">
      <c r="F175" s="130"/>
      <c r="G175" s="130"/>
      <c r="H175" s="78"/>
      <c r="I175" s="78"/>
      <c r="J175" s="130"/>
      <c r="K175" s="130"/>
    </row>
    <row r="176" spans="6:11" ht="15.5" x14ac:dyDescent="0.35">
      <c r="F176" s="130"/>
      <c r="G176" s="130"/>
      <c r="H176" s="78"/>
      <c r="I176" s="78"/>
      <c r="J176" s="130"/>
      <c r="K176" s="130"/>
    </row>
    <row r="177" spans="6:11" ht="15.5" x14ac:dyDescent="0.35">
      <c r="F177" s="130"/>
      <c r="G177" s="130"/>
      <c r="H177" s="78"/>
      <c r="I177" s="78"/>
      <c r="J177" s="130"/>
      <c r="K177" s="130"/>
    </row>
    <row r="178" spans="6:11" ht="15.5" x14ac:dyDescent="0.35">
      <c r="F178" s="130"/>
      <c r="G178" s="130"/>
      <c r="H178" s="78"/>
      <c r="I178" s="78"/>
      <c r="J178" s="130"/>
      <c r="K178" s="130"/>
    </row>
    <row r="179" spans="6:11" ht="15.5" x14ac:dyDescent="0.35">
      <c r="F179" s="130"/>
      <c r="G179" s="130"/>
      <c r="H179" s="78"/>
      <c r="I179" s="78"/>
      <c r="J179" s="130"/>
      <c r="K179" s="130"/>
    </row>
    <row r="180" spans="6:11" ht="15.5" x14ac:dyDescent="0.35">
      <c r="F180" s="130"/>
      <c r="G180" s="130"/>
      <c r="H180" s="78"/>
      <c r="I180" s="78"/>
      <c r="J180" s="130"/>
      <c r="K180" s="130"/>
    </row>
    <row r="181" spans="6:11" ht="15.5" x14ac:dyDescent="0.35">
      <c r="F181" s="130"/>
      <c r="G181" s="130"/>
      <c r="H181" s="78"/>
      <c r="I181" s="78"/>
      <c r="J181" s="130"/>
      <c r="K181" s="130"/>
    </row>
    <row r="182" spans="6:11" ht="15.5" x14ac:dyDescent="0.35">
      <c r="F182" s="130"/>
      <c r="G182" s="130"/>
      <c r="H182" s="78"/>
      <c r="I182" s="78"/>
      <c r="J182" s="130"/>
      <c r="K182" s="130"/>
    </row>
    <row r="183" spans="6:11" ht="15.5" x14ac:dyDescent="0.35">
      <c r="F183" s="130"/>
      <c r="G183" s="130"/>
      <c r="H183" s="78"/>
      <c r="I183" s="78"/>
      <c r="J183" s="130"/>
      <c r="K183" s="130"/>
    </row>
    <row r="184" spans="6:11" ht="15.5" x14ac:dyDescent="0.35">
      <c r="F184" s="130"/>
      <c r="G184" s="130"/>
      <c r="H184" s="78"/>
      <c r="I184" s="78"/>
      <c r="J184" s="130"/>
      <c r="K184" s="130"/>
    </row>
    <row r="185" spans="6:11" ht="15.5" x14ac:dyDescent="0.35">
      <c r="F185" s="130"/>
      <c r="G185" s="130"/>
      <c r="H185" s="78"/>
      <c r="I185" s="78"/>
      <c r="J185" s="130"/>
      <c r="K185" s="130"/>
    </row>
    <row r="186" spans="6:11" ht="15.5" x14ac:dyDescent="0.35">
      <c r="F186" s="130"/>
      <c r="G186" s="130"/>
      <c r="H186" s="78"/>
      <c r="I186" s="78"/>
      <c r="J186" s="130"/>
      <c r="K186" s="130"/>
    </row>
    <row r="187" spans="6:11" ht="15.5" x14ac:dyDescent="0.35">
      <c r="F187" s="130"/>
      <c r="G187" s="130"/>
      <c r="H187" s="78"/>
      <c r="I187" s="78"/>
      <c r="J187" s="130"/>
      <c r="K187" s="130"/>
    </row>
    <row r="188" spans="6:11" ht="15.5" x14ac:dyDescent="0.35">
      <c r="F188" s="130"/>
      <c r="G188" s="130"/>
      <c r="H188" s="78"/>
      <c r="I188" s="78"/>
      <c r="J188" s="130"/>
      <c r="K188" s="130"/>
    </row>
    <row r="189" spans="6:11" ht="15.5" x14ac:dyDescent="0.35">
      <c r="F189" s="130"/>
      <c r="G189" s="130"/>
      <c r="H189" s="78"/>
      <c r="I189" s="78"/>
      <c r="J189" s="130"/>
      <c r="K189" s="130"/>
    </row>
    <row r="190" spans="6:11" ht="15.5" x14ac:dyDescent="0.35">
      <c r="F190" s="130"/>
      <c r="G190" s="130"/>
      <c r="H190" s="78"/>
      <c r="I190" s="78"/>
      <c r="J190" s="130"/>
      <c r="K190" s="130"/>
    </row>
    <row r="191" spans="6:11" ht="15.5" x14ac:dyDescent="0.35">
      <c r="F191" s="130"/>
      <c r="G191" s="130"/>
      <c r="H191" s="78"/>
      <c r="I191" s="78"/>
      <c r="J191" s="130"/>
      <c r="K191" s="130"/>
    </row>
    <row r="192" spans="6:11" ht="15.5" x14ac:dyDescent="0.35">
      <c r="F192" s="130"/>
      <c r="G192" s="130"/>
      <c r="H192" s="78"/>
      <c r="I192" s="78"/>
      <c r="J192" s="130"/>
      <c r="K192" s="130"/>
    </row>
    <row r="193" spans="6:11" ht="15.5" x14ac:dyDescent="0.35">
      <c r="F193" s="130"/>
      <c r="G193" s="130"/>
      <c r="H193" s="78"/>
      <c r="I193" s="78"/>
      <c r="J193" s="130"/>
      <c r="K193" s="130"/>
    </row>
    <row r="194" spans="6:11" ht="15.5" x14ac:dyDescent="0.35">
      <c r="F194" s="130"/>
      <c r="G194" s="130"/>
      <c r="H194" s="78"/>
      <c r="I194" s="78"/>
      <c r="J194" s="130"/>
      <c r="K194" s="130"/>
    </row>
    <row r="195" spans="6:11" ht="15.5" x14ac:dyDescent="0.35">
      <c r="F195" s="130"/>
      <c r="G195" s="130"/>
      <c r="H195" s="78"/>
      <c r="I195" s="78"/>
      <c r="J195" s="130"/>
      <c r="K195" s="130"/>
    </row>
    <row r="196" spans="6:11" ht="15.5" x14ac:dyDescent="0.35">
      <c r="F196" s="130"/>
      <c r="G196" s="130"/>
      <c r="H196" s="78"/>
      <c r="I196" s="78"/>
      <c r="J196" s="130"/>
      <c r="K196" s="130"/>
    </row>
    <row r="197" spans="6:11" ht="15.5" x14ac:dyDescent="0.35">
      <c r="F197" s="130"/>
      <c r="G197" s="130"/>
      <c r="H197" s="78"/>
      <c r="I197" s="78"/>
      <c r="J197" s="130"/>
      <c r="K197" s="130"/>
    </row>
    <row r="198" spans="6:11" ht="15.5" x14ac:dyDescent="0.35">
      <c r="F198" s="130"/>
      <c r="G198" s="130"/>
      <c r="H198" s="78"/>
      <c r="I198" s="78"/>
      <c r="J198" s="130"/>
      <c r="K198" s="130"/>
    </row>
    <row r="199" spans="6:11" ht="15.5" x14ac:dyDescent="0.35">
      <c r="F199" s="130"/>
      <c r="G199" s="130"/>
      <c r="H199" s="78"/>
      <c r="I199" s="78"/>
      <c r="J199" s="130"/>
      <c r="K199" s="130"/>
    </row>
    <row r="200" spans="6:11" ht="15.5" x14ac:dyDescent="0.35">
      <c r="F200" s="130"/>
      <c r="G200" s="130"/>
      <c r="H200" s="78"/>
      <c r="I200" s="78"/>
      <c r="J200" s="130"/>
      <c r="K200" s="130"/>
    </row>
    <row r="201" spans="6:11" ht="15.5" x14ac:dyDescent="0.35">
      <c r="F201" s="130"/>
      <c r="G201" s="130"/>
      <c r="H201" s="78"/>
      <c r="I201" s="78"/>
      <c r="J201" s="130"/>
      <c r="K201" s="130"/>
    </row>
    <row r="202" spans="6:11" ht="15.5" x14ac:dyDescent="0.35">
      <c r="F202" s="130"/>
      <c r="G202" s="130"/>
      <c r="H202" s="78"/>
      <c r="I202" s="78"/>
      <c r="J202" s="130"/>
      <c r="K202" s="130"/>
    </row>
    <row r="203" spans="6:11" ht="15.5" x14ac:dyDescent="0.35">
      <c r="F203" s="130"/>
      <c r="G203" s="130"/>
      <c r="H203" s="78"/>
      <c r="I203" s="78"/>
      <c r="J203" s="130"/>
      <c r="K203" s="130"/>
    </row>
    <row r="204" spans="6:11" ht="15.5" x14ac:dyDescent="0.35">
      <c r="F204" s="130"/>
      <c r="G204" s="130"/>
      <c r="H204" s="78"/>
      <c r="I204" s="78"/>
      <c r="J204" s="130"/>
      <c r="K204" s="130"/>
    </row>
    <row r="205" spans="6:11" ht="15.5" x14ac:dyDescent="0.35">
      <c r="F205" s="130"/>
      <c r="G205" s="130"/>
      <c r="H205" s="78"/>
      <c r="I205" s="78"/>
      <c r="J205" s="130"/>
      <c r="K205" s="130"/>
    </row>
    <row r="206" spans="6:11" ht="15.5" x14ac:dyDescent="0.35">
      <c r="F206" s="130"/>
      <c r="G206" s="130"/>
      <c r="H206" s="78"/>
      <c r="I206" s="78"/>
      <c r="J206" s="130"/>
      <c r="K206" s="130"/>
    </row>
    <row r="207" spans="6:11" ht="15.5" x14ac:dyDescent="0.35">
      <c r="F207" s="130"/>
      <c r="G207" s="130"/>
      <c r="H207" s="78"/>
      <c r="I207" s="78"/>
      <c r="J207" s="130"/>
      <c r="K207" s="130"/>
    </row>
    <row r="208" spans="6:11" ht="15.5" x14ac:dyDescent="0.35">
      <c r="F208" s="130"/>
      <c r="G208" s="130"/>
      <c r="H208" s="78"/>
      <c r="I208" s="78"/>
      <c r="J208" s="130"/>
      <c r="K208" s="130"/>
    </row>
    <row r="209" spans="6:11" ht="15.5" x14ac:dyDescent="0.35">
      <c r="F209" s="130"/>
      <c r="G209" s="130"/>
      <c r="H209" s="78"/>
      <c r="I209" s="78"/>
      <c r="J209" s="130"/>
      <c r="K209" s="130"/>
    </row>
    <row r="210" spans="6:11" ht="15.5" x14ac:dyDescent="0.35">
      <c r="F210" s="130"/>
      <c r="G210" s="130"/>
      <c r="H210" s="78"/>
      <c r="I210" s="78"/>
      <c r="J210" s="130"/>
      <c r="K210" s="130"/>
    </row>
    <row r="211" spans="6:11" ht="15.5" x14ac:dyDescent="0.35">
      <c r="F211" s="130"/>
      <c r="G211" s="130"/>
      <c r="H211" s="78"/>
      <c r="I211" s="78"/>
      <c r="J211" s="130"/>
      <c r="K211" s="130"/>
    </row>
    <row r="212" spans="6:11" ht="15.5" x14ac:dyDescent="0.35">
      <c r="F212" s="130"/>
      <c r="G212" s="130"/>
      <c r="H212" s="78"/>
      <c r="I212" s="78"/>
      <c r="J212" s="130"/>
      <c r="K212" s="130"/>
    </row>
    <row r="213" spans="6:11" ht="15.5" x14ac:dyDescent="0.35">
      <c r="F213" s="130"/>
      <c r="G213" s="130"/>
      <c r="H213" s="78"/>
      <c r="I213" s="78"/>
      <c r="J213" s="130"/>
      <c r="K213" s="130"/>
    </row>
    <row r="214" spans="6:11" ht="15.5" x14ac:dyDescent="0.35">
      <c r="F214" s="130"/>
      <c r="G214" s="130"/>
      <c r="H214" s="78"/>
      <c r="I214" s="78"/>
      <c r="J214" s="130"/>
      <c r="K214" s="130"/>
    </row>
    <row r="215" spans="6:11" ht="15.5" x14ac:dyDescent="0.35">
      <c r="F215" s="130"/>
      <c r="G215" s="130"/>
      <c r="H215" s="78"/>
      <c r="I215" s="78"/>
      <c r="J215" s="130"/>
      <c r="K215" s="130"/>
    </row>
    <row r="216" spans="6:11" ht="15.5" x14ac:dyDescent="0.35">
      <c r="F216" s="130"/>
      <c r="G216" s="130"/>
      <c r="H216" s="78"/>
      <c r="I216" s="78"/>
      <c r="J216" s="130"/>
      <c r="K216" s="130"/>
    </row>
    <row r="217" spans="6:11" ht="15.5" x14ac:dyDescent="0.35">
      <c r="F217" s="130"/>
      <c r="G217" s="130"/>
      <c r="H217" s="78"/>
      <c r="I217" s="78"/>
      <c r="J217" s="130"/>
      <c r="K217" s="130"/>
    </row>
    <row r="218" spans="6:11" ht="15.5" x14ac:dyDescent="0.35">
      <c r="F218" s="130"/>
      <c r="G218" s="130"/>
      <c r="H218" s="78"/>
      <c r="I218" s="78"/>
      <c r="J218" s="130"/>
      <c r="K218" s="130"/>
    </row>
    <row r="219" spans="6:11" ht="15.5" x14ac:dyDescent="0.35">
      <c r="F219" s="130"/>
      <c r="G219" s="130"/>
      <c r="H219" s="78"/>
      <c r="I219" s="78"/>
      <c r="J219" s="130"/>
      <c r="K219" s="130"/>
    </row>
    <row r="220" spans="6:11" ht="15.5" x14ac:dyDescent="0.35">
      <c r="F220" s="130"/>
      <c r="G220" s="130"/>
      <c r="H220" s="78"/>
      <c r="I220" s="78"/>
      <c r="J220" s="130"/>
      <c r="K220" s="130"/>
    </row>
    <row r="221" spans="6:11" ht="15.5" x14ac:dyDescent="0.35">
      <c r="F221" s="130"/>
      <c r="G221" s="130"/>
      <c r="H221" s="78"/>
      <c r="I221" s="78"/>
      <c r="J221" s="130"/>
      <c r="K221" s="130"/>
    </row>
    <row r="222" spans="6:11" ht="15.5" x14ac:dyDescent="0.35">
      <c r="F222" s="130"/>
      <c r="G222" s="130"/>
      <c r="H222" s="78"/>
      <c r="I222" s="78"/>
      <c r="J222" s="130"/>
      <c r="K222" s="130"/>
    </row>
    <row r="223" spans="6:11" ht="15.5" x14ac:dyDescent="0.35">
      <c r="F223" s="130"/>
      <c r="G223" s="130"/>
      <c r="H223" s="78"/>
      <c r="I223" s="78"/>
      <c r="J223" s="130"/>
      <c r="K223" s="130"/>
    </row>
    <row r="224" spans="6:11" ht="15.5" x14ac:dyDescent="0.35">
      <c r="F224" s="130"/>
      <c r="G224" s="130"/>
      <c r="H224" s="78"/>
      <c r="I224" s="78"/>
      <c r="J224" s="130"/>
      <c r="K224" s="130"/>
    </row>
    <row r="225" spans="6:11" ht="15.5" x14ac:dyDescent="0.35">
      <c r="F225" s="130"/>
      <c r="G225" s="130"/>
      <c r="H225" s="78"/>
      <c r="I225" s="78"/>
      <c r="J225" s="130"/>
      <c r="K225" s="130"/>
    </row>
    <row r="226" spans="6:11" ht="15.5" x14ac:dyDescent="0.35">
      <c r="F226" s="130"/>
      <c r="G226" s="130"/>
      <c r="H226" s="78"/>
      <c r="I226" s="78"/>
      <c r="J226" s="130"/>
      <c r="K226" s="130"/>
    </row>
    <row r="227" spans="6:11" ht="15.5" x14ac:dyDescent="0.35">
      <c r="F227" s="130"/>
      <c r="G227" s="130"/>
      <c r="H227" s="78"/>
      <c r="I227" s="78"/>
      <c r="J227" s="130"/>
      <c r="K227" s="130"/>
    </row>
    <row r="228" spans="6:11" ht="15.5" x14ac:dyDescent="0.35">
      <c r="F228" s="130"/>
      <c r="G228" s="130"/>
      <c r="H228" s="78"/>
      <c r="I228" s="78"/>
      <c r="J228" s="130"/>
      <c r="K228" s="130"/>
    </row>
    <row r="229" spans="6:11" ht="15.5" x14ac:dyDescent="0.35">
      <c r="F229" s="130"/>
      <c r="G229" s="130"/>
      <c r="H229" s="78"/>
      <c r="I229" s="78"/>
      <c r="J229" s="130"/>
      <c r="K229" s="130"/>
    </row>
    <row r="230" spans="6:11" ht="15.5" x14ac:dyDescent="0.35">
      <c r="F230" s="130"/>
      <c r="G230" s="130"/>
      <c r="H230" s="78"/>
      <c r="I230" s="78"/>
      <c r="J230" s="130"/>
      <c r="K230" s="130"/>
    </row>
    <row r="231" spans="6:11" ht="15.5" x14ac:dyDescent="0.35">
      <c r="F231" s="130"/>
      <c r="G231" s="130"/>
      <c r="H231" s="78"/>
      <c r="I231" s="78"/>
      <c r="J231" s="130"/>
      <c r="K231" s="130"/>
    </row>
    <row r="232" spans="6:11" ht="15.5" x14ac:dyDescent="0.35">
      <c r="F232" s="130"/>
      <c r="G232" s="130"/>
      <c r="H232" s="78"/>
      <c r="I232" s="78"/>
      <c r="J232" s="130"/>
      <c r="K232" s="130"/>
    </row>
    <row r="233" spans="6:11" ht="15.5" x14ac:dyDescent="0.35">
      <c r="F233" s="130"/>
      <c r="G233" s="130"/>
      <c r="H233" s="78"/>
      <c r="I233" s="78"/>
      <c r="J233" s="130"/>
      <c r="K233" s="130"/>
    </row>
    <row r="234" spans="6:11" ht="15.5" x14ac:dyDescent="0.35">
      <c r="F234" s="130"/>
      <c r="G234" s="130"/>
      <c r="H234" s="78"/>
      <c r="I234" s="78"/>
      <c r="J234" s="130"/>
      <c r="K234" s="130"/>
    </row>
    <row r="235" spans="6:11" ht="15.5" x14ac:dyDescent="0.35">
      <c r="F235" s="130"/>
      <c r="G235" s="130"/>
      <c r="H235" s="78"/>
      <c r="I235" s="78"/>
      <c r="J235" s="130"/>
      <c r="K235" s="130"/>
    </row>
    <row r="236" spans="6:11" ht="15.5" x14ac:dyDescent="0.35">
      <c r="F236" s="130"/>
      <c r="G236" s="130"/>
      <c r="H236" s="78"/>
      <c r="I236" s="78"/>
      <c r="J236" s="130"/>
      <c r="K236" s="130"/>
    </row>
    <row r="237" spans="6:11" ht="15.5" x14ac:dyDescent="0.35">
      <c r="F237" s="130"/>
      <c r="G237" s="130"/>
      <c r="H237" s="78"/>
      <c r="I237" s="78"/>
      <c r="J237" s="130"/>
      <c r="K237" s="130"/>
    </row>
    <row r="238" spans="6:11" ht="15.5" x14ac:dyDescent="0.35">
      <c r="F238" s="130"/>
      <c r="G238" s="130"/>
      <c r="H238" s="78"/>
      <c r="I238" s="78"/>
      <c r="J238" s="130"/>
      <c r="K238" s="130"/>
    </row>
    <row r="239" spans="6:11" ht="15.5" x14ac:dyDescent="0.35">
      <c r="F239" s="130"/>
      <c r="G239" s="130"/>
      <c r="H239" s="78"/>
      <c r="I239" s="78"/>
      <c r="J239" s="130"/>
      <c r="K239" s="130"/>
    </row>
    <row r="240" spans="6:11" ht="15.5" x14ac:dyDescent="0.35">
      <c r="F240" s="130"/>
      <c r="G240" s="130"/>
      <c r="H240" s="78"/>
      <c r="I240" s="78"/>
      <c r="J240" s="130"/>
      <c r="K240" s="130"/>
    </row>
    <row r="241" spans="6:11" ht="15.5" x14ac:dyDescent="0.35">
      <c r="F241" s="130"/>
      <c r="G241" s="130"/>
      <c r="H241" s="78"/>
      <c r="I241" s="78"/>
      <c r="J241" s="130"/>
      <c r="K241" s="130"/>
    </row>
    <row r="242" spans="6:11" ht="15.5" x14ac:dyDescent="0.35">
      <c r="F242" s="130"/>
      <c r="G242" s="130"/>
      <c r="H242" s="78"/>
      <c r="I242" s="78"/>
      <c r="J242" s="130"/>
      <c r="K242" s="130"/>
    </row>
    <row r="243" spans="6:11" ht="15.5" x14ac:dyDescent="0.35">
      <c r="F243" s="130"/>
      <c r="G243" s="130"/>
      <c r="H243" s="78"/>
      <c r="I243" s="78"/>
      <c r="J243" s="130"/>
      <c r="K243" s="130"/>
    </row>
    <row r="244" spans="6:11" ht="15.5" x14ac:dyDescent="0.35">
      <c r="F244" s="130"/>
      <c r="G244" s="130"/>
      <c r="H244" s="78"/>
      <c r="I244" s="78"/>
      <c r="J244" s="130"/>
      <c r="K244" s="130"/>
    </row>
    <row r="245" spans="6:11" ht="15.5" x14ac:dyDescent="0.35">
      <c r="F245" s="130"/>
      <c r="G245" s="130"/>
      <c r="H245" s="78"/>
      <c r="I245" s="78"/>
      <c r="J245" s="130"/>
      <c r="K245" s="130"/>
    </row>
    <row r="246" spans="6:11" ht="15.5" x14ac:dyDescent="0.35">
      <c r="F246" s="130"/>
      <c r="G246" s="130"/>
      <c r="H246" s="78"/>
      <c r="I246" s="78"/>
      <c r="J246" s="130"/>
      <c r="K246" s="130"/>
    </row>
    <row r="247" spans="6:11" ht="15.5" x14ac:dyDescent="0.35">
      <c r="F247" s="130"/>
      <c r="G247" s="130"/>
      <c r="H247" s="78"/>
      <c r="I247" s="78"/>
      <c r="J247" s="130"/>
      <c r="K247" s="130"/>
    </row>
    <row r="248" spans="6:11" ht="15.5" x14ac:dyDescent="0.35">
      <c r="F248" s="130"/>
      <c r="G248" s="130"/>
      <c r="H248" s="78"/>
      <c r="I248" s="78"/>
      <c r="J248" s="130"/>
      <c r="K248" s="130"/>
    </row>
    <row r="249" spans="6:11" ht="15.5" x14ac:dyDescent="0.35">
      <c r="F249" s="130"/>
      <c r="G249" s="130"/>
      <c r="H249" s="78"/>
      <c r="I249" s="78"/>
      <c r="J249" s="130"/>
      <c r="K249" s="130"/>
    </row>
    <row r="250" spans="6:11" ht="15.5" x14ac:dyDescent="0.35">
      <c r="F250" s="130"/>
      <c r="G250" s="130"/>
      <c r="H250" s="78"/>
      <c r="I250" s="78"/>
      <c r="J250" s="130"/>
      <c r="K250" s="130"/>
    </row>
    <row r="251" spans="6:11" ht="15.5" x14ac:dyDescent="0.35">
      <c r="F251" s="130"/>
      <c r="G251" s="130"/>
      <c r="H251" s="78"/>
      <c r="I251" s="78"/>
      <c r="J251" s="130"/>
      <c r="K251" s="130"/>
    </row>
    <row r="252" spans="6:11" ht="15.5" x14ac:dyDescent="0.35">
      <c r="F252" s="130"/>
      <c r="G252" s="130"/>
      <c r="H252" s="78"/>
      <c r="I252" s="78"/>
      <c r="J252" s="130"/>
      <c r="K252" s="130"/>
    </row>
    <row r="253" spans="6:11" ht="15.5" x14ac:dyDescent="0.35">
      <c r="F253" s="130"/>
      <c r="G253" s="130"/>
      <c r="H253" s="78"/>
      <c r="I253" s="78"/>
      <c r="J253" s="130"/>
      <c r="K253" s="130"/>
    </row>
    <row r="254" spans="6:11" ht="15.5" x14ac:dyDescent="0.35">
      <c r="F254" s="130"/>
      <c r="G254" s="130"/>
      <c r="H254" s="78"/>
      <c r="I254" s="78"/>
      <c r="J254" s="130"/>
      <c r="K254" s="130"/>
    </row>
    <row r="255" spans="6:11" ht="15.5" x14ac:dyDescent="0.35">
      <c r="F255" s="130"/>
      <c r="G255" s="130"/>
      <c r="H255" s="78"/>
      <c r="I255" s="78"/>
      <c r="J255" s="130"/>
      <c r="K255" s="130"/>
    </row>
    <row r="256" spans="6:11" ht="15.5" x14ac:dyDescent="0.35">
      <c r="F256" s="130"/>
      <c r="G256" s="130"/>
      <c r="H256" s="78"/>
      <c r="I256" s="78"/>
      <c r="J256" s="130"/>
      <c r="K256" s="130"/>
    </row>
    <row r="257" spans="6:11" ht="15.5" x14ac:dyDescent="0.35">
      <c r="F257" s="130"/>
      <c r="G257" s="130"/>
      <c r="H257" s="78"/>
      <c r="I257" s="78"/>
      <c r="J257" s="130"/>
      <c r="K257" s="130"/>
    </row>
    <row r="258" spans="6:11" ht="15.5" x14ac:dyDescent="0.35">
      <c r="F258" s="130"/>
      <c r="G258" s="130"/>
      <c r="H258" s="78"/>
      <c r="I258" s="78"/>
      <c r="J258" s="130"/>
      <c r="K258" s="130"/>
    </row>
    <row r="259" spans="6:11" ht="15.5" x14ac:dyDescent="0.35">
      <c r="F259" s="130"/>
      <c r="G259" s="130"/>
      <c r="H259" s="78"/>
      <c r="I259" s="78"/>
      <c r="J259" s="130"/>
      <c r="K259" s="130"/>
    </row>
    <row r="260" spans="6:11" ht="15.5" x14ac:dyDescent="0.35">
      <c r="F260" s="130"/>
      <c r="G260" s="130"/>
      <c r="H260" s="78"/>
      <c r="I260" s="78"/>
      <c r="J260" s="130"/>
      <c r="K260" s="130"/>
    </row>
    <row r="261" spans="6:11" ht="15.5" x14ac:dyDescent="0.35">
      <c r="F261" s="130"/>
      <c r="G261" s="130"/>
      <c r="H261" s="78"/>
      <c r="I261" s="78"/>
      <c r="J261" s="130"/>
      <c r="K261" s="130"/>
    </row>
    <row r="262" spans="6:11" ht="15.5" x14ac:dyDescent="0.35">
      <c r="F262" s="130"/>
      <c r="G262" s="130"/>
      <c r="H262" s="78"/>
      <c r="I262" s="78"/>
      <c r="J262" s="130"/>
      <c r="K262" s="130"/>
    </row>
    <row r="263" spans="6:11" ht="15.5" x14ac:dyDescent="0.35">
      <c r="F263" s="130"/>
      <c r="G263" s="130"/>
      <c r="H263" s="78"/>
      <c r="I263" s="78"/>
      <c r="J263" s="130"/>
      <c r="K263" s="130"/>
    </row>
    <row r="264" spans="6:11" ht="15.5" x14ac:dyDescent="0.35">
      <c r="F264" s="130"/>
      <c r="G264" s="130"/>
      <c r="H264" s="78"/>
      <c r="I264" s="78"/>
      <c r="J264" s="130"/>
      <c r="K264" s="130"/>
    </row>
    <row r="265" spans="6:11" ht="15.5" x14ac:dyDescent="0.35">
      <c r="F265" s="130"/>
      <c r="G265" s="130"/>
      <c r="H265" s="78"/>
      <c r="I265" s="78"/>
      <c r="J265" s="130"/>
      <c r="K265" s="130"/>
    </row>
    <row r="266" spans="6:11" ht="15.5" x14ac:dyDescent="0.35">
      <c r="F266" s="130"/>
      <c r="G266" s="130"/>
      <c r="H266" s="78"/>
      <c r="I266" s="78"/>
      <c r="J266" s="130"/>
      <c r="K266" s="130"/>
    </row>
    <row r="267" spans="6:11" ht="15.5" x14ac:dyDescent="0.35">
      <c r="F267" s="130"/>
      <c r="G267" s="130"/>
      <c r="H267" s="78"/>
      <c r="I267" s="78"/>
      <c r="J267" s="130"/>
      <c r="K267" s="130"/>
    </row>
    <row r="268" spans="6:11" ht="15.5" x14ac:dyDescent="0.35">
      <c r="F268" s="130"/>
      <c r="G268" s="130"/>
      <c r="H268" s="78"/>
      <c r="I268" s="78"/>
      <c r="J268" s="130"/>
      <c r="K268" s="130"/>
    </row>
    <row r="269" spans="6:11" ht="15.5" x14ac:dyDescent="0.35">
      <c r="F269" s="130"/>
      <c r="G269" s="130"/>
      <c r="H269" s="78"/>
      <c r="I269" s="78"/>
      <c r="J269" s="130"/>
      <c r="K269" s="130"/>
    </row>
    <row r="270" spans="6:11" ht="15.5" x14ac:dyDescent="0.35">
      <c r="F270" s="130"/>
      <c r="G270" s="130"/>
      <c r="H270" s="78"/>
      <c r="I270" s="78"/>
      <c r="J270" s="130"/>
      <c r="K270" s="130"/>
    </row>
    <row r="271" spans="6:11" ht="15.5" x14ac:dyDescent="0.35">
      <c r="F271" s="130"/>
      <c r="G271" s="130"/>
      <c r="H271" s="78"/>
      <c r="I271" s="78"/>
      <c r="J271" s="130"/>
      <c r="K271" s="130"/>
    </row>
    <row r="272" spans="6:11" ht="15.5" x14ac:dyDescent="0.35">
      <c r="F272" s="130"/>
      <c r="G272" s="130"/>
      <c r="H272" s="78"/>
      <c r="I272" s="78"/>
      <c r="J272" s="130"/>
      <c r="K272" s="130"/>
    </row>
    <row r="273" spans="6:11" ht="15.5" x14ac:dyDescent="0.35">
      <c r="F273" s="130"/>
      <c r="G273" s="130"/>
      <c r="H273" s="78"/>
      <c r="I273" s="78"/>
      <c r="J273" s="130"/>
      <c r="K273" s="130"/>
    </row>
    <row r="274" spans="6:11" ht="15.5" x14ac:dyDescent="0.35">
      <c r="F274" s="130"/>
      <c r="G274" s="130"/>
      <c r="H274" s="78"/>
      <c r="I274" s="78"/>
      <c r="J274" s="130"/>
      <c r="K274" s="130"/>
    </row>
    <row r="275" spans="6:11" ht="15.5" x14ac:dyDescent="0.35">
      <c r="F275" s="130"/>
      <c r="G275" s="130"/>
      <c r="H275" s="78"/>
      <c r="I275" s="78"/>
      <c r="J275" s="130"/>
      <c r="K275" s="130"/>
    </row>
    <row r="276" spans="6:11" ht="15.5" x14ac:dyDescent="0.35">
      <c r="F276" s="130"/>
      <c r="G276" s="130"/>
      <c r="H276" s="78"/>
      <c r="I276" s="78"/>
      <c r="J276" s="130"/>
      <c r="K276" s="130"/>
    </row>
    <row r="277" spans="6:11" ht="15.5" x14ac:dyDescent="0.35">
      <c r="F277" s="130"/>
      <c r="G277" s="130"/>
      <c r="H277" s="78"/>
      <c r="I277" s="78"/>
      <c r="J277" s="130"/>
      <c r="K277" s="130"/>
    </row>
    <row r="278" spans="6:11" ht="15.5" x14ac:dyDescent="0.35">
      <c r="F278" s="130"/>
      <c r="G278" s="130"/>
      <c r="H278" s="78"/>
      <c r="I278" s="78"/>
      <c r="J278" s="130"/>
      <c r="K278" s="130"/>
    </row>
    <row r="279" spans="6:11" ht="15.5" x14ac:dyDescent="0.35">
      <c r="F279" s="130"/>
      <c r="G279" s="130"/>
      <c r="H279" s="78"/>
      <c r="I279" s="78"/>
      <c r="J279" s="130"/>
      <c r="K279" s="130"/>
    </row>
    <row r="280" spans="6:11" ht="15.5" x14ac:dyDescent="0.35">
      <c r="F280" s="130"/>
      <c r="G280" s="130"/>
      <c r="H280" s="78"/>
      <c r="I280" s="78"/>
      <c r="J280" s="130"/>
      <c r="K280" s="130"/>
    </row>
    <row r="281" spans="6:11" ht="15.5" x14ac:dyDescent="0.35">
      <c r="F281" s="130"/>
      <c r="G281" s="130"/>
      <c r="H281" s="78"/>
      <c r="I281" s="78"/>
      <c r="J281" s="130"/>
      <c r="K281" s="130"/>
    </row>
    <row r="282" spans="6:11" ht="15.5" x14ac:dyDescent="0.35">
      <c r="F282" s="130"/>
      <c r="G282" s="130"/>
      <c r="H282" s="78"/>
      <c r="I282" s="78"/>
      <c r="J282" s="130"/>
      <c r="K282" s="130"/>
    </row>
    <row r="283" spans="6:11" ht="15.5" x14ac:dyDescent="0.35">
      <c r="F283" s="130"/>
      <c r="G283" s="130"/>
      <c r="H283" s="78"/>
      <c r="I283" s="78"/>
      <c r="J283" s="130"/>
      <c r="K283" s="130"/>
    </row>
    <row r="284" spans="6:11" ht="15.5" x14ac:dyDescent="0.35">
      <c r="F284" s="130"/>
      <c r="G284" s="130"/>
      <c r="H284" s="78"/>
      <c r="I284" s="78"/>
      <c r="J284" s="130"/>
      <c r="K284" s="130"/>
    </row>
    <row r="285" spans="6:11" ht="15.5" x14ac:dyDescent="0.35">
      <c r="F285" s="130"/>
      <c r="G285" s="130"/>
      <c r="H285" s="78"/>
      <c r="I285" s="78"/>
      <c r="J285" s="130"/>
      <c r="K285" s="130"/>
    </row>
    <row r="286" spans="6:11" ht="15.5" x14ac:dyDescent="0.35">
      <c r="F286" s="130"/>
      <c r="G286" s="130"/>
      <c r="H286" s="78"/>
      <c r="I286" s="78"/>
      <c r="J286" s="130"/>
      <c r="K286" s="130"/>
    </row>
    <row r="287" spans="6:11" ht="15.5" x14ac:dyDescent="0.35">
      <c r="F287" s="130"/>
      <c r="G287" s="130"/>
      <c r="H287" s="78"/>
      <c r="I287" s="78"/>
      <c r="J287" s="130"/>
      <c r="K287" s="130"/>
    </row>
    <row r="288" spans="6:11" ht="15.5" x14ac:dyDescent="0.35">
      <c r="F288" s="130"/>
      <c r="G288" s="130"/>
      <c r="H288" s="78"/>
      <c r="I288" s="78"/>
      <c r="J288" s="130"/>
      <c r="K288" s="130"/>
    </row>
    <row r="289" spans="6:11" ht="15.5" x14ac:dyDescent="0.35">
      <c r="F289" s="130"/>
      <c r="G289" s="130"/>
      <c r="H289" s="78"/>
      <c r="I289" s="78"/>
      <c r="J289" s="130"/>
      <c r="K289" s="130"/>
    </row>
    <row r="290" spans="6:11" ht="15.5" x14ac:dyDescent="0.35">
      <c r="F290" s="130"/>
      <c r="G290" s="130"/>
      <c r="H290" s="78"/>
      <c r="I290" s="78"/>
      <c r="J290" s="130"/>
      <c r="K290" s="130"/>
    </row>
    <row r="291" spans="6:11" ht="15.5" x14ac:dyDescent="0.35">
      <c r="F291" s="130"/>
      <c r="G291" s="130"/>
      <c r="H291" s="78"/>
      <c r="I291" s="78"/>
      <c r="J291" s="130"/>
      <c r="K291" s="130"/>
    </row>
    <row r="292" spans="6:11" ht="15.5" x14ac:dyDescent="0.35">
      <c r="F292" s="130"/>
      <c r="G292" s="130"/>
      <c r="H292" s="78"/>
      <c r="I292" s="78"/>
      <c r="J292" s="130"/>
      <c r="K292" s="130"/>
    </row>
    <row r="293" spans="6:11" ht="15.5" x14ac:dyDescent="0.35">
      <c r="F293" s="130"/>
      <c r="G293" s="130"/>
      <c r="H293" s="78"/>
      <c r="I293" s="78"/>
      <c r="J293" s="130"/>
      <c r="K293" s="130"/>
    </row>
    <row r="294" spans="6:11" ht="15.5" x14ac:dyDescent="0.35">
      <c r="F294" s="130"/>
      <c r="G294" s="130"/>
      <c r="H294" s="78"/>
      <c r="I294" s="78"/>
      <c r="J294" s="130"/>
      <c r="K294" s="130"/>
    </row>
    <row r="295" spans="6:11" ht="15.5" x14ac:dyDescent="0.35">
      <c r="F295" s="130"/>
      <c r="G295" s="130"/>
      <c r="H295" s="78"/>
      <c r="I295" s="78"/>
      <c r="J295" s="130"/>
      <c r="K295" s="130"/>
    </row>
    <row r="296" spans="6:11" ht="15.5" x14ac:dyDescent="0.35">
      <c r="F296" s="130"/>
      <c r="G296" s="130"/>
      <c r="H296" s="78"/>
      <c r="I296" s="78"/>
      <c r="J296" s="130"/>
      <c r="K296" s="130"/>
    </row>
    <row r="297" spans="6:11" ht="15.5" x14ac:dyDescent="0.35">
      <c r="F297" s="130"/>
      <c r="G297" s="130"/>
      <c r="H297" s="78"/>
      <c r="I297" s="78"/>
      <c r="J297" s="130"/>
      <c r="K297" s="130"/>
    </row>
    <row r="298" spans="6:11" ht="15.5" x14ac:dyDescent="0.35">
      <c r="F298" s="130"/>
      <c r="G298" s="130"/>
      <c r="H298" s="78"/>
      <c r="I298" s="78"/>
      <c r="J298" s="130"/>
      <c r="K298" s="130"/>
    </row>
    <row r="299" spans="6:11" ht="15.5" x14ac:dyDescent="0.35">
      <c r="F299" s="130"/>
      <c r="G299" s="130"/>
      <c r="H299" s="78"/>
      <c r="I299" s="78"/>
      <c r="J299" s="130"/>
      <c r="K299" s="130"/>
    </row>
    <row r="300" spans="6:11" ht="15.5" x14ac:dyDescent="0.35">
      <c r="F300" s="130"/>
      <c r="G300" s="130"/>
      <c r="H300" s="78"/>
      <c r="I300" s="78"/>
      <c r="J300" s="130"/>
      <c r="K300" s="130"/>
    </row>
    <row r="301" spans="6:11" ht="15.5" x14ac:dyDescent="0.35">
      <c r="F301" s="130"/>
      <c r="G301" s="130"/>
      <c r="H301" s="78"/>
      <c r="I301" s="78"/>
      <c r="J301" s="130"/>
      <c r="K301" s="130"/>
    </row>
    <row r="302" spans="6:11" ht="15.5" x14ac:dyDescent="0.35">
      <c r="F302" s="130"/>
      <c r="G302" s="130"/>
      <c r="H302" s="78"/>
      <c r="I302" s="78"/>
      <c r="J302" s="130"/>
      <c r="K302" s="130"/>
    </row>
    <row r="303" spans="6:11" ht="15.5" x14ac:dyDescent="0.35">
      <c r="F303" s="130"/>
      <c r="G303" s="130"/>
      <c r="H303" s="78"/>
      <c r="I303" s="78"/>
      <c r="J303" s="130"/>
      <c r="K303" s="130"/>
    </row>
    <row r="304" spans="6:11" ht="15.5" x14ac:dyDescent="0.35">
      <c r="F304" s="130"/>
      <c r="G304" s="130"/>
      <c r="H304" s="78"/>
      <c r="I304" s="78"/>
      <c r="J304" s="130"/>
      <c r="K304" s="130"/>
    </row>
    <row r="305" spans="6:11" ht="15.5" x14ac:dyDescent="0.35">
      <c r="F305" s="130"/>
      <c r="G305" s="130"/>
      <c r="H305" s="78"/>
      <c r="I305" s="78"/>
      <c r="J305" s="130"/>
      <c r="K305" s="130"/>
    </row>
    <row r="306" spans="6:11" ht="15.5" x14ac:dyDescent="0.35">
      <c r="F306" s="130"/>
      <c r="G306" s="130"/>
      <c r="H306" s="78"/>
      <c r="I306" s="78"/>
      <c r="J306" s="130"/>
      <c r="K306" s="130"/>
    </row>
    <row r="307" spans="6:11" ht="15.5" x14ac:dyDescent="0.35">
      <c r="F307" s="130"/>
      <c r="G307" s="130"/>
      <c r="H307" s="78"/>
      <c r="I307" s="78"/>
      <c r="J307" s="130"/>
      <c r="K307" s="130"/>
    </row>
    <row r="308" spans="6:11" ht="15.5" x14ac:dyDescent="0.35">
      <c r="F308" s="130"/>
      <c r="G308" s="130"/>
      <c r="H308" s="78"/>
      <c r="I308" s="78"/>
      <c r="J308" s="130"/>
      <c r="K308" s="130"/>
    </row>
    <row r="309" spans="6:11" ht="15.5" x14ac:dyDescent="0.35">
      <c r="F309" s="130"/>
      <c r="G309" s="130"/>
      <c r="H309" s="78"/>
      <c r="I309" s="78"/>
      <c r="J309" s="130"/>
      <c r="K309" s="130"/>
    </row>
    <row r="310" spans="6:11" ht="15.5" x14ac:dyDescent="0.35">
      <c r="F310" s="130"/>
      <c r="G310" s="130"/>
      <c r="H310" s="78"/>
      <c r="I310" s="78"/>
      <c r="J310" s="130"/>
      <c r="K310" s="130"/>
    </row>
    <row r="311" spans="6:11" ht="15.5" x14ac:dyDescent="0.35">
      <c r="F311" s="130"/>
      <c r="G311" s="130"/>
      <c r="H311" s="78"/>
      <c r="I311" s="78"/>
      <c r="J311" s="130"/>
      <c r="K311" s="130"/>
    </row>
    <row r="312" spans="6:11" ht="15.5" x14ac:dyDescent="0.35">
      <c r="F312" s="130"/>
      <c r="G312" s="130"/>
      <c r="H312" s="78"/>
      <c r="I312" s="78"/>
      <c r="J312" s="130"/>
      <c r="K312" s="130"/>
    </row>
    <row r="313" spans="6:11" ht="15.5" x14ac:dyDescent="0.35">
      <c r="F313" s="130"/>
      <c r="G313" s="130"/>
      <c r="H313" s="78"/>
      <c r="I313" s="78"/>
      <c r="J313" s="130"/>
      <c r="K313" s="130"/>
    </row>
    <row r="314" spans="6:11" ht="15.5" x14ac:dyDescent="0.35">
      <c r="F314" s="130"/>
      <c r="G314" s="130"/>
      <c r="H314" s="78"/>
      <c r="I314" s="78"/>
      <c r="J314" s="130"/>
      <c r="K314" s="130"/>
    </row>
    <row r="315" spans="6:11" ht="15.5" x14ac:dyDescent="0.35">
      <c r="F315" s="130"/>
      <c r="G315" s="130"/>
      <c r="H315" s="78"/>
      <c r="I315" s="78"/>
      <c r="J315" s="130"/>
      <c r="K315" s="130"/>
    </row>
    <row r="316" spans="6:11" ht="15.5" x14ac:dyDescent="0.35">
      <c r="F316" s="130"/>
      <c r="G316" s="130"/>
      <c r="H316" s="78"/>
      <c r="I316" s="78"/>
      <c r="J316" s="130"/>
      <c r="K316" s="130"/>
    </row>
    <row r="317" spans="6:11" ht="15.5" x14ac:dyDescent="0.35">
      <c r="F317" s="130"/>
      <c r="G317" s="130"/>
      <c r="H317" s="78"/>
      <c r="I317" s="78"/>
      <c r="J317" s="130"/>
      <c r="K317" s="130"/>
    </row>
    <row r="318" spans="6:11" ht="15.5" x14ac:dyDescent="0.35">
      <c r="F318" s="130"/>
      <c r="G318" s="130"/>
      <c r="H318" s="78"/>
      <c r="I318" s="78"/>
      <c r="J318" s="130"/>
      <c r="K318" s="130"/>
    </row>
    <row r="319" spans="6:11" ht="15.5" x14ac:dyDescent="0.35">
      <c r="F319" s="130"/>
      <c r="G319" s="130"/>
      <c r="H319" s="78"/>
      <c r="I319" s="78"/>
      <c r="J319" s="130"/>
      <c r="K319" s="130"/>
    </row>
    <row r="320" spans="6:11" ht="15.5" x14ac:dyDescent="0.35">
      <c r="F320" s="130"/>
      <c r="G320" s="130"/>
      <c r="H320" s="78"/>
      <c r="I320" s="78"/>
      <c r="J320" s="130"/>
      <c r="K320" s="130"/>
    </row>
    <row r="321" spans="6:11" ht="15.5" x14ac:dyDescent="0.35">
      <c r="F321" s="130"/>
      <c r="G321" s="130"/>
      <c r="H321" s="78"/>
      <c r="I321" s="78"/>
      <c r="J321" s="130"/>
      <c r="K321" s="130"/>
    </row>
    <row r="322" spans="6:11" ht="15.5" x14ac:dyDescent="0.35">
      <c r="F322" s="130"/>
      <c r="G322" s="130"/>
      <c r="H322" s="78"/>
      <c r="I322" s="78"/>
      <c r="J322" s="130"/>
      <c r="K322" s="130"/>
    </row>
    <row r="323" spans="6:11" ht="15.5" x14ac:dyDescent="0.35">
      <c r="F323" s="130"/>
      <c r="G323" s="130"/>
      <c r="H323" s="78"/>
      <c r="I323" s="78"/>
      <c r="J323" s="130"/>
      <c r="K323" s="130"/>
    </row>
    <row r="324" spans="6:11" ht="15.5" x14ac:dyDescent="0.35">
      <c r="F324" s="130"/>
      <c r="G324" s="130"/>
      <c r="H324" s="78"/>
      <c r="I324" s="78"/>
      <c r="J324" s="130"/>
      <c r="K324" s="130"/>
    </row>
    <row r="325" spans="6:11" ht="15.5" x14ac:dyDescent="0.35">
      <c r="F325" s="130"/>
      <c r="G325" s="130"/>
      <c r="H325" s="78"/>
      <c r="I325" s="78"/>
      <c r="J325" s="130"/>
      <c r="K325" s="130"/>
    </row>
    <row r="326" spans="6:11" ht="15.5" x14ac:dyDescent="0.35">
      <c r="F326" s="130"/>
      <c r="G326" s="130"/>
      <c r="H326" s="78"/>
      <c r="I326" s="78"/>
      <c r="J326" s="130"/>
      <c r="K326" s="130"/>
    </row>
    <row r="327" spans="6:11" ht="15.5" x14ac:dyDescent="0.35">
      <c r="F327" s="130"/>
      <c r="G327" s="130"/>
      <c r="H327" s="78"/>
      <c r="I327" s="78"/>
      <c r="J327" s="130"/>
      <c r="K327" s="130"/>
    </row>
    <row r="328" spans="6:11" ht="15.5" x14ac:dyDescent="0.35">
      <c r="F328" s="130"/>
      <c r="G328" s="130"/>
      <c r="H328" s="78"/>
      <c r="I328" s="78"/>
      <c r="J328" s="130"/>
      <c r="K328" s="130"/>
    </row>
    <row r="329" spans="6:11" ht="15.5" x14ac:dyDescent="0.35">
      <c r="F329" s="130"/>
      <c r="G329" s="130"/>
      <c r="H329" s="78"/>
      <c r="I329" s="78"/>
      <c r="J329" s="130"/>
      <c r="K329" s="130"/>
    </row>
    <row r="330" spans="6:11" ht="15.5" x14ac:dyDescent="0.35">
      <c r="F330" s="130"/>
      <c r="G330" s="130"/>
      <c r="H330" s="78"/>
      <c r="I330" s="78"/>
      <c r="J330" s="130"/>
      <c r="K330" s="130"/>
    </row>
    <row r="331" spans="6:11" ht="15.5" x14ac:dyDescent="0.35">
      <c r="F331" s="130"/>
      <c r="G331" s="130"/>
      <c r="H331" s="78"/>
      <c r="I331" s="78"/>
      <c r="J331" s="130"/>
      <c r="K331" s="130"/>
    </row>
    <row r="332" spans="6:11" ht="15.5" x14ac:dyDescent="0.35">
      <c r="F332" s="130"/>
      <c r="G332" s="130"/>
      <c r="H332" s="78"/>
      <c r="I332" s="78"/>
      <c r="J332" s="130"/>
      <c r="K332" s="130"/>
    </row>
    <row r="333" spans="6:11" ht="15.5" x14ac:dyDescent="0.35">
      <c r="F333" s="130"/>
      <c r="G333" s="130"/>
      <c r="H333" s="78"/>
      <c r="I333" s="78"/>
      <c r="J333" s="130"/>
      <c r="K333" s="130"/>
    </row>
    <row r="334" spans="6:11" ht="15.5" x14ac:dyDescent="0.35">
      <c r="F334" s="130"/>
      <c r="G334" s="130"/>
      <c r="H334" s="78"/>
      <c r="I334" s="78"/>
      <c r="J334" s="130"/>
      <c r="K334" s="130"/>
    </row>
    <row r="335" spans="6:11" ht="15.5" x14ac:dyDescent="0.35">
      <c r="F335" s="130"/>
      <c r="G335" s="130"/>
      <c r="H335" s="78"/>
      <c r="I335" s="78"/>
      <c r="J335" s="130"/>
      <c r="K335" s="130"/>
    </row>
    <row r="336" spans="6:11" ht="15.5" x14ac:dyDescent="0.35">
      <c r="F336" s="130"/>
      <c r="G336" s="130"/>
      <c r="H336" s="78"/>
      <c r="I336" s="78"/>
      <c r="J336" s="130"/>
      <c r="K336" s="130"/>
    </row>
    <row r="337" spans="6:11" ht="15.5" x14ac:dyDescent="0.35">
      <c r="F337" s="130"/>
      <c r="G337" s="130"/>
      <c r="H337" s="78"/>
      <c r="I337" s="78"/>
      <c r="J337" s="130"/>
      <c r="K337" s="130"/>
    </row>
    <row r="338" spans="6:11" ht="15.5" x14ac:dyDescent="0.35">
      <c r="F338" s="130"/>
      <c r="G338" s="130"/>
      <c r="H338" s="78"/>
      <c r="I338" s="78"/>
      <c r="J338" s="130"/>
      <c r="K338" s="130"/>
    </row>
    <row r="339" spans="6:11" ht="15.5" x14ac:dyDescent="0.35">
      <c r="F339" s="130"/>
      <c r="G339" s="130"/>
      <c r="H339" s="78"/>
      <c r="I339" s="78"/>
      <c r="J339" s="130"/>
      <c r="K339" s="130"/>
    </row>
    <row r="340" spans="6:11" ht="15.5" x14ac:dyDescent="0.35">
      <c r="F340" s="130"/>
      <c r="G340" s="130"/>
      <c r="H340" s="78"/>
      <c r="I340" s="78"/>
      <c r="J340" s="130"/>
      <c r="K340" s="130"/>
    </row>
    <row r="341" spans="6:11" ht="15.5" x14ac:dyDescent="0.35">
      <c r="F341" s="130"/>
      <c r="G341" s="130"/>
      <c r="H341" s="78"/>
      <c r="I341" s="78"/>
      <c r="J341" s="130"/>
      <c r="K341" s="130"/>
    </row>
    <row r="342" spans="6:11" ht="15.5" x14ac:dyDescent="0.35">
      <c r="F342" s="130"/>
      <c r="G342" s="130"/>
      <c r="H342" s="78"/>
      <c r="I342" s="78"/>
      <c r="J342" s="130"/>
      <c r="K342" s="130"/>
    </row>
    <row r="343" spans="6:11" ht="15.5" x14ac:dyDescent="0.35">
      <c r="F343" s="130"/>
      <c r="G343" s="130"/>
      <c r="H343" s="78"/>
      <c r="I343" s="78"/>
      <c r="J343" s="130"/>
      <c r="K343" s="130"/>
    </row>
    <row r="344" spans="6:11" ht="15.5" x14ac:dyDescent="0.35">
      <c r="F344" s="130"/>
      <c r="G344" s="130"/>
      <c r="H344" s="78"/>
      <c r="I344" s="78"/>
      <c r="J344" s="130"/>
      <c r="K344" s="130"/>
    </row>
    <row r="345" spans="6:11" ht="15.5" x14ac:dyDescent="0.35">
      <c r="F345" s="130"/>
      <c r="G345" s="130"/>
      <c r="H345" s="78"/>
      <c r="I345" s="78"/>
      <c r="J345" s="130"/>
      <c r="K345" s="130"/>
    </row>
    <row r="346" spans="6:11" ht="15.5" x14ac:dyDescent="0.35">
      <c r="F346" s="130"/>
      <c r="G346" s="130"/>
      <c r="H346" s="78"/>
      <c r="I346" s="78"/>
      <c r="J346" s="130"/>
      <c r="K346" s="130"/>
    </row>
    <row r="347" spans="6:11" ht="15.5" x14ac:dyDescent="0.35">
      <c r="F347" s="130"/>
      <c r="G347" s="130"/>
      <c r="H347" s="78"/>
      <c r="I347" s="78"/>
      <c r="J347" s="130"/>
      <c r="K347" s="130"/>
    </row>
    <row r="348" spans="6:11" ht="15.5" x14ac:dyDescent="0.35">
      <c r="F348" s="130"/>
      <c r="G348" s="130"/>
      <c r="H348" s="78"/>
      <c r="I348" s="78"/>
      <c r="J348" s="130"/>
      <c r="K348" s="130"/>
    </row>
    <row r="349" spans="6:11" ht="15.5" x14ac:dyDescent="0.35">
      <c r="F349" s="130"/>
      <c r="G349" s="130"/>
      <c r="H349" s="78"/>
      <c r="I349" s="78"/>
      <c r="J349" s="130"/>
      <c r="K349" s="130"/>
    </row>
    <row r="350" spans="6:11" ht="15.5" x14ac:dyDescent="0.35">
      <c r="F350" s="130"/>
      <c r="G350" s="130"/>
      <c r="H350" s="78"/>
      <c r="I350" s="78"/>
      <c r="J350" s="130"/>
      <c r="K350" s="130"/>
    </row>
    <row r="351" spans="6:11" ht="15.5" x14ac:dyDescent="0.35">
      <c r="F351" s="130"/>
      <c r="G351" s="130"/>
      <c r="H351" s="78"/>
      <c r="I351" s="78"/>
      <c r="J351" s="130"/>
      <c r="K351" s="130"/>
    </row>
    <row r="352" spans="6:11" ht="15.5" x14ac:dyDescent="0.35">
      <c r="F352" s="130"/>
      <c r="G352" s="130"/>
      <c r="H352" s="78"/>
      <c r="I352" s="78"/>
      <c r="J352" s="130"/>
      <c r="K352" s="130"/>
    </row>
    <row r="353" spans="6:11" ht="15.5" x14ac:dyDescent="0.35">
      <c r="F353" s="130"/>
      <c r="G353" s="130"/>
      <c r="H353" s="78"/>
      <c r="I353" s="78"/>
      <c r="J353" s="130"/>
      <c r="K353" s="130"/>
    </row>
    <row r="354" spans="6:11" ht="15.5" x14ac:dyDescent="0.35">
      <c r="F354" s="130"/>
      <c r="G354" s="130"/>
      <c r="H354" s="78"/>
      <c r="I354" s="78"/>
      <c r="J354" s="130"/>
      <c r="K354" s="130"/>
    </row>
    <row r="355" spans="6:11" ht="15.5" x14ac:dyDescent="0.35">
      <c r="F355" s="130"/>
      <c r="G355" s="130"/>
      <c r="H355" s="78"/>
      <c r="I355" s="78"/>
      <c r="J355" s="130"/>
      <c r="K355" s="130"/>
    </row>
    <row r="356" spans="6:11" ht="15.5" x14ac:dyDescent="0.35">
      <c r="F356" s="130"/>
      <c r="G356" s="130"/>
      <c r="H356" s="78"/>
      <c r="I356" s="78"/>
      <c r="J356" s="130"/>
      <c r="K356" s="130"/>
    </row>
    <row r="357" spans="6:11" ht="15.5" x14ac:dyDescent="0.35">
      <c r="F357" s="130"/>
      <c r="G357" s="130"/>
      <c r="H357" s="78"/>
      <c r="I357" s="78"/>
      <c r="J357" s="130"/>
      <c r="K357" s="130"/>
    </row>
    <row r="358" spans="6:11" ht="15.5" x14ac:dyDescent="0.35">
      <c r="F358" s="130"/>
      <c r="G358" s="130"/>
      <c r="H358" s="78"/>
      <c r="I358" s="78"/>
      <c r="J358" s="130"/>
      <c r="K358" s="130"/>
    </row>
    <row r="359" spans="6:11" ht="15.5" x14ac:dyDescent="0.35">
      <c r="F359" s="130"/>
      <c r="G359" s="130"/>
      <c r="H359" s="78"/>
      <c r="I359" s="78"/>
      <c r="J359" s="130"/>
      <c r="K359" s="130"/>
    </row>
    <row r="360" spans="6:11" ht="15.5" x14ac:dyDescent="0.35">
      <c r="F360" s="130"/>
      <c r="G360" s="130"/>
      <c r="H360" s="78"/>
      <c r="I360" s="78"/>
      <c r="J360" s="130"/>
      <c r="K360" s="130"/>
    </row>
    <row r="361" spans="6:11" ht="15.5" x14ac:dyDescent="0.35">
      <c r="F361" s="130"/>
      <c r="G361" s="130"/>
      <c r="H361" s="78"/>
      <c r="I361" s="78"/>
      <c r="J361" s="130"/>
      <c r="K361" s="130"/>
    </row>
    <row r="362" spans="6:11" ht="15.5" x14ac:dyDescent="0.35">
      <c r="F362" s="130"/>
      <c r="G362" s="130"/>
      <c r="H362" s="78"/>
      <c r="I362" s="78"/>
      <c r="J362" s="130"/>
      <c r="K362" s="130"/>
    </row>
    <row r="363" spans="6:11" ht="15.5" x14ac:dyDescent="0.35">
      <c r="F363" s="130"/>
      <c r="G363" s="130"/>
      <c r="H363" s="78"/>
      <c r="I363" s="78"/>
      <c r="J363" s="130"/>
      <c r="K363" s="130"/>
    </row>
    <row r="364" spans="6:11" ht="15.5" x14ac:dyDescent="0.35">
      <c r="F364" s="130"/>
      <c r="G364" s="130"/>
      <c r="H364" s="78"/>
      <c r="I364" s="78"/>
      <c r="J364" s="130"/>
      <c r="K364" s="130"/>
    </row>
    <row r="365" spans="6:11" ht="15.5" x14ac:dyDescent="0.35">
      <c r="F365" s="130"/>
      <c r="G365" s="130"/>
      <c r="H365" s="78"/>
      <c r="I365" s="78"/>
      <c r="J365" s="130"/>
      <c r="K365" s="130"/>
    </row>
    <row r="366" spans="6:11" ht="15.5" x14ac:dyDescent="0.35">
      <c r="F366" s="130"/>
      <c r="G366" s="130"/>
      <c r="H366" s="78"/>
      <c r="I366" s="78"/>
      <c r="J366" s="130"/>
      <c r="K366" s="130"/>
    </row>
  </sheetData>
  <mergeCells count="2">
    <mergeCell ref="F2:J2"/>
    <mergeCell ref="F1:J1"/>
  </mergeCells>
  <conditionalFormatting sqref="H4:H366">
    <cfRule type="cellIs" dxfId="3" priority="8" operator="notBetween">
      <formula>-1</formula>
      <formula>1</formula>
    </cfRule>
  </conditionalFormatting>
  <conditionalFormatting sqref="H4:I366">
    <cfRule type="containsBlanks" priority="1" stopIfTrue="1">
      <formula>LEN(TRIM(H4))=0</formula>
    </cfRule>
  </conditionalFormatting>
  <conditionalFormatting sqref="I4:I366">
    <cfRule type="cellIs" dxfId="2" priority="5" operator="notBetween">
      <formula>99</formula>
      <formula>101</formula>
    </cfRule>
  </conditionalFormatting>
  <dataValidations count="1">
    <dataValidation type="date" operator="greaterThan" allowBlank="1" showInputMessage="1" showErrorMessage="1" sqref="J22:J1048576" xr:uid="{650DCFA4-B12B-4AFF-B52B-FD3B9081596B}">
      <formula1>42976</formula1>
    </dataValidation>
  </dataValidations>
  <hyperlinks>
    <hyperlink ref="K1" location="'Contents page'!A1" display="Return to contents" xr:uid="{54399D04-BB0E-4923-8C8C-D7590CB6EA1D}"/>
  </hyperlinks>
  <printOptions horizontalCentered="1" verticalCentered="1"/>
  <pageMargins left="0.70866141732283472" right="0.70866141732283472" top="0.74803149606299213" bottom="0.74803149606299213" header="0.31496062992125984" footer="0.31496062992125984"/>
  <pageSetup paperSize="9" pageOrder="overThenDown" orientation="landscape" r:id="rId1"/>
  <headerFooter>
    <oddFooter>&amp;L&amp;A&amp;C&amp;F&amp;R&amp;D</oddFooter>
  </headerFooter>
  <drawing r:id="rId2"/>
  <tableParts count="1">
    <tablePart r:id="rId3"/>
  </tableParts>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38">
    <tabColor rgb="FFE73137"/>
  </sheetPr>
  <dimension ref="A1:G364"/>
  <sheetViews>
    <sheetView zoomScaleNormal="100" zoomScaleSheetLayoutView="100" workbookViewId="0">
      <pane ySplit="3" topLeftCell="A4" activePane="bottomLeft" state="frozen"/>
      <selection pane="bottomLeft" activeCell="H1" sqref="H1:XFD1048576"/>
    </sheetView>
  </sheetViews>
  <sheetFormatPr defaultColWidth="0" defaultRowHeight="15.5" x14ac:dyDescent="0.35"/>
  <cols>
    <col min="1" max="1" width="15.7265625" style="6" customWidth="1"/>
    <col min="2" max="2" width="13" style="6" customWidth="1"/>
    <col min="3" max="3" width="11.81640625" style="11" customWidth="1"/>
    <col min="4" max="4" width="18.1796875" style="10" customWidth="1"/>
    <col min="5" max="5" width="23.7265625" style="6" customWidth="1"/>
    <col min="6" max="6" width="21.26953125" style="6" customWidth="1"/>
    <col min="7" max="7" width="14.6328125" customWidth="1"/>
    <col min="8" max="16384" width="8.7265625" hidden="1"/>
  </cols>
  <sheetData>
    <row r="1" spans="1:7" ht="40.5" customHeight="1" x14ac:dyDescent="0.35">
      <c r="A1" s="351" t="s">
        <v>276</v>
      </c>
      <c r="B1" s="351"/>
      <c r="C1" s="351"/>
      <c r="D1" s="351"/>
      <c r="E1" s="351"/>
      <c r="F1" s="243"/>
      <c r="G1" s="243" t="s">
        <v>294</v>
      </c>
    </row>
    <row r="2" spans="1:7" ht="25" customHeight="1" x14ac:dyDescent="0.35">
      <c r="A2" s="350" t="s">
        <v>328</v>
      </c>
      <c r="B2" s="350"/>
      <c r="C2" s="350"/>
      <c r="D2" s="350"/>
      <c r="E2" s="350"/>
      <c r="F2" s="350"/>
      <c r="G2" s="248"/>
    </row>
    <row r="3" spans="1:7" ht="62" x14ac:dyDescent="0.35">
      <c r="A3" s="109" t="s">
        <v>129</v>
      </c>
      <c r="B3" s="109" t="s">
        <v>130</v>
      </c>
      <c r="C3" s="109" t="s">
        <v>131</v>
      </c>
      <c r="D3" s="109" t="s">
        <v>132</v>
      </c>
      <c r="E3" s="109" t="s">
        <v>133</v>
      </c>
      <c r="F3" s="109" t="s">
        <v>134</v>
      </c>
      <c r="G3" s="109" t="s">
        <v>135</v>
      </c>
    </row>
    <row r="4" spans="1:7" x14ac:dyDescent="0.35">
      <c r="A4" s="114"/>
      <c r="B4" s="116"/>
      <c r="C4" s="115"/>
      <c r="D4" s="124"/>
      <c r="E4" s="116"/>
      <c r="F4" s="116"/>
      <c r="G4" s="114"/>
    </row>
    <row r="5" spans="1:7" x14ac:dyDescent="0.35">
      <c r="A5" s="125"/>
      <c r="B5" s="126"/>
      <c r="C5" s="127"/>
      <c r="D5" s="128"/>
      <c r="E5" s="129"/>
      <c r="F5" s="126"/>
      <c r="G5" s="125"/>
    </row>
    <row r="6" spans="1:7" x14ac:dyDescent="0.35">
      <c r="A6" s="125"/>
      <c r="B6" s="126"/>
      <c r="C6" s="127"/>
      <c r="D6" s="128"/>
      <c r="E6" s="129"/>
      <c r="F6" s="126"/>
      <c r="G6" s="125"/>
    </row>
    <row r="7" spans="1:7" x14ac:dyDescent="0.35">
      <c r="A7" s="125"/>
      <c r="B7" s="126"/>
      <c r="C7" s="127"/>
      <c r="D7" s="128"/>
      <c r="E7" s="129"/>
      <c r="F7" s="126"/>
      <c r="G7" s="125"/>
    </row>
    <row r="8" spans="1:7" x14ac:dyDescent="0.35">
      <c r="A8" s="125"/>
      <c r="B8" s="126"/>
      <c r="C8" s="127"/>
      <c r="D8" s="128"/>
      <c r="E8" s="129"/>
      <c r="F8" s="126"/>
      <c r="G8" s="125"/>
    </row>
    <row r="9" spans="1:7" x14ac:dyDescent="0.35">
      <c r="A9" s="125"/>
      <c r="B9" s="126"/>
      <c r="C9" s="127"/>
      <c r="D9" s="128"/>
      <c r="E9" s="129"/>
      <c r="F9" s="126"/>
      <c r="G9" s="125"/>
    </row>
    <row r="10" spans="1:7" x14ac:dyDescent="0.35">
      <c r="A10" s="125"/>
      <c r="B10" s="126"/>
      <c r="C10" s="127"/>
      <c r="D10" s="128"/>
      <c r="E10" s="129"/>
      <c r="F10" s="126"/>
      <c r="G10" s="125"/>
    </row>
    <row r="11" spans="1:7" x14ac:dyDescent="0.35">
      <c r="A11" s="125"/>
      <c r="B11" s="126"/>
      <c r="C11" s="127"/>
      <c r="D11" s="128"/>
      <c r="E11" s="129"/>
      <c r="F11" s="126"/>
      <c r="G11" s="125"/>
    </row>
    <row r="12" spans="1:7" x14ac:dyDescent="0.35">
      <c r="A12" s="125"/>
      <c r="B12" s="126"/>
      <c r="C12" s="127"/>
      <c r="D12" s="128"/>
      <c r="E12" s="129"/>
      <c r="F12" s="126"/>
      <c r="G12" s="125"/>
    </row>
    <row r="13" spans="1:7" x14ac:dyDescent="0.35">
      <c r="A13" s="125"/>
      <c r="B13" s="126"/>
      <c r="C13" s="127"/>
      <c r="D13" s="128"/>
      <c r="E13" s="129"/>
      <c r="F13" s="126"/>
      <c r="G13" s="125"/>
    </row>
    <row r="14" spans="1:7" x14ac:dyDescent="0.35">
      <c r="A14" s="125"/>
      <c r="B14" s="126"/>
      <c r="C14" s="127"/>
      <c r="D14" s="128"/>
      <c r="E14" s="129"/>
      <c r="F14" s="126"/>
      <c r="G14" s="125"/>
    </row>
    <row r="15" spans="1:7" x14ac:dyDescent="0.35">
      <c r="A15" s="125"/>
      <c r="B15" s="126"/>
      <c r="C15" s="127"/>
      <c r="D15" s="128"/>
      <c r="E15" s="129"/>
      <c r="F15" s="126"/>
      <c r="G15" s="125"/>
    </row>
    <row r="16" spans="1:7" x14ac:dyDescent="0.35">
      <c r="A16" s="125"/>
      <c r="B16" s="126"/>
      <c r="C16" s="127"/>
      <c r="D16" s="128"/>
      <c r="E16" s="129"/>
      <c r="F16" s="126"/>
      <c r="G16" s="125"/>
    </row>
    <row r="17" spans="1:7" x14ac:dyDescent="0.35">
      <c r="A17" s="125"/>
      <c r="B17" s="126"/>
      <c r="C17" s="127"/>
      <c r="D17" s="128"/>
      <c r="E17" s="129"/>
      <c r="F17" s="126"/>
      <c r="G17" s="125"/>
    </row>
    <row r="18" spans="1:7" x14ac:dyDescent="0.35">
      <c r="A18" s="125"/>
      <c r="B18" s="126"/>
      <c r="C18" s="127"/>
      <c r="D18" s="128"/>
      <c r="E18" s="129"/>
      <c r="F18" s="126"/>
      <c r="G18" s="125"/>
    </row>
    <row r="19" spans="1:7" x14ac:dyDescent="0.35">
      <c r="A19" s="125"/>
      <c r="B19" s="126"/>
      <c r="C19" s="127"/>
      <c r="D19" s="128"/>
      <c r="E19" s="129"/>
      <c r="F19" s="126"/>
      <c r="G19" s="125"/>
    </row>
    <row r="20" spans="1:7" x14ac:dyDescent="0.35">
      <c r="A20" s="125"/>
      <c r="B20" s="126"/>
      <c r="C20" s="127"/>
      <c r="D20" s="128"/>
      <c r="E20" s="129"/>
      <c r="F20" s="126"/>
      <c r="G20" s="125"/>
    </row>
    <row r="21" spans="1:7" x14ac:dyDescent="0.35">
      <c r="A21" s="125"/>
      <c r="B21" s="126"/>
      <c r="C21" s="127"/>
      <c r="D21" s="128"/>
      <c r="E21" s="129"/>
      <c r="F21" s="126"/>
      <c r="G21" s="125"/>
    </row>
    <row r="22" spans="1:7" x14ac:dyDescent="0.35">
      <c r="A22" s="125"/>
      <c r="B22" s="126"/>
      <c r="C22" s="127"/>
      <c r="D22" s="128"/>
      <c r="E22" s="129"/>
      <c r="F22" s="126"/>
      <c r="G22" s="125"/>
    </row>
    <row r="23" spans="1:7" x14ac:dyDescent="0.35">
      <c r="A23" s="125"/>
      <c r="B23" s="126"/>
      <c r="C23" s="127"/>
      <c r="D23" s="128"/>
      <c r="E23" s="129"/>
      <c r="F23" s="126"/>
      <c r="G23" s="125"/>
    </row>
    <row r="24" spans="1:7" x14ac:dyDescent="0.35">
      <c r="A24" s="125"/>
      <c r="B24" s="126"/>
      <c r="C24" s="127"/>
      <c r="D24" s="128"/>
      <c r="E24" s="129"/>
      <c r="F24" s="126"/>
      <c r="G24" s="125"/>
    </row>
    <row r="25" spans="1:7" x14ac:dyDescent="0.35">
      <c r="A25" s="130"/>
      <c r="B25" s="126"/>
      <c r="C25" s="130"/>
      <c r="D25" s="128"/>
      <c r="E25" s="129"/>
      <c r="F25" s="126"/>
      <c r="G25" s="125"/>
    </row>
    <row r="26" spans="1:7" x14ac:dyDescent="0.35">
      <c r="A26" s="130"/>
      <c r="B26" s="126"/>
      <c r="C26" s="130"/>
      <c r="D26" s="128"/>
      <c r="E26" s="129"/>
      <c r="F26" s="126"/>
      <c r="G26" s="125"/>
    </row>
    <row r="27" spans="1:7" x14ac:dyDescent="0.35">
      <c r="A27" s="130"/>
      <c r="B27" s="126"/>
      <c r="C27" s="130"/>
      <c r="D27" s="128"/>
      <c r="E27" s="129"/>
      <c r="F27" s="126"/>
      <c r="G27" s="125"/>
    </row>
    <row r="28" spans="1:7" x14ac:dyDescent="0.35">
      <c r="A28" s="130"/>
      <c r="B28" s="126"/>
      <c r="C28" s="130"/>
      <c r="D28" s="128"/>
      <c r="E28" s="129"/>
      <c r="F28" s="126"/>
      <c r="G28" s="125"/>
    </row>
    <row r="29" spans="1:7" x14ac:dyDescent="0.35">
      <c r="A29" s="130"/>
      <c r="B29" s="126"/>
      <c r="C29" s="130"/>
      <c r="D29" s="128"/>
      <c r="E29" s="129"/>
      <c r="F29" s="126"/>
      <c r="G29" s="125"/>
    </row>
    <row r="30" spans="1:7" x14ac:dyDescent="0.35">
      <c r="A30" s="130"/>
      <c r="B30" s="126"/>
      <c r="C30" s="130"/>
      <c r="D30" s="128"/>
      <c r="E30" s="129"/>
      <c r="F30" s="126"/>
      <c r="G30" s="125"/>
    </row>
    <row r="31" spans="1:7" x14ac:dyDescent="0.35">
      <c r="A31" s="130"/>
      <c r="B31" s="126"/>
      <c r="C31" s="130"/>
      <c r="D31" s="128"/>
      <c r="E31" s="129"/>
      <c r="F31" s="126"/>
      <c r="G31" s="125"/>
    </row>
    <row r="32" spans="1:7" x14ac:dyDescent="0.35">
      <c r="A32" s="130"/>
      <c r="B32" s="126"/>
      <c r="C32" s="130"/>
      <c r="D32" s="128"/>
      <c r="E32" s="129"/>
      <c r="F32" s="126"/>
      <c r="G32" s="125"/>
    </row>
    <row r="33" spans="1:7" x14ac:dyDescent="0.35">
      <c r="A33" s="130"/>
      <c r="B33" s="126"/>
      <c r="C33" s="130"/>
      <c r="D33" s="128"/>
      <c r="E33" s="129"/>
      <c r="F33" s="126"/>
      <c r="G33" s="125"/>
    </row>
    <row r="34" spans="1:7" x14ac:dyDescent="0.35">
      <c r="A34" s="130"/>
      <c r="B34" s="126"/>
      <c r="C34" s="130"/>
      <c r="D34" s="128"/>
      <c r="E34" s="129"/>
      <c r="F34" s="126"/>
      <c r="G34" s="125"/>
    </row>
    <row r="35" spans="1:7" x14ac:dyDescent="0.35">
      <c r="A35" s="130"/>
      <c r="B35" s="126"/>
      <c r="C35" s="130"/>
      <c r="D35" s="128"/>
      <c r="E35" s="129"/>
      <c r="F35" s="126"/>
      <c r="G35" s="125"/>
    </row>
    <row r="36" spans="1:7" x14ac:dyDescent="0.35">
      <c r="A36" s="130"/>
      <c r="B36" s="126"/>
      <c r="C36" s="130"/>
      <c r="D36" s="128"/>
      <c r="E36" s="129"/>
      <c r="F36" s="126"/>
      <c r="G36" s="125"/>
    </row>
    <row r="37" spans="1:7" x14ac:dyDescent="0.35">
      <c r="A37" s="130"/>
      <c r="B37" s="126"/>
      <c r="C37" s="130"/>
      <c r="D37" s="128"/>
      <c r="E37" s="129"/>
      <c r="F37" s="126"/>
      <c r="G37" s="125"/>
    </row>
    <row r="38" spans="1:7" x14ac:dyDescent="0.35">
      <c r="A38" s="130"/>
      <c r="B38" s="126"/>
      <c r="C38" s="130"/>
      <c r="D38" s="128"/>
      <c r="E38" s="129"/>
      <c r="F38" s="126"/>
      <c r="G38" s="125"/>
    </row>
    <row r="39" spans="1:7" x14ac:dyDescent="0.35">
      <c r="A39" s="130"/>
      <c r="B39" s="126"/>
      <c r="C39" s="130"/>
      <c r="D39" s="128"/>
      <c r="E39" s="129"/>
      <c r="F39" s="126"/>
      <c r="G39" s="125"/>
    </row>
    <row r="40" spans="1:7" x14ac:dyDescent="0.35">
      <c r="A40" s="130"/>
      <c r="B40" s="126"/>
      <c r="C40" s="130"/>
      <c r="D40" s="128"/>
      <c r="E40" s="129"/>
      <c r="F40" s="126"/>
      <c r="G40" s="125"/>
    </row>
    <row r="41" spans="1:7" x14ac:dyDescent="0.35">
      <c r="A41" s="130"/>
      <c r="B41" s="126"/>
      <c r="C41" s="130"/>
      <c r="D41" s="128"/>
      <c r="E41" s="129"/>
      <c r="F41" s="126"/>
      <c r="G41" s="125"/>
    </row>
    <row r="42" spans="1:7" x14ac:dyDescent="0.35">
      <c r="A42" s="130"/>
      <c r="B42" s="126"/>
      <c r="C42" s="130"/>
      <c r="D42" s="128"/>
      <c r="E42" s="129"/>
      <c r="F42" s="126"/>
      <c r="G42" s="125"/>
    </row>
    <row r="43" spans="1:7" x14ac:dyDescent="0.35">
      <c r="A43" s="130"/>
      <c r="B43" s="126"/>
      <c r="C43" s="130"/>
      <c r="D43" s="128"/>
      <c r="E43" s="129"/>
      <c r="F43" s="126"/>
      <c r="G43" s="125"/>
    </row>
    <row r="44" spans="1:7" x14ac:dyDescent="0.35">
      <c r="A44" s="130"/>
      <c r="B44" s="126"/>
      <c r="C44" s="130"/>
      <c r="D44" s="128"/>
      <c r="E44" s="129"/>
      <c r="F44" s="126"/>
      <c r="G44" s="125"/>
    </row>
    <row r="45" spans="1:7" x14ac:dyDescent="0.35">
      <c r="A45" s="130"/>
      <c r="B45" s="126"/>
      <c r="C45" s="130"/>
      <c r="D45" s="128"/>
      <c r="E45" s="129"/>
      <c r="F45" s="126"/>
      <c r="G45" s="125"/>
    </row>
    <row r="46" spans="1:7" x14ac:dyDescent="0.35">
      <c r="A46" s="130"/>
      <c r="B46" s="126"/>
      <c r="C46" s="130"/>
      <c r="D46" s="128"/>
      <c r="E46" s="129"/>
      <c r="F46" s="126"/>
      <c r="G46" s="125"/>
    </row>
    <row r="47" spans="1:7" x14ac:dyDescent="0.35">
      <c r="A47" s="130"/>
      <c r="B47" s="126"/>
      <c r="C47" s="130"/>
      <c r="D47" s="128"/>
      <c r="E47" s="129"/>
      <c r="F47" s="126"/>
      <c r="G47" s="125"/>
    </row>
    <row r="48" spans="1:7" x14ac:dyDescent="0.35">
      <c r="A48" s="130"/>
      <c r="B48" s="126"/>
      <c r="C48" s="130"/>
      <c r="D48" s="128"/>
      <c r="E48" s="129"/>
      <c r="F48" s="126"/>
      <c r="G48" s="125"/>
    </row>
    <row r="49" spans="1:7" x14ac:dyDescent="0.35">
      <c r="A49" s="130"/>
      <c r="B49" s="126"/>
      <c r="C49" s="130"/>
      <c r="D49" s="128"/>
      <c r="E49" s="129"/>
      <c r="F49" s="126"/>
      <c r="G49" s="125"/>
    </row>
    <row r="50" spans="1:7" x14ac:dyDescent="0.35">
      <c r="A50" s="130"/>
      <c r="B50" s="126"/>
      <c r="C50" s="130"/>
      <c r="D50" s="128"/>
      <c r="E50" s="129"/>
      <c r="F50" s="126"/>
      <c r="G50" s="125"/>
    </row>
    <row r="51" spans="1:7" x14ac:dyDescent="0.35">
      <c r="A51" s="130"/>
      <c r="B51" s="126"/>
      <c r="C51" s="130"/>
      <c r="D51" s="128"/>
      <c r="E51" s="129"/>
      <c r="F51" s="126"/>
      <c r="G51" s="125"/>
    </row>
    <row r="52" spans="1:7" x14ac:dyDescent="0.35">
      <c r="A52" s="130"/>
      <c r="B52" s="126"/>
      <c r="C52" s="130"/>
      <c r="D52" s="128"/>
      <c r="E52" s="129"/>
      <c r="F52" s="126"/>
      <c r="G52" s="125"/>
    </row>
    <row r="53" spans="1:7" x14ac:dyDescent="0.35">
      <c r="A53" s="130"/>
      <c r="B53" s="126"/>
      <c r="C53" s="130"/>
      <c r="D53" s="128"/>
      <c r="E53" s="129"/>
      <c r="F53" s="126"/>
      <c r="G53" s="125"/>
    </row>
    <row r="54" spans="1:7" x14ac:dyDescent="0.35">
      <c r="A54" s="130"/>
      <c r="B54" s="126"/>
      <c r="C54" s="130"/>
      <c r="D54" s="128"/>
      <c r="E54" s="129"/>
      <c r="F54" s="126"/>
      <c r="G54" s="125"/>
    </row>
    <row r="55" spans="1:7" x14ac:dyDescent="0.35">
      <c r="A55" s="130"/>
      <c r="B55" s="126"/>
      <c r="C55" s="130"/>
      <c r="D55" s="128"/>
      <c r="E55" s="129"/>
      <c r="F55" s="126"/>
      <c r="G55" s="125"/>
    </row>
    <row r="56" spans="1:7" x14ac:dyDescent="0.35">
      <c r="A56" s="130"/>
      <c r="B56" s="126"/>
      <c r="C56" s="130"/>
      <c r="D56" s="128"/>
      <c r="E56" s="129"/>
      <c r="F56" s="126"/>
      <c r="G56" s="125"/>
    </row>
    <row r="57" spans="1:7" x14ac:dyDescent="0.35">
      <c r="A57" s="130"/>
      <c r="B57" s="126"/>
      <c r="C57" s="130"/>
      <c r="D57" s="128"/>
      <c r="E57" s="129"/>
      <c r="F57" s="126"/>
      <c r="G57" s="125"/>
    </row>
    <row r="58" spans="1:7" x14ac:dyDescent="0.35">
      <c r="A58" s="130"/>
      <c r="B58" s="126"/>
      <c r="C58" s="130"/>
      <c r="D58" s="128"/>
      <c r="E58" s="129"/>
      <c r="F58" s="126"/>
      <c r="G58" s="125"/>
    </row>
    <row r="59" spans="1:7" x14ac:dyDescent="0.35">
      <c r="A59" s="130"/>
      <c r="B59" s="126"/>
      <c r="C59" s="130"/>
      <c r="D59" s="128"/>
      <c r="E59" s="129"/>
      <c r="F59" s="126"/>
      <c r="G59" s="125"/>
    </row>
    <row r="60" spans="1:7" x14ac:dyDescent="0.35">
      <c r="A60" s="130"/>
      <c r="B60" s="126"/>
      <c r="C60" s="130"/>
      <c r="D60" s="128"/>
      <c r="E60" s="129"/>
      <c r="F60" s="126"/>
      <c r="G60" s="125"/>
    </row>
    <row r="61" spans="1:7" x14ac:dyDescent="0.35">
      <c r="A61" s="130"/>
      <c r="B61" s="126"/>
      <c r="C61" s="130"/>
      <c r="D61" s="128"/>
      <c r="E61" s="129"/>
      <c r="F61" s="126"/>
      <c r="G61" s="125"/>
    </row>
    <row r="62" spans="1:7" x14ac:dyDescent="0.35">
      <c r="A62" s="130"/>
      <c r="B62" s="126"/>
      <c r="C62" s="130"/>
      <c r="D62" s="128"/>
      <c r="E62" s="129"/>
      <c r="F62" s="126"/>
      <c r="G62" s="125"/>
    </row>
    <row r="63" spans="1:7" x14ac:dyDescent="0.35">
      <c r="A63" s="130"/>
      <c r="B63" s="126"/>
      <c r="C63" s="130"/>
      <c r="D63" s="128"/>
      <c r="E63" s="129"/>
      <c r="F63" s="126"/>
      <c r="G63" s="125"/>
    </row>
    <row r="64" spans="1:7" x14ac:dyDescent="0.35">
      <c r="A64" s="130"/>
      <c r="B64" s="126"/>
      <c r="C64" s="130"/>
      <c r="D64" s="128"/>
      <c r="E64" s="129"/>
      <c r="F64" s="126"/>
      <c r="G64" s="125"/>
    </row>
    <row r="65" spans="1:7" x14ac:dyDescent="0.35">
      <c r="A65" s="130"/>
      <c r="B65" s="126"/>
      <c r="C65" s="130"/>
      <c r="D65" s="128"/>
      <c r="E65" s="129"/>
      <c r="F65" s="126"/>
      <c r="G65" s="125"/>
    </row>
    <row r="66" spans="1:7" x14ac:dyDescent="0.35">
      <c r="A66" s="130"/>
      <c r="B66" s="126"/>
      <c r="C66" s="130"/>
      <c r="D66" s="128"/>
      <c r="E66" s="129"/>
      <c r="F66" s="126"/>
      <c r="G66" s="125"/>
    </row>
    <row r="67" spans="1:7" x14ac:dyDescent="0.35">
      <c r="A67" s="130"/>
      <c r="B67" s="126"/>
      <c r="C67" s="130"/>
      <c r="D67" s="128"/>
      <c r="E67" s="129"/>
      <c r="F67" s="126"/>
      <c r="G67" s="125"/>
    </row>
    <row r="68" spans="1:7" x14ac:dyDescent="0.35">
      <c r="A68" s="130"/>
      <c r="B68" s="126"/>
      <c r="C68" s="130"/>
      <c r="D68" s="128"/>
      <c r="E68" s="129"/>
      <c r="F68" s="126"/>
      <c r="G68" s="125"/>
    </row>
    <row r="69" spans="1:7" x14ac:dyDescent="0.35">
      <c r="A69" s="130"/>
      <c r="B69" s="126"/>
      <c r="C69" s="130"/>
      <c r="D69" s="128"/>
      <c r="E69" s="129"/>
      <c r="F69" s="126"/>
      <c r="G69" s="125"/>
    </row>
    <row r="70" spans="1:7" x14ac:dyDescent="0.35">
      <c r="A70" s="130"/>
      <c r="B70" s="126"/>
      <c r="C70" s="130"/>
      <c r="D70" s="128"/>
      <c r="E70" s="129"/>
      <c r="F70" s="126"/>
      <c r="G70" s="125"/>
    </row>
    <row r="71" spans="1:7" x14ac:dyDescent="0.35">
      <c r="A71" s="130"/>
      <c r="B71" s="126"/>
      <c r="C71" s="130"/>
      <c r="D71" s="128"/>
      <c r="E71" s="129"/>
      <c r="F71" s="126"/>
      <c r="G71" s="125"/>
    </row>
    <row r="72" spans="1:7" x14ac:dyDescent="0.35">
      <c r="A72" s="130"/>
      <c r="B72" s="126"/>
      <c r="C72" s="130"/>
      <c r="D72" s="128"/>
      <c r="E72" s="129"/>
      <c r="F72" s="126"/>
      <c r="G72" s="125"/>
    </row>
    <row r="73" spans="1:7" x14ac:dyDescent="0.35">
      <c r="A73" s="130"/>
      <c r="B73" s="126"/>
      <c r="C73" s="130"/>
      <c r="D73" s="128"/>
      <c r="E73" s="129"/>
      <c r="F73" s="126"/>
      <c r="G73" s="125"/>
    </row>
    <row r="74" spans="1:7" x14ac:dyDescent="0.35">
      <c r="A74" s="130"/>
      <c r="B74" s="126"/>
      <c r="C74" s="130"/>
      <c r="D74" s="128"/>
      <c r="E74" s="129"/>
      <c r="F74" s="126"/>
      <c r="G74" s="125"/>
    </row>
    <row r="75" spans="1:7" x14ac:dyDescent="0.35">
      <c r="A75" s="130"/>
      <c r="B75" s="126"/>
      <c r="C75" s="130"/>
      <c r="D75" s="128"/>
      <c r="E75" s="129"/>
      <c r="F75" s="126"/>
      <c r="G75" s="125"/>
    </row>
    <row r="76" spans="1:7" x14ac:dyDescent="0.35">
      <c r="A76" s="130"/>
      <c r="B76" s="126"/>
      <c r="C76" s="130"/>
      <c r="D76" s="128"/>
      <c r="E76" s="129"/>
      <c r="F76" s="126"/>
      <c r="G76" s="125"/>
    </row>
    <row r="77" spans="1:7" x14ac:dyDescent="0.35">
      <c r="A77" s="130"/>
      <c r="B77" s="126"/>
      <c r="C77" s="130"/>
      <c r="D77" s="128"/>
      <c r="E77" s="129"/>
      <c r="F77" s="126"/>
      <c r="G77" s="125"/>
    </row>
    <row r="78" spans="1:7" x14ac:dyDescent="0.35">
      <c r="A78" s="130"/>
      <c r="B78" s="126"/>
      <c r="C78" s="130"/>
      <c r="D78" s="128"/>
      <c r="E78" s="129"/>
      <c r="F78" s="126"/>
      <c r="G78" s="125"/>
    </row>
    <row r="79" spans="1:7" x14ac:dyDescent="0.35">
      <c r="A79" s="130"/>
      <c r="B79" s="126"/>
      <c r="C79" s="130"/>
      <c r="D79" s="128"/>
      <c r="E79" s="129"/>
      <c r="F79" s="126"/>
      <c r="G79" s="125"/>
    </row>
    <row r="80" spans="1:7" x14ac:dyDescent="0.35">
      <c r="A80" s="130"/>
      <c r="B80" s="126"/>
      <c r="C80" s="130"/>
      <c r="D80" s="128"/>
      <c r="E80" s="129"/>
      <c r="F80" s="126"/>
      <c r="G80" s="125"/>
    </row>
    <row r="81" spans="1:7" x14ac:dyDescent="0.35">
      <c r="A81" s="130"/>
      <c r="B81" s="126"/>
      <c r="C81" s="130"/>
      <c r="D81" s="128"/>
      <c r="E81" s="129"/>
      <c r="F81" s="126"/>
      <c r="G81" s="125"/>
    </row>
    <row r="82" spans="1:7" x14ac:dyDescent="0.35">
      <c r="A82" s="130"/>
      <c r="B82" s="126"/>
      <c r="C82" s="130"/>
      <c r="D82" s="128"/>
      <c r="E82" s="129"/>
      <c r="F82" s="126"/>
      <c r="G82" s="125"/>
    </row>
    <row r="83" spans="1:7" x14ac:dyDescent="0.35">
      <c r="A83" s="130"/>
      <c r="B83" s="126"/>
      <c r="C83" s="130"/>
      <c r="D83" s="128"/>
      <c r="E83" s="129"/>
      <c r="F83" s="126"/>
      <c r="G83" s="125"/>
    </row>
    <row r="84" spans="1:7" x14ac:dyDescent="0.35">
      <c r="A84" s="130"/>
      <c r="B84" s="126"/>
      <c r="C84" s="130"/>
      <c r="D84" s="128"/>
      <c r="E84" s="129"/>
      <c r="F84" s="126"/>
      <c r="G84" s="125"/>
    </row>
    <row r="85" spans="1:7" x14ac:dyDescent="0.35">
      <c r="A85" s="130"/>
      <c r="B85" s="126"/>
      <c r="C85" s="130"/>
      <c r="D85" s="128"/>
      <c r="E85" s="129"/>
      <c r="F85" s="126"/>
      <c r="G85" s="125"/>
    </row>
    <row r="86" spans="1:7" x14ac:dyDescent="0.35">
      <c r="A86" s="130"/>
      <c r="B86" s="126"/>
      <c r="C86" s="130"/>
      <c r="D86" s="128"/>
      <c r="E86" s="129"/>
      <c r="F86" s="126"/>
      <c r="G86" s="125"/>
    </row>
    <row r="87" spans="1:7" x14ac:dyDescent="0.35">
      <c r="A87" s="130"/>
      <c r="B87" s="126"/>
      <c r="C87" s="130"/>
      <c r="D87" s="128"/>
      <c r="E87" s="129"/>
      <c r="F87" s="126"/>
      <c r="G87" s="125"/>
    </row>
    <row r="88" spans="1:7" x14ac:dyDescent="0.35">
      <c r="A88" s="130"/>
      <c r="B88" s="126"/>
      <c r="C88" s="130"/>
      <c r="D88" s="128"/>
      <c r="E88" s="129"/>
      <c r="F88" s="126"/>
      <c r="G88" s="125"/>
    </row>
    <row r="89" spans="1:7" x14ac:dyDescent="0.35">
      <c r="A89" s="130"/>
      <c r="B89" s="126"/>
      <c r="C89" s="130"/>
      <c r="D89" s="128"/>
      <c r="E89" s="129"/>
      <c r="F89" s="126"/>
      <c r="G89" s="125"/>
    </row>
    <row r="90" spans="1:7" x14ac:dyDescent="0.35">
      <c r="A90" s="130"/>
      <c r="B90" s="126"/>
      <c r="C90" s="130"/>
      <c r="D90" s="128"/>
      <c r="E90" s="129"/>
      <c r="F90" s="126"/>
      <c r="G90" s="125"/>
    </row>
    <row r="91" spans="1:7" x14ac:dyDescent="0.35">
      <c r="A91" s="130"/>
      <c r="B91" s="126"/>
      <c r="C91" s="130"/>
      <c r="D91" s="128"/>
      <c r="E91" s="129"/>
      <c r="F91" s="126"/>
      <c r="G91" s="125"/>
    </row>
    <row r="92" spans="1:7" x14ac:dyDescent="0.35">
      <c r="A92" s="130"/>
      <c r="B92" s="126"/>
      <c r="C92" s="130"/>
      <c r="D92" s="128"/>
      <c r="E92" s="129"/>
      <c r="F92" s="126"/>
      <c r="G92" s="125"/>
    </row>
    <row r="93" spans="1:7" x14ac:dyDescent="0.35">
      <c r="A93" s="130"/>
      <c r="B93" s="126"/>
      <c r="C93" s="130"/>
      <c r="D93" s="128"/>
      <c r="E93" s="129"/>
      <c r="F93" s="126"/>
      <c r="G93" s="125"/>
    </row>
    <row r="94" spans="1:7" x14ac:dyDescent="0.35">
      <c r="A94" s="130"/>
      <c r="B94" s="126"/>
      <c r="C94" s="130"/>
      <c r="D94" s="128"/>
      <c r="E94" s="129"/>
      <c r="F94" s="126"/>
      <c r="G94" s="125"/>
    </row>
    <row r="95" spans="1:7" x14ac:dyDescent="0.35">
      <c r="A95" s="130"/>
      <c r="B95" s="126"/>
      <c r="C95" s="130"/>
      <c r="D95" s="128"/>
      <c r="E95" s="129"/>
      <c r="F95" s="126"/>
      <c r="G95" s="125"/>
    </row>
    <row r="96" spans="1:7" x14ac:dyDescent="0.35">
      <c r="A96" s="130"/>
      <c r="B96" s="126"/>
      <c r="C96" s="130"/>
      <c r="D96" s="128"/>
      <c r="E96" s="129"/>
      <c r="F96" s="126"/>
      <c r="G96" s="125"/>
    </row>
    <row r="97" spans="1:7" x14ac:dyDescent="0.35">
      <c r="A97" s="130"/>
      <c r="B97" s="126"/>
      <c r="C97" s="130"/>
      <c r="D97" s="128"/>
      <c r="E97" s="129"/>
      <c r="F97" s="126"/>
      <c r="G97" s="125"/>
    </row>
    <row r="98" spans="1:7" x14ac:dyDescent="0.35">
      <c r="A98" s="130"/>
      <c r="B98" s="126"/>
      <c r="C98" s="130"/>
      <c r="D98" s="128"/>
      <c r="E98" s="129"/>
      <c r="F98" s="126"/>
      <c r="G98" s="125"/>
    </row>
    <row r="99" spans="1:7" x14ac:dyDescent="0.35">
      <c r="A99" s="130"/>
      <c r="B99" s="126"/>
      <c r="C99" s="130"/>
      <c r="D99" s="128"/>
      <c r="E99" s="129"/>
      <c r="F99" s="126"/>
      <c r="G99" s="125"/>
    </row>
    <row r="100" spans="1:7" x14ac:dyDescent="0.35">
      <c r="A100" s="130"/>
      <c r="B100" s="126"/>
      <c r="C100" s="130"/>
      <c r="D100" s="128"/>
      <c r="E100" s="129"/>
      <c r="F100" s="126"/>
      <c r="G100" s="125"/>
    </row>
    <row r="101" spans="1:7" x14ac:dyDescent="0.35">
      <c r="A101" s="130"/>
      <c r="B101" s="126"/>
      <c r="C101" s="130"/>
      <c r="D101" s="128"/>
      <c r="E101" s="129"/>
      <c r="F101" s="126"/>
      <c r="G101" s="125"/>
    </row>
    <row r="102" spans="1:7" x14ac:dyDescent="0.35">
      <c r="A102" s="130"/>
      <c r="B102" s="126"/>
      <c r="C102" s="130"/>
      <c r="D102" s="128"/>
      <c r="E102" s="129"/>
      <c r="F102" s="126"/>
      <c r="G102" s="125"/>
    </row>
    <row r="103" spans="1:7" x14ac:dyDescent="0.35">
      <c r="A103" s="130"/>
      <c r="B103" s="126"/>
      <c r="C103" s="130"/>
      <c r="D103" s="128"/>
      <c r="E103" s="129"/>
      <c r="F103" s="126"/>
      <c r="G103" s="125"/>
    </row>
    <row r="104" spans="1:7" x14ac:dyDescent="0.35">
      <c r="A104" s="130"/>
      <c r="B104" s="126"/>
      <c r="C104" s="130"/>
      <c r="D104" s="128"/>
      <c r="E104" s="129"/>
      <c r="F104" s="126"/>
      <c r="G104" s="125"/>
    </row>
    <row r="105" spans="1:7" x14ac:dyDescent="0.35">
      <c r="A105" s="130"/>
      <c r="B105" s="126"/>
      <c r="C105" s="130"/>
      <c r="D105" s="128"/>
      <c r="E105" s="129"/>
      <c r="F105" s="126"/>
      <c r="G105" s="125"/>
    </row>
    <row r="106" spans="1:7" x14ac:dyDescent="0.35">
      <c r="A106" s="130"/>
      <c r="B106" s="126"/>
      <c r="C106" s="130"/>
      <c r="D106" s="128"/>
      <c r="E106" s="129"/>
      <c r="F106" s="126"/>
      <c r="G106" s="125"/>
    </row>
    <row r="107" spans="1:7" x14ac:dyDescent="0.35">
      <c r="A107" s="130"/>
      <c r="B107" s="126"/>
      <c r="C107" s="130"/>
      <c r="D107" s="128"/>
      <c r="E107" s="129"/>
      <c r="F107" s="126"/>
      <c r="G107" s="125"/>
    </row>
    <row r="108" spans="1:7" x14ac:dyDescent="0.35">
      <c r="A108" s="130"/>
      <c r="B108" s="126"/>
      <c r="C108" s="130"/>
      <c r="D108" s="128"/>
      <c r="E108" s="129"/>
      <c r="F108" s="126"/>
      <c r="G108" s="125"/>
    </row>
    <row r="109" spans="1:7" x14ac:dyDescent="0.35">
      <c r="A109" s="130"/>
      <c r="B109" s="126"/>
      <c r="C109" s="130"/>
      <c r="D109" s="128"/>
      <c r="E109" s="129"/>
      <c r="F109" s="126"/>
      <c r="G109" s="125"/>
    </row>
    <row r="110" spans="1:7" x14ac:dyDescent="0.35">
      <c r="A110" s="130"/>
      <c r="B110" s="126"/>
      <c r="C110" s="130"/>
      <c r="D110" s="128"/>
      <c r="E110" s="129"/>
      <c r="F110" s="126"/>
      <c r="G110" s="125"/>
    </row>
    <row r="111" spans="1:7" x14ac:dyDescent="0.35">
      <c r="A111" s="130"/>
      <c r="B111" s="126"/>
      <c r="C111" s="130"/>
      <c r="D111" s="128"/>
      <c r="E111" s="129"/>
      <c r="F111" s="126"/>
      <c r="G111" s="125"/>
    </row>
    <row r="112" spans="1:7" x14ac:dyDescent="0.35">
      <c r="A112" s="130"/>
      <c r="B112" s="126"/>
      <c r="C112" s="130"/>
      <c r="D112" s="128"/>
      <c r="E112" s="129"/>
      <c r="F112" s="126"/>
      <c r="G112" s="125"/>
    </row>
    <row r="113" spans="1:7" x14ac:dyDescent="0.35">
      <c r="A113" s="130"/>
      <c r="B113" s="126"/>
      <c r="C113" s="130"/>
      <c r="D113" s="128"/>
      <c r="E113" s="129"/>
      <c r="F113" s="126"/>
      <c r="G113" s="125"/>
    </row>
    <row r="114" spans="1:7" x14ac:dyDescent="0.35">
      <c r="A114" s="130"/>
      <c r="B114" s="126"/>
      <c r="C114" s="130"/>
      <c r="D114" s="128"/>
      <c r="E114" s="129"/>
      <c r="F114" s="126"/>
      <c r="G114" s="125"/>
    </row>
    <row r="115" spans="1:7" x14ac:dyDescent="0.35">
      <c r="A115" s="130"/>
      <c r="B115" s="126"/>
      <c r="C115" s="130"/>
      <c r="D115" s="128"/>
      <c r="E115" s="129"/>
      <c r="F115" s="126"/>
      <c r="G115" s="125"/>
    </row>
    <row r="116" spans="1:7" x14ac:dyDescent="0.35">
      <c r="A116" s="130"/>
      <c r="B116" s="126"/>
      <c r="C116" s="130"/>
      <c r="D116" s="128"/>
      <c r="E116" s="129"/>
      <c r="F116" s="126"/>
      <c r="G116" s="125"/>
    </row>
    <row r="117" spans="1:7" x14ac:dyDescent="0.35">
      <c r="A117" s="130"/>
      <c r="B117" s="126"/>
      <c r="C117" s="130"/>
      <c r="D117" s="128"/>
      <c r="E117" s="129"/>
      <c r="F117" s="126"/>
      <c r="G117" s="125"/>
    </row>
    <row r="118" spans="1:7" x14ac:dyDescent="0.35">
      <c r="A118" s="130"/>
      <c r="B118" s="126"/>
      <c r="C118" s="130"/>
      <c r="D118" s="128"/>
      <c r="E118" s="129"/>
      <c r="F118" s="126"/>
      <c r="G118" s="125"/>
    </row>
    <row r="119" spans="1:7" x14ac:dyDescent="0.35">
      <c r="A119" s="130"/>
      <c r="B119" s="126"/>
      <c r="C119" s="130"/>
      <c r="D119" s="128"/>
      <c r="E119" s="129"/>
      <c r="F119" s="126"/>
      <c r="G119" s="125"/>
    </row>
    <row r="120" spans="1:7" x14ac:dyDescent="0.35">
      <c r="A120" s="130"/>
      <c r="B120" s="126"/>
      <c r="C120" s="130"/>
      <c r="D120" s="128"/>
      <c r="E120" s="129"/>
      <c r="F120" s="126"/>
      <c r="G120" s="125"/>
    </row>
    <row r="121" spans="1:7" x14ac:dyDescent="0.35">
      <c r="A121" s="130"/>
      <c r="B121" s="126"/>
      <c r="C121" s="130"/>
      <c r="D121" s="128"/>
      <c r="E121" s="129"/>
      <c r="F121" s="126"/>
      <c r="G121" s="125"/>
    </row>
    <row r="122" spans="1:7" x14ac:dyDescent="0.35">
      <c r="A122" s="130"/>
      <c r="B122" s="126"/>
      <c r="C122" s="130"/>
      <c r="D122" s="128"/>
      <c r="E122" s="129"/>
      <c r="F122" s="126"/>
      <c r="G122" s="125"/>
    </row>
    <row r="123" spans="1:7" x14ac:dyDescent="0.35">
      <c r="A123" s="130"/>
      <c r="B123" s="126"/>
      <c r="C123" s="130"/>
      <c r="D123" s="128"/>
      <c r="E123" s="129"/>
      <c r="F123" s="126"/>
      <c r="G123" s="125"/>
    </row>
    <row r="124" spans="1:7" x14ac:dyDescent="0.35">
      <c r="A124" s="130"/>
      <c r="B124" s="126"/>
      <c r="C124" s="130"/>
      <c r="D124" s="128"/>
      <c r="E124" s="129"/>
      <c r="F124" s="126"/>
      <c r="G124" s="125"/>
    </row>
    <row r="125" spans="1:7" x14ac:dyDescent="0.35">
      <c r="A125" s="130"/>
      <c r="B125" s="126"/>
      <c r="C125" s="130"/>
      <c r="D125" s="128"/>
      <c r="E125" s="129"/>
      <c r="F125" s="126"/>
      <c r="G125" s="125"/>
    </row>
    <row r="126" spans="1:7" x14ac:dyDescent="0.35">
      <c r="A126" s="130"/>
      <c r="B126" s="126"/>
      <c r="C126" s="130"/>
      <c r="D126" s="128"/>
      <c r="E126" s="129"/>
      <c r="F126" s="126"/>
      <c r="G126" s="125"/>
    </row>
    <row r="127" spans="1:7" x14ac:dyDescent="0.35">
      <c r="A127" s="130"/>
      <c r="B127" s="126"/>
      <c r="C127" s="130"/>
      <c r="D127" s="128"/>
      <c r="E127" s="129"/>
      <c r="F127" s="126"/>
      <c r="G127" s="125"/>
    </row>
    <row r="128" spans="1:7" x14ac:dyDescent="0.35">
      <c r="A128" s="130"/>
      <c r="B128" s="126"/>
      <c r="C128" s="130"/>
      <c r="D128" s="128"/>
      <c r="E128" s="129"/>
      <c r="F128" s="126"/>
      <c r="G128" s="125"/>
    </row>
    <row r="129" spans="1:7" x14ac:dyDescent="0.35">
      <c r="A129" s="130"/>
      <c r="B129" s="126"/>
      <c r="C129" s="130"/>
      <c r="D129" s="128"/>
      <c r="E129" s="129"/>
      <c r="F129" s="126"/>
      <c r="G129" s="125"/>
    </row>
    <row r="130" spans="1:7" x14ac:dyDescent="0.35">
      <c r="A130" s="130"/>
      <c r="B130" s="126"/>
      <c r="C130" s="130"/>
      <c r="D130" s="128"/>
      <c r="E130" s="129"/>
      <c r="F130" s="126"/>
      <c r="G130" s="125"/>
    </row>
    <row r="131" spans="1:7" x14ac:dyDescent="0.35">
      <c r="A131" s="130"/>
      <c r="B131" s="126"/>
      <c r="C131" s="130"/>
      <c r="D131" s="128"/>
      <c r="E131" s="129"/>
      <c r="F131" s="126"/>
      <c r="G131" s="125"/>
    </row>
    <row r="132" spans="1:7" x14ac:dyDescent="0.35">
      <c r="A132" s="130"/>
      <c r="B132" s="126"/>
      <c r="C132" s="130"/>
      <c r="D132" s="128"/>
      <c r="E132" s="129"/>
      <c r="F132" s="126"/>
      <c r="G132" s="125"/>
    </row>
    <row r="133" spans="1:7" x14ac:dyDescent="0.35">
      <c r="A133" s="130"/>
      <c r="B133" s="126"/>
      <c r="C133" s="130"/>
      <c r="D133" s="128"/>
      <c r="E133" s="129"/>
      <c r="F133" s="126"/>
      <c r="G133" s="125"/>
    </row>
    <row r="134" spans="1:7" x14ac:dyDescent="0.35">
      <c r="A134" s="130"/>
      <c r="B134" s="126"/>
      <c r="C134" s="130"/>
      <c r="D134" s="128"/>
      <c r="E134" s="129"/>
      <c r="F134" s="126"/>
      <c r="G134" s="125"/>
    </row>
    <row r="135" spans="1:7" x14ac:dyDescent="0.35">
      <c r="A135" s="130"/>
      <c r="B135" s="126"/>
      <c r="C135" s="130"/>
      <c r="D135" s="128"/>
      <c r="E135" s="129"/>
      <c r="F135" s="126"/>
      <c r="G135" s="125"/>
    </row>
    <row r="136" spans="1:7" x14ac:dyDescent="0.35">
      <c r="A136" s="130"/>
      <c r="B136" s="126"/>
      <c r="C136" s="130"/>
      <c r="D136" s="128"/>
      <c r="E136" s="129"/>
      <c r="F136" s="126"/>
      <c r="G136" s="125"/>
    </row>
    <row r="137" spans="1:7" x14ac:dyDescent="0.35">
      <c r="A137" s="130"/>
      <c r="B137" s="126"/>
      <c r="C137" s="130"/>
      <c r="D137" s="128"/>
      <c r="E137" s="129"/>
      <c r="F137" s="126"/>
      <c r="G137" s="125"/>
    </row>
    <row r="138" spans="1:7" x14ac:dyDescent="0.35">
      <c r="A138" s="130"/>
      <c r="B138" s="126"/>
      <c r="C138" s="130"/>
      <c r="D138" s="128"/>
      <c r="E138" s="129"/>
      <c r="F138" s="126"/>
      <c r="G138" s="125"/>
    </row>
    <row r="139" spans="1:7" x14ac:dyDescent="0.35">
      <c r="A139" s="130"/>
      <c r="B139" s="126"/>
      <c r="C139" s="130"/>
      <c r="D139" s="128"/>
      <c r="E139" s="129"/>
      <c r="F139" s="126"/>
      <c r="G139" s="125"/>
    </row>
    <row r="140" spans="1:7" x14ac:dyDescent="0.35">
      <c r="A140" s="130"/>
      <c r="B140" s="126"/>
      <c r="C140" s="130"/>
      <c r="D140" s="128"/>
      <c r="E140" s="129"/>
      <c r="F140" s="126"/>
      <c r="G140" s="125"/>
    </row>
    <row r="141" spans="1:7" x14ac:dyDescent="0.35">
      <c r="A141" s="130"/>
      <c r="B141" s="126"/>
      <c r="C141" s="130"/>
      <c r="D141" s="128"/>
      <c r="E141" s="129"/>
      <c r="F141" s="126"/>
      <c r="G141" s="125"/>
    </row>
    <row r="142" spans="1:7" x14ac:dyDescent="0.35">
      <c r="A142" s="130"/>
      <c r="B142" s="126"/>
      <c r="C142" s="130"/>
      <c r="D142" s="128"/>
      <c r="E142" s="129"/>
      <c r="F142" s="126"/>
      <c r="G142" s="125"/>
    </row>
    <row r="143" spans="1:7" x14ac:dyDescent="0.35">
      <c r="A143" s="130"/>
      <c r="B143" s="126"/>
      <c r="C143" s="130"/>
      <c r="D143" s="128"/>
      <c r="E143" s="129"/>
      <c r="F143" s="126"/>
      <c r="G143" s="125"/>
    </row>
    <row r="144" spans="1:7" x14ac:dyDescent="0.35">
      <c r="A144" s="130"/>
      <c r="B144" s="126"/>
      <c r="C144" s="130"/>
      <c r="D144" s="128"/>
      <c r="E144" s="129"/>
      <c r="F144" s="126"/>
      <c r="G144" s="125"/>
    </row>
    <row r="145" spans="1:7" x14ac:dyDescent="0.35">
      <c r="A145" s="130"/>
      <c r="B145" s="126"/>
      <c r="C145" s="130"/>
      <c r="D145" s="128"/>
      <c r="E145" s="129"/>
      <c r="F145" s="126"/>
      <c r="G145" s="125"/>
    </row>
    <row r="146" spans="1:7" x14ac:dyDescent="0.35">
      <c r="A146" s="130"/>
      <c r="B146" s="126"/>
      <c r="C146" s="130"/>
      <c r="D146" s="128"/>
      <c r="E146" s="129"/>
      <c r="F146" s="126"/>
      <c r="G146" s="125"/>
    </row>
    <row r="147" spans="1:7" x14ac:dyDescent="0.35">
      <c r="A147" s="130"/>
      <c r="B147" s="126"/>
      <c r="C147" s="130"/>
      <c r="D147" s="128"/>
      <c r="E147" s="129"/>
      <c r="F147" s="126"/>
      <c r="G147" s="125"/>
    </row>
    <row r="148" spans="1:7" x14ac:dyDescent="0.35">
      <c r="A148" s="130"/>
      <c r="B148" s="126"/>
      <c r="C148" s="130"/>
      <c r="D148" s="128"/>
      <c r="E148" s="129"/>
      <c r="F148" s="126"/>
      <c r="G148" s="125"/>
    </row>
    <row r="149" spans="1:7" x14ac:dyDescent="0.35">
      <c r="A149" s="130"/>
      <c r="B149" s="126"/>
      <c r="C149" s="130"/>
      <c r="D149" s="128"/>
      <c r="E149" s="129"/>
      <c r="F149" s="126"/>
      <c r="G149" s="125"/>
    </row>
    <row r="150" spans="1:7" x14ac:dyDescent="0.35">
      <c r="A150" s="130"/>
      <c r="B150" s="126"/>
      <c r="C150" s="130"/>
      <c r="D150" s="128"/>
      <c r="E150" s="129"/>
      <c r="F150" s="126"/>
      <c r="G150" s="125"/>
    </row>
    <row r="151" spans="1:7" x14ac:dyDescent="0.35">
      <c r="A151" s="130"/>
      <c r="B151" s="126"/>
      <c r="C151" s="130"/>
      <c r="D151" s="128"/>
      <c r="E151" s="129"/>
      <c r="F151" s="126"/>
      <c r="G151" s="125"/>
    </row>
    <row r="152" spans="1:7" x14ac:dyDescent="0.35">
      <c r="A152" s="130"/>
      <c r="B152" s="126"/>
      <c r="C152" s="130"/>
      <c r="D152" s="128"/>
      <c r="E152" s="129"/>
      <c r="F152" s="126"/>
      <c r="G152" s="125"/>
    </row>
    <row r="153" spans="1:7" x14ac:dyDescent="0.35">
      <c r="A153" s="130"/>
      <c r="B153" s="126"/>
      <c r="C153" s="130"/>
      <c r="D153" s="128"/>
      <c r="E153" s="129"/>
      <c r="F153" s="126"/>
      <c r="G153" s="125"/>
    </row>
    <row r="154" spans="1:7" x14ac:dyDescent="0.35">
      <c r="A154" s="130"/>
      <c r="B154" s="126"/>
      <c r="C154" s="130"/>
      <c r="D154" s="128"/>
      <c r="E154" s="129"/>
      <c r="F154" s="126"/>
      <c r="G154" s="125"/>
    </row>
    <row r="155" spans="1:7" x14ac:dyDescent="0.35">
      <c r="A155" s="130"/>
      <c r="B155" s="126"/>
      <c r="C155" s="130"/>
      <c r="D155" s="128"/>
      <c r="E155" s="129"/>
      <c r="F155" s="126"/>
      <c r="G155" s="125"/>
    </row>
    <row r="156" spans="1:7" x14ac:dyDescent="0.35">
      <c r="A156" s="130"/>
      <c r="B156" s="126"/>
      <c r="C156" s="130"/>
      <c r="D156" s="128"/>
      <c r="E156" s="129"/>
      <c r="F156" s="126"/>
      <c r="G156" s="125"/>
    </row>
    <row r="157" spans="1:7" x14ac:dyDescent="0.35">
      <c r="A157" s="130"/>
      <c r="B157" s="126"/>
      <c r="C157" s="130"/>
      <c r="D157" s="128"/>
      <c r="E157" s="129"/>
      <c r="F157" s="126"/>
      <c r="G157" s="125"/>
    </row>
    <row r="158" spans="1:7" x14ac:dyDescent="0.35">
      <c r="A158" s="130"/>
      <c r="B158" s="126"/>
      <c r="C158" s="130"/>
      <c r="D158" s="128"/>
      <c r="E158" s="129"/>
      <c r="F158" s="126"/>
      <c r="G158" s="125"/>
    </row>
    <row r="159" spans="1:7" x14ac:dyDescent="0.35">
      <c r="A159" s="130"/>
      <c r="B159" s="126"/>
      <c r="C159" s="130"/>
      <c r="D159" s="128"/>
      <c r="E159" s="129"/>
      <c r="F159" s="126"/>
      <c r="G159" s="125"/>
    </row>
    <row r="160" spans="1:7" x14ac:dyDescent="0.35">
      <c r="A160" s="130"/>
      <c r="B160" s="126"/>
      <c r="C160" s="130"/>
      <c r="D160" s="128"/>
      <c r="E160" s="129"/>
      <c r="F160" s="126"/>
      <c r="G160" s="125"/>
    </row>
    <row r="161" spans="1:7" x14ac:dyDescent="0.35">
      <c r="A161" s="130"/>
      <c r="B161" s="126"/>
      <c r="C161" s="130"/>
      <c r="D161" s="128"/>
      <c r="E161" s="129"/>
      <c r="F161" s="126"/>
      <c r="G161" s="125"/>
    </row>
    <row r="162" spans="1:7" x14ac:dyDescent="0.35">
      <c r="A162" s="130"/>
      <c r="B162" s="126"/>
      <c r="C162" s="130"/>
      <c r="D162" s="128"/>
      <c r="E162" s="129"/>
      <c r="F162" s="126"/>
      <c r="G162" s="125"/>
    </row>
    <row r="163" spans="1:7" x14ac:dyDescent="0.35">
      <c r="A163" s="130"/>
      <c r="B163" s="126"/>
      <c r="C163" s="130"/>
      <c r="D163" s="128"/>
      <c r="E163" s="129"/>
      <c r="F163" s="126"/>
      <c r="G163" s="125"/>
    </row>
    <row r="164" spans="1:7" x14ac:dyDescent="0.35">
      <c r="A164" s="130"/>
      <c r="B164" s="126"/>
      <c r="C164" s="130"/>
      <c r="D164" s="128"/>
      <c r="E164" s="129"/>
      <c r="F164" s="126"/>
      <c r="G164" s="125"/>
    </row>
    <row r="165" spans="1:7" x14ac:dyDescent="0.35">
      <c r="A165" s="130"/>
      <c r="B165" s="126"/>
      <c r="C165" s="130"/>
      <c r="D165" s="128"/>
      <c r="E165" s="129"/>
      <c r="F165" s="126"/>
      <c r="G165" s="125"/>
    </row>
    <row r="166" spans="1:7" x14ac:dyDescent="0.35">
      <c r="A166" s="130"/>
      <c r="B166" s="126"/>
      <c r="C166" s="130"/>
      <c r="D166" s="128"/>
      <c r="E166" s="129"/>
      <c r="F166" s="126"/>
      <c r="G166" s="125"/>
    </row>
    <row r="167" spans="1:7" x14ac:dyDescent="0.35">
      <c r="A167" s="130"/>
      <c r="B167" s="126"/>
      <c r="C167" s="130"/>
      <c r="D167" s="128"/>
      <c r="E167" s="129"/>
      <c r="F167" s="126"/>
      <c r="G167" s="125"/>
    </row>
    <row r="168" spans="1:7" x14ac:dyDescent="0.35">
      <c r="A168" s="130"/>
      <c r="B168" s="126"/>
      <c r="C168" s="130"/>
      <c r="D168" s="128"/>
      <c r="E168" s="129"/>
      <c r="F168" s="126"/>
      <c r="G168" s="125"/>
    </row>
    <row r="169" spans="1:7" x14ac:dyDescent="0.35">
      <c r="A169" s="130"/>
      <c r="B169" s="126"/>
      <c r="C169" s="130"/>
      <c r="D169" s="128"/>
      <c r="E169" s="129"/>
      <c r="F169" s="126"/>
      <c r="G169" s="125"/>
    </row>
    <row r="170" spans="1:7" x14ac:dyDescent="0.35">
      <c r="A170" s="130"/>
      <c r="B170" s="126"/>
      <c r="C170" s="130"/>
      <c r="D170" s="128"/>
      <c r="E170" s="129"/>
      <c r="F170" s="126"/>
      <c r="G170" s="125"/>
    </row>
    <row r="171" spans="1:7" x14ac:dyDescent="0.35">
      <c r="A171" s="130"/>
      <c r="B171" s="126"/>
      <c r="C171" s="130"/>
      <c r="D171" s="128"/>
      <c r="E171" s="129"/>
      <c r="F171" s="126"/>
      <c r="G171" s="125"/>
    </row>
    <row r="172" spans="1:7" x14ac:dyDescent="0.35">
      <c r="A172" s="130"/>
      <c r="B172" s="126"/>
      <c r="C172" s="130"/>
      <c r="D172" s="128"/>
      <c r="E172" s="129"/>
      <c r="F172" s="126"/>
      <c r="G172" s="125"/>
    </row>
    <row r="173" spans="1:7" x14ac:dyDescent="0.35">
      <c r="A173" s="130"/>
      <c r="B173" s="126"/>
      <c r="C173" s="130"/>
      <c r="D173" s="128"/>
      <c r="E173" s="129"/>
      <c r="F173" s="126"/>
      <c r="G173" s="125"/>
    </row>
    <row r="174" spans="1:7" x14ac:dyDescent="0.35">
      <c r="A174" s="130"/>
      <c r="B174" s="126"/>
      <c r="C174" s="130"/>
      <c r="D174" s="128"/>
      <c r="E174" s="129"/>
      <c r="F174" s="126"/>
      <c r="G174" s="125"/>
    </row>
    <row r="175" spans="1:7" x14ac:dyDescent="0.35">
      <c r="A175" s="130"/>
      <c r="B175" s="126"/>
      <c r="C175" s="130"/>
      <c r="D175" s="128"/>
      <c r="E175" s="129"/>
      <c r="F175" s="126"/>
      <c r="G175" s="125"/>
    </row>
    <row r="176" spans="1:7" x14ac:dyDescent="0.35">
      <c r="A176" s="130"/>
      <c r="B176" s="126"/>
      <c r="C176" s="130"/>
      <c r="D176" s="128"/>
      <c r="E176" s="129"/>
      <c r="F176" s="126"/>
      <c r="G176" s="125"/>
    </row>
    <row r="177" spans="1:7" x14ac:dyDescent="0.35">
      <c r="A177" s="130"/>
      <c r="B177" s="126"/>
      <c r="C177" s="130"/>
      <c r="D177" s="128"/>
      <c r="E177" s="129"/>
      <c r="F177" s="126"/>
      <c r="G177" s="125"/>
    </row>
    <row r="178" spans="1:7" x14ac:dyDescent="0.35">
      <c r="A178" s="130"/>
      <c r="B178" s="126"/>
      <c r="C178" s="130"/>
      <c r="D178" s="128"/>
      <c r="E178" s="129"/>
      <c r="F178" s="126"/>
      <c r="G178" s="125"/>
    </row>
    <row r="179" spans="1:7" x14ac:dyDescent="0.35">
      <c r="A179" s="130"/>
      <c r="B179" s="126"/>
      <c r="C179" s="130"/>
      <c r="D179" s="128"/>
      <c r="E179" s="129"/>
      <c r="F179" s="126"/>
      <c r="G179" s="125"/>
    </row>
    <row r="180" spans="1:7" x14ac:dyDescent="0.35">
      <c r="A180" s="130"/>
      <c r="B180" s="126"/>
      <c r="C180" s="130"/>
      <c r="D180" s="128"/>
      <c r="E180" s="129"/>
      <c r="F180" s="126"/>
      <c r="G180" s="125"/>
    </row>
    <row r="181" spans="1:7" x14ac:dyDescent="0.35">
      <c r="A181" s="130"/>
      <c r="B181" s="126"/>
      <c r="C181" s="130"/>
      <c r="D181" s="128"/>
      <c r="E181" s="129"/>
      <c r="F181" s="126"/>
      <c r="G181" s="125"/>
    </row>
    <row r="182" spans="1:7" x14ac:dyDescent="0.35">
      <c r="A182" s="130"/>
      <c r="B182" s="126"/>
      <c r="C182" s="130"/>
      <c r="D182" s="128"/>
      <c r="E182" s="129"/>
      <c r="F182" s="126"/>
      <c r="G182" s="125"/>
    </row>
    <row r="183" spans="1:7" x14ac:dyDescent="0.35">
      <c r="A183" s="130"/>
      <c r="B183" s="126"/>
      <c r="C183" s="130"/>
      <c r="D183" s="128"/>
      <c r="E183" s="129"/>
      <c r="F183" s="126"/>
      <c r="G183" s="125"/>
    </row>
    <row r="184" spans="1:7" x14ac:dyDescent="0.35">
      <c r="A184" s="130"/>
      <c r="B184" s="126"/>
      <c r="C184" s="130"/>
      <c r="D184" s="128"/>
      <c r="E184" s="129"/>
      <c r="F184" s="126"/>
      <c r="G184" s="125"/>
    </row>
    <row r="185" spans="1:7" x14ac:dyDescent="0.35">
      <c r="A185" s="130"/>
      <c r="B185" s="126"/>
      <c r="C185" s="130"/>
      <c r="D185" s="128"/>
      <c r="E185" s="129"/>
      <c r="F185" s="126"/>
      <c r="G185" s="125"/>
    </row>
    <row r="186" spans="1:7" x14ac:dyDescent="0.35">
      <c r="A186" s="130"/>
      <c r="B186" s="126"/>
      <c r="C186" s="130"/>
      <c r="D186" s="128"/>
      <c r="E186" s="129"/>
      <c r="F186" s="126"/>
      <c r="G186" s="125"/>
    </row>
    <row r="187" spans="1:7" x14ac:dyDescent="0.35">
      <c r="A187" s="130"/>
      <c r="B187" s="126"/>
      <c r="C187" s="130"/>
      <c r="D187" s="128"/>
      <c r="E187" s="129"/>
      <c r="F187" s="126"/>
      <c r="G187" s="125"/>
    </row>
    <row r="188" spans="1:7" x14ac:dyDescent="0.35">
      <c r="A188" s="130"/>
      <c r="B188" s="126"/>
      <c r="C188" s="130"/>
      <c r="D188" s="128"/>
      <c r="E188" s="129"/>
      <c r="F188" s="126"/>
      <c r="G188" s="125"/>
    </row>
    <row r="189" spans="1:7" x14ac:dyDescent="0.35">
      <c r="A189" s="130"/>
      <c r="B189" s="126"/>
      <c r="C189" s="130"/>
      <c r="D189" s="128"/>
      <c r="E189" s="129"/>
      <c r="F189" s="126"/>
      <c r="G189" s="125"/>
    </row>
    <row r="190" spans="1:7" x14ac:dyDescent="0.35">
      <c r="A190" s="130"/>
      <c r="B190" s="126"/>
      <c r="C190" s="130"/>
      <c r="D190" s="128"/>
      <c r="E190" s="129"/>
      <c r="F190" s="126"/>
      <c r="G190" s="125"/>
    </row>
    <row r="191" spans="1:7" x14ac:dyDescent="0.35">
      <c r="A191" s="130"/>
      <c r="B191" s="126"/>
      <c r="C191" s="130"/>
      <c r="D191" s="128"/>
      <c r="E191" s="129"/>
      <c r="F191" s="126"/>
      <c r="G191" s="125"/>
    </row>
    <row r="192" spans="1:7" x14ac:dyDescent="0.35">
      <c r="A192" s="130"/>
      <c r="B192" s="126"/>
      <c r="C192" s="130"/>
      <c r="D192" s="128"/>
      <c r="E192" s="129"/>
      <c r="F192" s="126"/>
      <c r="G192" s="125"/>
    </row>
    <row r="193" spans="1:7" x14ac:dyDescent="0.35">
      <c r="A193" s="130"/>
      <c r="B193" s="126"/>
      <c r="C193" s="130"/>
      <c r="D193" s="128"/>
      <c r="E193" s="129"/>
      <c r="F193" s="126"/>
      <c r="G193" s="125"/>
    </row>
    <row r="194" spans="1:7" x14ac:dyDescent="0.35">
      <c r="A194" s="130"/>
      <c r="B194" s="126"/>
      <c r="C194" s="130"/>
      <c r="D194" s="128"/>
      <c r="E194" s="129"/>
      <c r="F194" s="126"/>
      <c r="G194" s="125"/>
    </row>
    <row r="195" spans="1:7" x14ac:dyDescent="0.35">
      <c r="A195" s="130"/>
      <c r="B195" s="126"/>
      <c r="C195" s="130"/>
      <c r="D195" s="128"/>
      <c r="E195" s="129"/>
      <c r="F195" s="126"/>
      <c r="G195" s="125"/>
    </row>
    <row r="196" spans="1:7" x14ac:dyDescent="0.35">
      <c r="A196" s="130"/>
      <c r="B196" s="126"/>
      <c r="C196" s="130"/>
      <c r="D196" s="128"/>
      <c r="E196" s="129"/>
      <c r="F196" s="126"/>
      <c r="G196" s="125"/>
    </row>
    <row r="197" spans="1:7" x14ac:dyDescent="0.35">
      <c r="A197" s="130"/>
      <c r="B197" s="126"/>
      <c r="C197" s="130"/>
      <c r="D197" s="128"/>
      <c r="E197" s="129"/>
      <c r="F197" s="126"/>
      <c r="G197" s="125"/>
    </row>
    <row r="198" spans="1:7" x14ac:dyDescent="0.35">
      <c r="A198" s="130"/>
      <c r="B198" s="126"/>
      <c r="C198" s="130"/>
      <c r="D198" s="128"/>
      <c r="E198" s="129"/>
      <c r="F198" s="126"/>
      <c r="G198" s="125"/>
    </row>
    <row r="199" spans="1:7" x14ac:dyDescent="0.35">
      <c r="A199" s="130"/>
      <c r="B199" s="126"/>
      <c r="C199" s="130"/>
      <c r="D199" s="128"/>
      <c r="E199" s="129"/>
      <c r="F199" s="126"/>
      <c r="G199" s="125"/>
    </row>
    <row r="200" spans="1:7" x14ac:dyDescent="0.35">
      <c r="A200" s="130"/>
      <c r="B200" s="126"/>
      <c r="C200" s="130"/>
      <c r="D200" s="128"/>
      <c r="E200" s="129"/>
      <c r="F200" s="126"/>
      <c r="G200" s="125"/>
    </row>
    <row r="201" spans="1:7" x14ac:dyDescent="0.35">
      <c r="A201" s="130"/>
      <c r="B201" s="126"/>
      <c r="C201" s="130"/>
      <c r="D201" s="128"/>
      <c r="E201" s="129"/>
      <c r="F201" s="126"/>
      <c r="G201" s="125"/>
    </row>
    <row r="202" spans="1:7" x14ac:dyDescent="0.35">
      <c r="A202" s="130"/>
      <c r="B202" s="126"/>
      <c r="C202" s="130"/>
      <c r="D202" s="128"/>
      <c r="E202" s="129"/>
      <c r="F202" s="126"/>
      <c r="G202" s="125"/>
    </row>
    <row r="203" spans="1:7" x14ac:dyDescent="0.35">
      <c r="A203" s="130"/>
      <c r="B203" s="126"/>
      <c r="C203" s="130"/>
      <c r="D203" s="128"/>
      <c r="E203" s="129"/>
      <c r="F203" s="126"/>
      <c r="G203" s="125"/>
    </row>
    <row r="204" spans="1:7" x14ac:dyDescent="0.35">
      <c r="A204" s="130"/>
      <c r="B204" s="126"/>
      <c r="C204" s="130"/>
      <c r="D204" s="128"/>
      <c r="E204" s="129"/>
      <c r="F204" s="126"/>
      <c r="G204" s="125"/>
    </row>
    <row r="205" spans="1:7" x14ac:dyDescent="0.35">
      <c r="A205" s="130"/>
      <c r="B205" s="126"/>
      <c r="C205" s="130"/>
      <c r="D205" s="128"/>
      <c r="E205" s="129"/>
      <c r="F205" s="126"/>
      <c r="G205" s="125"/>
    </row>
    <row r="206" spans="1:7" x14ac:dyDescent="0.35">
      <c r="A206" s="130"/>
      <c r="B206" s="126"/>
      <c r="C206" s="130"/>
      <c r="D206" s="128"/>
      <c r="E206" s="129"/>
      <c r="F206" s="126"/>
      <c r="G206" s="125"/>
    </row>
    <row r="207" spans="1:7" x14ac:dyDescent="0.35">
      <c r="A207" s="130"/>
      <c r="B207" s="126"/>
      <c r="C207" s="130"/>
      <c r="D207" s="128"/>
      <c r="E207" s="129"/>
      <c r="F207" s="126"/>
      <c r="G207" s="125"/>
    </row>
    <row r="208" spans="1:7" x14ac:dyDescent="0.35">
      <c r="A208" s="130"/>
      <c r="B208" s="126"/>
      <c r="C208" s="130"/>
      <c r="D208" s="128"/>
      <c r="E208" s="129"/>
      <c r="F208" s="126"/>
      <c r="G208" s="125"/>
    </row>
    <row r="209" spans="1:7" x14ac:dyDescent="0.35">
      <c r="A209" s="130"/>
      <c r="B209" s="126"/>
      <c r="C209" s="130"/>
      <c r="D209" s="128"/>
      <c r="E209" s="129"/>
      <c r="F209" s="126"/>
      <c r="G209" s="125"/>
    </row>
    <row r="210" spans="1:7" x14ac:dyDescent="0.35">
      <c r="A210" s="130"/>
      <c r="B210" s="126"/>
      <c r="C210" s="130"/>
      <c r="D210" s="128"/>
      <c r="E210" s="129"/>
      <c r="F210" s="126"/>
      <c r="G210" s="125"/>
    </row>
    <row r="211" spans="1:7" x14ac:dyDescent="0.35">
      <c r="A211" s="130"/>
      <c r="B211" s="126"/>
      <c r="C211" s="130"/>
      <c r="D211" s="128"/>
      <c r="E211" s="129"/>
      <c r="F211" s="126"/>
      <c r="G211" s="125"/>
    </row>
    <row r="212" spans="1:7" x14ac:dyDescent="0.35">
      <c r="A212" s="130"/>
      <c r="B212" s="126"/>
      <c r="C212" s="130"/>
      <c r="D212" s="128"/>
      <c r="E212" s="129"/>
      <c r="F212" s="126"/>
      <c r="G212" s="125"/>
    </row>
    <row r="213" spans="1:7" x14ac:dyDescent="0.35">
      <c r="A213" s="130"/>
      <c r="B213" s="126"/>
      <c r="C213" s="130"/>
      <c r="D213" s="128"/>
      <c r="E213" s="129"/>
      <c r="F213" s="126"/>
      <c r="G213" s="125"/>
    </row>
    <row r="214" spans="1:7" x14ac:dyDescent="0.35">
      <c r="A214" s="130"/>
      <c r="B214" s="126"/>
      <c r="C214" s="130"/>
      <c r="D214" s="128"/>
      <c r="E214" s="129"/>
      <c r="F214" s="126"/>
      <c r="G214" s="125"/>
    </row>
    <row r="215" spans="1:7" x14ac:dyDescent="0.35">
      <c r="A215" s="130"/>
      <c r="B215" s="126"/>
      <c r="C215" s="130"/>
      <c r="D215" s="128"/>
      <c r="E215" s="129"/>
      <c r="F215" s="126"/>
      <c r="G215" s="125"/>
    </row>
    <row r="216" spans="1:7" x14ac:dyDescent="0.35">
      <c r="A216" s="130"/>
      <c r="B216" s="126"/>
      <c r="C216" s="130"/>
      <c r="D216" s="128"/>
      <c r="E216" s="129"/>
      <c r="F216" s="126"/>
      <c r="G216" s="125"/>
    </row>
    <row r="217" spans="1:7" x14ac:dyDescent="0.35">
      <c r="A217" s="130"/>
      <c r="B217" s="126"/>
      <c r="C217" s="130"/>
      <c r="D217" s="128"/>
      <c r="E217" s="129"/>
      <c r="F217" s="126"/>
      <c r="G217" s="125"/>
    </row>
    <row r="218" spans="1:7" x14ac:dyDescent="0.35">
      <c r="A218" s="130"/>
      <c r="B218" s="126"/>
      <c r="C218" s="130"/>
      <c r="D218" s="128"/>
      <c r="E218" s="129"/>
      <c r="F218" s="126"/>
      <c r="G218" s="125"/>
    </row>
    <row r="219" spans="1:7" x14ac:dyDescent="0.35">
      <c r="A219" s="130"/>
      <c r="B219" s="126"/>
      <c r="C219" s="130"/>
      <c r="D219" s="128"/>
      <c r="E219" s="129"/>
      <c r="F219" s="126"/>
      <c r="G219" s="125"/>
    </row>
    <row r="220" spans="1:7" x14ac:dyDescent="0.35">
      <c r="A220" s="130"/>
      <c r="B220" s="126"/>
      <c r="C220" s="130"/>
      <c r="D220" s="128"/>
      <c r="E220" s="129"/>
      <c r="F220" s="126"/>
      <c r="G220" s="125"/>
    </row>
    <row r="221" spans="1:7" x14ac:dyDescent="0.35">
      <c r="A221" s="130"/>
      <c r="B221" s="126"/>
      <c r="C221" s="130"/>
      <c r="D221" s="128"/>
      <c r="E221" s="129"/>
      <c r="F221" s="126"/>
      <c r="G221" s="125"/>
    </row>
    <row r="222" spans="1:7" x14ac:dyDescent="0.35">
      <c r="A222" s="130"/>
      <c r="B222" s="126"/>
      <c r="C222" s="130"/>
      <c r="D222" s="128"/>
      <c r="E222" s="129"/>
      <c r="F222" s="126"/>
      <c r="G222" s="125"/>
    </row>
    <row r="223" spans="1:7" x14ac:dyDescent="0.35">
      <c r="A223" s="130"/>
      <c r="B223" s="126"/>
      <c r="C223" s="130"/>
      <c r="D223" s="128"/>
      <c r="E223" s="129"/>
      <c r="F223" s="126"/>
      <c r="G223" s="125"/>
    </row>
    <row r="224" spans="1:7" x14ac:dyDescent="0.35">
      <c r="A224" s="130"/>
      <c r="B224" s="126"/>
      <c r="C224" s="130"/>
      <c r="D224" s="128"/>
      <c r="E224" s="129"/>
      <c r="F224" s="126"/>
      <c r="G224" s="125"/>
    </row>
    <row r="225" spans="1:7" x14ac:dyDescent="0.35">
      <c r="A225" s="130"/>
      <c r="B225" s="126"/>
      <c r="C225" s="130"/>
      <c r="D225" s="128"/>
      <c r="E225" s="129"/>
      <c r="F225" s="126"/>
      <c r="G225" s="125"/>
    </row>
    <row r="226" spans="1:7" x14ac:dyDescent="0.35">
      <c r="A226" s="130"/>
      <c r="B226" s="126"/>
      <c r="C226" s="130"/>
      <c r="D226" s="128"/>
      <c r="E226" s="129"/>
      <c r="F226" s="126"/>
      <c r="G226" s="125"/>
    </row>
    <row r="227" spans="1:7" x14ac:dyDescent="0.35">
      <c r="A227" s="130"/>
      <c r="B227" s="126"/>
      <c r="C227" s="130"/>
      <c r="D227" s="128"/>
      <c r="E227" s="129"/>
      <c r="F227" s="126"/>
      <c r="G227" s="125"/>
    </row>
    <row r="228" spans="1:7" x14ac:dyDescent="0.35">
      <c r="A228" s="130"/>
      <c r="B228" s="126"/>
      <c r="C228" s="130"/>
      <c r="D228" s="128"/>
      <c r="E228" s="129"/>
      <c r="F228" s="126"/>
      <c r="G228" s="125"/>
    </row>
    <row r="229" spans="1:7" x14ac:dyDescent="0.35">
      <c r="A229" s="130"/>
      <c r="B229" s="126"/>
      <c r="C229" s="130"/>
      <c r="D229" s="128"/>
      <c r="E229" s="129"/>
      <c r="F229" s="126"/>
      <c r="G229" s="125"/>
    </row>
    <row r="230" spans="1:7" x14ac:dyDescent="0.35">
      <c r="A230" s="130"/>
      <c r="B230" s="126"/>
      <c r="C230" s="130"/>
      <c r="D230" s="128"/>
      <c r="E230" s="129"/>
      <c r="F230" s="126"/>
      <c r="G230" s="125"/>
    </row>
    <row r="231" spans="1:7" x14ac:dyDescent="0.35">
      <c r="A231" s="130"/>
      <c r="B231" s="126"/>
      <c r="C231" s="130"/>
      <c r="D231" s="128"/>
      <c r="E231" s="129"/>
      <c r="F231" s="126"/>
      <c r="G231" s="125"/>
    </row>
    <row r="232" spans="1:7" x14ac:dyDescent="0.35">
      <c r="A232" s="130"/>
      <c r="B232" s="126"/>
      <c r="C232" s="130"/>
      <c r="D232" s="128"/>
      <c r="E232" s="129"/>
      <c r="F232" s="126"/>
      <c r="G232" s="125"/>
    </row>
    <row r="233" spans="1:7" x14ac:dyDescent="0.35">
      <c r="A233" s="130"/>
      <c r="B233" s="126"/>
      <c r="C233" s="130"/>
      <c r="D233" s="128"/>
      <c r="E233" s="129"/>
      <c r="F233" s="126"/>
      <c r="G233" s="125"/>
    </row>
    <row r="234" spans="1:7" x14ac:dyDescent="0.35">
      <c r="A234" s="130"/>
      <c r="B234" s="126"/>
      <c r="C234" s="130"/>
      <c r="D234" s="128"/>
      <c r="E234" s="129"/>
      <c r="F234" s="126"/>
      <c r="G234" s="125"/>
    </row>
    <row r="235" spans="1:7" x14ac:dyDescent="0.35">
      <c r="A235" s="130"/>
      <c r="B235" s="126"/>
      <c r="C235" s="130"/>
      <c r="D235" s="128"/>
      <c r="E235" s="129"/>
      <c r="F235" s="126"/>
      <c r="G235" s="125"/>
    </row>
    <row r="236" spans="1:7" x14ac:dyDescent="0.35">
      <c r="A236" s="130"/>
      <c r="B236" s="126"/>
      <c r="C236" s="130"/>
      <c r="D236" s="128"/>
      <c r="E236" s="129"/>
      <c r="F236" s="126"/>
      <c r="G236" s="125"/>
    </row>
    <row r="237" spans="1:7" x14ac:dyDescent="0.35">
      <c r="A237" s="130"/>
      <c r="B237" s="126"/>
      <c r="C237" s="130"/>
      <c r="D237" s="128"/>
      <c r="E237" s="129"/>
      <c r="F237" s="126"/>
      <c r="G237" s="125"/>
    </row>
    <row r="238" spans="1:7" x14ac:dyDescent="0.35">
      <c r="A238" s="130"/>
      <c r="B238" s="126"/>
      <c r="C238" s="130"/>
      <c r="D238" s="128"/>
      <c r="E238" s="129"/>
      <c r="F238" s="126"/>
      <c r="G238" s="125"/>
    </row>
    <row r="239" spans="1:7" x14ac:dyDescent="0.35">
      <c r="A239" s="130"/>
      <c r="B239" s="126"/>
      <c r="C239" s="130"/>
      <c r="D239" s="128"/>
      <c r="E239" s="129"/>
      <c r="F239" s="126"/>
      <c r="G239" s="125"/>
    </row>
    <row r="240" spans="1:7" x14ac:dyDescent="0.35">
      <c r="A240" s="130"/>
      <c r="B240" s="126"/>
      <c r="C240" s="130"/>
      <c r="D240" s="128"/>
      <c r="E240" s="129"/>
      <c r="F240" s="126"/>
      <c r="G240" s="125"/>
    </row>
    <row r="241" spans="1:7" x14ac:dyDescent="0.35">
      <c r="A241" s="130"/>
      <c r="B241" s="126"/>
      <c r="C241" s="130"/>
      <c r="D241" s="128"/>
      <c r="E241" s="129"/>
      <c r="F241" s="126"/>
      <c r="G241" s="125"/>
    </row>
    <row r="242" spans="1:7" x14ac:dyDescent="0.35">
      <c r="A242" s="130"/>
      <c r="B242" s="126"/>
      <c r="C242" s="130"/>
      <c r="D242" s="128"/>
      <c r="E242" s="129"/>
      <c r="F242" s="126"/>
      <c r="G242" s="125"/>
    </row>
    <row r="243" spans="1:7" x14ac:dyDescent="0.35">
      <c r="A243" s="130"/>
      <c r="B243" s="126"/>
      <c r="C243" s="130"/>
      <c r="D243" s="128"/>
      <c r="E243" s="129"/>
      <c r="F243" s="126"/>
      <c r="G243" s="125"/>
    </row>
    <row r="244" spans="1:7" x14ac:dyDescent="0.35">
      <c r="A244" s="130"/>
      <c r="B244" s="126"/>
      <c r="C244" s="130"/>
      <c r="D244" s="128"/>
      <c r="E244" s="129"/>
      <c r="F244" s="126"/>
      <c r="G244" s="125"/>
    </row>
    <row r="245" spans="1:7" x14ac:dyDescent="0.35">
      <c r="A245" s="130"/>
      <c r="B245" s="126"/>
      <c r="C245" s="130"/>
      <c r="D245" s="128"/>
      <c r="E245" s="129"/>
      <c r="F245" s="126"/>
      <c r="G245" s="125"/>
    </row>
    <row r="246" spans="1:7" x14ac:dyDescent="0.35">
      <c r="A246" s="130"/>
      <c r="B246" s="126"/>
      <c r="C246" s="130"/>
      <c r="D246" s="128"/>
      <c r="E246" s="129"/>
      <c r="F246" s="126"/>
      <c r="G246" s="125"/>
    </row>
    <row r="247" spans="1:7" x14ac:dyDescent="0.35">
      <c r="A247" s="130"/>
      <c r="B247" s="126"/>
      <c r="C247" s="130"/>
      <c r="D247" s="128"/>
      <c r="E247" s="129"/>
      <c r="F247" s="126"/>
      <c r="G247" s="125"/>
    </row>
    <row r="248" spans="1:7" x14ac:dyDescent="0.35">
      <c r="A248" s="130"/>
      <c r="B248" s="126"/>
      <c r="C248" s="130"/>
      <c r="D248" s="128"/>
      <c r="E248" s="129"/>
      <c r="F248" s="126"/>
      <c r="G248" s="125"/>
    </row>
    <row r="249" spans="1:7" x14ac:dyDescent="0.35">
      <c r="A249" s="130"/>
      <c r="B249" s="126"/>
      <c r="C249" s="130"/>
      <c r="D249" s="128"/>
      <c r="E249" s="129"/>
      <c r="F249" s="126"/>
      <c r="G249" s="125"/>
    </row>
    <row r="250" spans="1:7" x14ac:dyDescent="0.35">
      <c r="A250" s="130"/>
      <c r="B250" s="126"/>
      <c r="C250" s="130"/>
      <c r="D250" s="128"/>
      <c r="E250" s="129"/>
      <c r="F250" s="126"/>
      <c r="G250" s="125"/>
    </row>
    <row r="251" spans="1:7" x14ac:dyDescent="0.35">
      <c r="A251" s="130"/>
      <c r="B251" s="126"/>
      <c r="C251" s="130"/>
      <c r="D251" s="128"/>
      <c r="E251" s="129"/>
      <c r="F251" s="126"/>
      <c r="G251" s="125"/>
    </row>
    <row r="252" spans="1:7" x14ac:dyDescent="0.35">
      <c r="A252" s="130"/>
      <c r="B252" s="126"/>
      <c r="C252" s="130"/>
      <c r="D252" s="128"/>
      <c r="E252" s="129"/>
      <c r="F252" s="126"/>
      <c r="G252" s="125"/>
    </row>
    <row r="253" spans="1:7" x14ac:dyDescent="0.35">
      <c r="A253" s="130"/>
      <c r="B253" s="126"/>
      <c r="C253" s="130"/>
      <c r="D253" s="128"/>
      <c r="E253" s="129"/>
      <c r="F253" s="126"/>
      <c r="G253" s="125"/>
    </row>
    <row r="254" spans="1:7" x14ac:dyDescent="0.35">
      <c r="A254" s="130"/>
      <c r="B254" s="126"/>
      <c r="C254" s="130"/>
      <c r="D254" s="128"/>
      <c r="E254" s="129"/>
      <c r="F254" s="126"/>
      <c r="G254" s="125"/>
    </row>
    <row r="255" spans="1:7" x14ac:dyDescent="0.35">
      <c r="A255" s="130"/>
      <c r="B255" s="126"/>
      <c r="C255" s="130"/>
      <c r="D255" s="128"/>
      <c r="E255" s="129"/>
      <c r="F255" s="126"/>
      <c r="G255" s="125"/>
    </row>
    <row r="256" spans="1:7" x14ac:dyDescent="0.35">
      <c r="A256" s="130"/>
      <c r="B256" s="126"/>
      <c r="C256" s="130"/>
      <c r="D256" s="128"/>
      <c r="E256" s="129"/>
      <c r="F256" s="126"/>
      <c r="G256" s="125"/>
    </row>
    <row r="257" spans="1:7" x14ac:dyDescent="0.35">
      <c r="A257" s="130"/>
      <c r="B257" s="126"/>
      <c r="C257" s="130"/>
      <c r="D257" s="128"/>
      <c r="E257" s="129"/>
      <c r="F257" s="126"/>
      <c r="G257" s="125"/>
    </row>
    <row r="258" spans="1:7" x14ac:dyDescent="0.35">
      <c r="A258" s="130"/>
      <c r="B258" s="126"/>
      <c r="C258" s="130"/>
      <c r="D258" s="128"/>
      <c r="E258" s="129"/>
      <c r="F258" s="126"/>
      <c r="G258" s="125"/>
    </row>
    <row r="259" spans="1:7" x14ac:dyDescent="0.35">
      <c r="A259" s="130"/>
      <c r="B259" s="126"/>
      <c r="C259" s="130"/>
      <c r="D259" s="128"/>
      <c r="E259" s="129"/>
      <c r="F259" s="126"/>
      <c r="G259" s="125"/>
    </row>
    <row r="260" spans="1:7" x14ac:dyDescent="0.35">
      <c r="A260" s="130"/>
      <c r="B260" s="126"/>
      <c r="C260" s="130"/>
      <c r="D260" s="128"/>
      <c r="E260" s="129"/>
      <c r="F260" s="126"/>
      <c r="G260" s="125"/>
    </row>
    <row r="261" spans="1:7" x14ac:dyDescent="0.35">
      <c r="A261" s="130"/>
      <c r="B261" s="126"/>
      <c r="C261" s="130"/>
      <c r="D261" s="128"/>
      <c r="E261" s="129"/>
      <c r="F261" s="126"/>
      <c r="G261" s="125"/>
    </row>
    <row r="262" spans="1:7" x14ac:dyDescent="0.35">
      <c r="A262" s="130"/>
      <c r="B262" s="126"/>
      <c r="C262" s="130"/>
      <c r="D262" s="128"/>
      <c r="E262" s="129"/>
      <c r="F262" s="126"/>
      <c r="G262" s="125"/>
    </row>
    <row r="263" spans="1:7" x14ac:dyDescent="0.35">
      <c r="A263" s="130"/>
      <c r="B263" s="126"/>
      <c r="C263" s="130"/>
      <c r="D263" s="128"/>
      <c r="E263" s="129"/>
      <c r="F263" s="126"/>
      <c r="G263" s="125"/>
    </row>
    <row r="264" spans="1:7" x14ac:dyDescent="0.35">
      <c r="A264" s="130"/>
      <c r="B264" s="126"/>
      <c r="C264" s="130"/>
      <c r="D264" s="128"/>
      <c r="E264" s="129"/>
      <c r="F264" s="126"/>
      <c r="G264" s="125"/>
    </row>
    <row r="265" spans="1:7" x14ac:dyDescent="0.35">
      <c r="A265" s="130"/>
      <c r="B265" s="126"/>
      <c r="C265" s="130"/>
      <c r="D265" s="128"/>
      <c r="E265" s="129"/>
      <c r="F265" s="126"/>
      <c r="G265" s="125"/>
    </row>
    <row r="266" spans="1:7" x14ac:dyDescent="0.35">
      <c r="A266" s="130"/>
      <c r="B266" s="126"/>
      <c r="C266" s="130"/>
      <c r="D266" s="128"/>
      <c r="E266" s="129"/>
      <c r="F266" s="126"/>
      <c r="G266" s="125"/>
    </row>
    <row r="267" spans="1:7" x14ac:dyDescent="0.35">
      <c r="A267" s="130"/>
      <c r="B267" s="126"/>
      <c r="C267" s="130"/>
      <c r="D267" s="128"/>
      <c r="E267" s="129"/>
      <c r="F267" s="126"/>
      <c r="G267" s="125"/>
    </row>
    <row r="268" spans="1:7" x14ac:dyDescent="0.35">
      <c r="A268" s="130"/>
      <c r="B268" s="126"/>
      <c r="C268" s="130"/>
      <c r="D268" s="128"/>
      <c r="E268" s="129"/>
      <c r="F268" s="126"/>
      <c r="G268" s="125"/>
    </row>
    <row r="269" spans="1:7" x14ac:dyDescent="0.35">
      <c r="A269" s="130"/>
      <c r="B269" s="126"/>
      <c r="C269" s="130"/>
      <c r="D269" s="128"/>
      <c r="E269" s="129"/>
      <c r="F269" s="126"/>
      <c r="G269" s="125"/>
    </row>
    <row r="270" spans="1:7" x14ac:dyDescent="0.35">
      <c r="A270" s="130"/>
      <c r="B270" s="126"/>
      <c r="C270" s="130"/>
      <c r="D270" s="128"/>
      <c r="E270" s="129"/>
      <c r="F270" s="126"/>
      <c r="G270" s="125"/>
    </row>
    <row r="271" spans="1:7" x14ac:dyDescent="0.35">
      <c r="A271" s="130"/>
      <c r="B271" s="126"/>
      <c r="C271" s="130"/>
      <c r="D271" s="128"/>
      <c r="E271" s="129"/>
      <c r="F271" s="126"/>
      <c r="G271" s="125"/>
    </row>
    <row r="272" spans="1:7" x14ac:dyDescent="0.35">
      <c r="A272" s="130"/>
      <c r="B272" s="126"/>
      <c r="C272" s="130"/>
      <c r="D272" s="128"/>
      <c r="E272" s="129"/>
      <c r="F272" s="126"/>
      <c r="G272" s="125"/>
    </row>
    <row r="273" spans="1:7" x14ac:dyDescent="0.35">
      <c r="A273" s="130"/>
      <c r="B273" s="126"/>
      <c r="C273" s="130"/>
      <c r="D273" s="128"/>
      <c r="E273" s="129"/>
      <c r="F273" s="126"/>
      <c r="G273" s="125"/>
    </row>
    <row r="274" spans="1:7" x14ac:dyDescent="0.35">
      <c r="A274" s="130"/>
      <c r="B274" s="126"/>
      <c r="C274" s="130"/>
      <c r="D274" s="128"/>
      <c r="E274" s="129"/>
      <c r="F274" s="126"/>
      <c r="G274" s="125"/>
    </row>
    <row r="275" spans="1:7" x14ac:dyDescent="0.35">
      <c r="A275" s="130"/>
      <c r="B275" s="126"/>
      <c r="C275" s="130"/>
      <c r="D275" s="128"/>
      <c r="E275" s="129"/>
      <c r="F275" s="126"/>
      <c r="G275" s="125"/>
    </row>
    <row r="276" spans="1:7" x14ac:dyDescent="0.35">
      <c r="A276" s="130"/>
      <c r="B276" s="126"/>
      <c r="C276" s="130"/>
      <c r="D276" s="128"/>
      <c r="E276" s="129"/>
      <c r="F276" s="126"/>
      <c r="G276" s="125"/>
    </row>
    <row r="277" spans="1:7" x14ac:dyDescent="0.35">
      <c r="A277" s="130"/>
      <c r="B277" s="126"/>
      <c r="C277" s="130"/>
      <c r="D277" s="128"/>
      <c r="E277" s="129"/>
      <c r="F277" s="126"/>
      <c r="G277" s="125"/>
    </row>
    <row r="278" spans="1:7" x14ac:dyDescent="0.35">
      <c r="A278" s="130"/>
      <c r="B278" s="126"/>
      <c r="C278" s="130"/>
      <c r="D278" s="128"/>
      <c r="E278" s="129"/>
      <c r="F278" s="126"/>
      <c r="G278" s="125"/>
    </row>
    <row r="279" spans="1:7" x14ac:dyDescent="0.35">
      <c r="A279" s="130"/>
      <c r="B279" s="126"/>
      <c r="C279" s="130"/>
      <c r="D279" s="128"/>
      <c r="E279" s="129"/>
      <c r="F279" s="126"/>
      <c r="G279" s="125"/>
    </row>
    <row r="280" spans="1:7" x14ac:dyDescent="0.35">
      <c r="A280" s="130"/>
      <c r="B280" s="126"/>
      <c r="C280" s="130"/>
      <c r="D280" s="128"/>
      <c r="E280" s="129"/>
      <c r="F280" s="126"/>
      <c r="G280" s="125"/>
    </row>
    <row r="281" spans="1:7" x14ac:dyDescent="0.35">
      <c r="A281" s="130"/>
      <c r="B281" s="126"/>
      <c r="C281" s="130"/>
      <c r="D281" s="128"/>
      <c r="E281" s="129"/>
      <c r="F281" s="126"/>
      <c r="G281" s="125"/>
    </row>
    <row r="282" spans="1:7" x14ac:dyDescent="0.35">
      <c r="A282" s="130"/>
      <c r="B282" s="126"/>
      <c r="C282" s="130"/>
      <c r="D282" s="128"/>
      <c r="E282" s="129"/>
      <c r="F282" s="126"/>
      <c r="G282" s="125"/>
    </row>
    <row r="283" spans="1:7" x14ac:dyDescent="0.35">
      <c r="A283" s="130"/>
      <c r="B283" s="126"/>
      <c r="C283" s="130"/>
      <c r="D283" s="128"/>
      <c r="E283" s="129"/>
      <c r="F283" s="126"/>
      <c r="G283" s="125"/>
    </row>
    <row r="284" spans="1:7" x14ac:dyDescent="0.35">
      <c r="A284" s="130"/>
      <c r="B284" s="126"/>
      <c r="C284" s="130"/>
      <c r="D284" s="128"/>
      <c r="E284" s="129"/>
      <c r="F284" s="126"/>
      <c r="G284" s="125"/>
    </row>
    <row r="285" spans="1:7" x14ac:dyDescent="0.35">
      <c r="A285" s="130"/>
      <c r="B285" s="126"/>
      <c r="C285" s="130"/>
      <c r="D285" s="128"/>
      <c r="E285" s="129"/>
      <c r="F285" s="126"/>
      <c r="G285" s="125"/>
    </row>
    <row r="286" spans="1:7" x14ac:dyDescent="0.35">
      <c r="A286" s="130"/>
      <c r="B286" s="126"/>
      <c r="C286" s="130"/>
      <c r="D286" s="128"/>
      <c r="E286" s="129"/>
      <c r="F286" s="126"/>
      <c r="G286" s="125"/>
    </row>
    <row r="287" spans="1:7" x14ac:dyDescent="0.35">
      <c r="A287" s="130"/>
      <c r="B287" s="126"/>
      <c r="C287" s="130"/>
      <c r="D287" s="128"/>
      <c r="E287" s="129"/>
      <c r="F287" s="126"/>
      <c r="G287" s="125"/>
    </row>
    <row r="288" spans="1:7" x14ac:dyDescent="0.35">
      <c r="A288" s="130"/>
      <c r="B288" s="126"/>
      <c r="C288" s="130"/>
      <c r="D288" s="128"/>
      <c r="E288" s="129"/>
      <c r="F288" s="126"/>
      <c r="G288" s="125"/>
    </row>
    <row r="289" spans="1:7" x14ac:dyDescent="0.35">
      <c r="A289" s="130"/>
      <c r="B289" s="126"/>
      <c r="C289" s="130"/>
      <c r="D289" s="128"/>
      <c r="E289" s="129"/>
      <c r="F289" s="126"/>
      <c r="G289" s="125"/>
    </row>
    <row r="290" spans="1:7" x14ac:dyDescent="0.35">
      <c r="A290" s="130"/>
      <c r="B290" s="126"/>
      <c r="C290" s="130"/>
      <c r="D290" s="128"/>
      <c r="E290" s="129"/>
      <c r="F290" s="126"/>
      <c r="G290" s="125"/>
    </row>
    <row r="291" spans="1:7" x14ac:dyDescent="0.35">
      <c r="A291" s="130"/>
      <c r="B291" s="126"/>
      <c r="C291" s="130"/>
      <c r="D291" s="128"/>
      <c r="E291" s="129"/>
      <c r="F291" s="126"/>
      <c r="G291" s="125"/>
    </row>
    <row r="292" spans="1:7" x14ac:dyDescent="0.35">
      <c r="A292" s="130"/>
      <c r="B292" s="126"/>
      <c r="C292" s="130"/>
      <c r="D292" s="128"/>
      <c r="E292" s="129"/>
      <c r="F292" s="126"/>
      <c r="G292" s="125"/>
    </row>
    <row r="293" spans="1:7" x14ac:dyDescent="0.35">
      <c r="A293" s="130"/>
      <c r="B293" s="126"/>
      <c r="C293" s="130"/>
      <c r="D293" s="128"/>
      <c r="E293" s="129"/>
      <c r="F293" s="126"/>
      <c r="G293" s="125"/>
    </row>
    <row r="294" spans="1:7" x14ac:dyDescent="0.35">
      <c r="A294" s="130"/>
      <c r="B294" s="126"/>
      <c r="C294" s="130"/>
      <c r="D294" s="128"/>
      <c r="E294" s="129"/>
      <c r="F294" s="126"/>
      <c r="G294" s="125"/>
    </row>
    <row r="295" spans="1:7" x14ac:dyDescent="0.35">
      <c r="A295" s="130"/>
      <c r="B295" s="126"/>
      <c r="C295" s="130"/>
      <c r="D295" s="128"/>
      <c r="E295" s="129"/>
      <c r="F295" s="126"/>
      <c r="G295" s="125"/>
    </row>
    <row r="296" spans="1:7" x14ac:dyDescent="0.35">
      <c r="A296" s="130"/>
      <c r="B296" s="126"/>
      <c r="C296" s="130"/>
      <c r="D296" s="128"/>
      <c r="E296" s="129"/>
      <c r="F296" s="126"/>
      <c r="G296" s="125"/>
    </row>
    <row r="297" spans="1:7" x14ac:dyDescent="0.35">
      <c r="A297" s="130"/>
      <c r="B297" s="126"/>
      <c r="C297" s="130"/>
      <c r="D297" s="128"/>
      <c r="E297" s="129"/>
      <c r="F297" s="126"/>
      <c r="G297" s="125"/>
    </row>
    <row r="298" spans="1:7" x14ac:dyDescent="0.35">
      <c r="A298" s="130"/>
      <c r="B298" s="126"/>
      <c r="C298" s="130"/>
      <c r="D298" s="128"/>
      <c r="E298" s="129"/>
      <c r="F298" s="126"/>
      <c r="G298" s="125"/>
    </row>
    <row r="299" spans="1:7" x14ac:dyDescent="0.35">
      <c r="A299" s="130"/>
      <c r="B299" s="126"/>
      <c r="C299" s="130"/>
      <c r="D299" s="128"/>
      <c r="E299" s="129"/>
      <c r="F299" s="126"/>
      <c r="G299" s="125"/>
    </row>
    <row r="300" spans="1:7" x14ac:dyDescent="0.35">
      <c r="A300" s="130"/>
      <c r="B300" s="126"/>
      <c r="C300" s="130"/>
      <c r="D300" s="128"/>
      <c r="E300" s="129"/>
      <c r="F300" s="126"/>
      <c r="G300" s="125"/>
    </row>
    <row r="301" spans="1:7" x14ac:dyDescent="0.35">
      <c r="A301" s="130"/>
      <c r="B301" s="126"/>
      <c r="C301" s="130"/>
      <c r="D301" s="128"/>
      <c r="E301" s="129"/>
      <c r="F301" s="126"/>
      <c r="G301" s="125"/>
    </row>
    <row r="302" spans="1:7" x14ac:dyDescent="0.35">
      <c r="A302" s="130"/>
      <c r="B302" s="126"/>
      <c r="C302" s="130"/>
      <c r="D302" s="128"/>
      <c r="E302" s="129"/>
      <c r="F302" s="126"/>
      <c r="G302" s="125"/>
    </row>
    <row r="303" spans="1:7" x14ac:dyDescent="0.35">
      <c r="A303" s="130"/>
      <c r="B303" s="126"/>
      <c r="C303" s="130"/>
      <c r="D303" s="128"/>
      <c r="E303" s="129"/>
      <c r="F303" s="126"/>
      <c r="G303" s="125"/>
    </row>
    <row r="304" spans="1:7" x14ac:dyDescent="0.35">
      <c r="A304" s="130"/>
      <c r="B304" s="126"/>
      <c r="C304" s="130"/>
      <c r="D304" s="128"/>
      <c r="E304" s="129"/>
      <c r="F304" s="126"/>
      <c r="G304" s="125"/>
    </row>
    <row r="305" spans="1:7" x14ac:dyDescent="0.35">
      <c r="A305" s="130"/>
      <c r="B305" s="126"/>
      <c r="C305" s="130"/>
      <c r="D305" s="128"/>
      <c r="E305" s="129"/>
      <c r="F305" s="126"/>
      <c r="G305" s="125"/>
    </row>
    <row r="306" spans="1:7" x14ac:dyDescent="0.35">
      <c r="A306" s="130"/>
      <c r="B306" s="126"/>
      <c r="C306" s="130"/>
      <c r="D306" s="128"/>
      <c r="E306" s="129"/>
      <c r="F306" s="126"/>
      <c r="G306" s="125"/>
    </row>
    <row r="307" spans="1:7" x14ac:dyDescent="0.35">
      <c r="A307" s="130"/>
      <c r="B307" s="126"/>
      <c r="C307" s="130"/>
      <c r="D307" s="128"/>
      <c r="E307" s="129"/>
      <c r="F307" s="126"/>
      <c r="G307" s="125"/>
    </row>
    <row r="308" spans="1:7" x14ac:dyDescent="0.35">
      <c r="A308" s="130"/>
      <c r="B308" s="126"/>
      <c r="C308" s="130"/>
      <c r="D308" s="128"/>
      <c r="E308" s="129"/>
      <c r="F308" s="126"/>
      <c r="G308" s="125"/>
    </row>
    <row r="309" spans="1:7" x14ac:dyDescent="0.35">
      <c r="A309" s="130"/>
      <c r="B309" s="126"/>
      <c r="C309" s="130"/>
      <c r="D309" s="128"/>
      <c r="E309" s="129"/>
      <c r="F309" s="126"/>
      <c r="G309" s="125"/>
    </row>
    <row r="310" spans="1:7" x14ac:dyDescent="0.35">
      <c r="A310" s="130"/>
      <c r="B310" s="126"/>
      <c r="C310" s="130"/>
      <c r="D310" s="128"/>
      <c r="E310" s="129"/>
      <c r="F310" s="126"/>
      <c r="G310" s="125"/>
    </row>
    <row r="311" spans="1:7" x14ac:dyDescent="0.35">
      <c r="A311" s="130"/>
      <c r="B311" s="126"/>
      <c r="C311" s="130"/>
      <c r="D311" s="128"/>
      <c r="E311" s="129"/>
      <c r="F311" s="126"/>
      <c r="G311" s="125"/>
    </row>
    <row r="312" spans="1:7" x14ac:dyDescent="0.35">
      <c r="A312" s="130"/>
      <c r="B312" s="126"/>
      <c r="C312" s="130"/>
      <c r="D312" s="128"/>
      <c r="E312" s="129"/>
      <c r="F312" s="126"/>
      <c r="G312" s="125"/>
    </row>
    <row r="313" spans="1:7" x14ac:dyDescent="0.35">
      <c r="A313" s="130"/>
      <c r="B313" s="126"/>
      <c r="C313" s="130"/>
      <c r="D313" s="128"/>
      <c r="E313" s="129"/>
      <c r="F313" s="126"/>
      <c r="G313" s="125"/>
    </row>
    <row r="314" spans="1:7" x14ac:dyDescent="0.35">
      <c r="A314" s="130"/>
      <c r="B314" s="126"/>
      <c r="C314" s="130"/>
      <c r="D314" s="128"/>
      <c r="E314" s="129"/>
      <c r="F314" s="126"/>
      <c r="G314" s="125"/>
    </row>
    <row r="315" spans="1:7" x14ac:dyDescent="0.35">
      <c r="A315" s="130"/>
      <c r="B315" s="126"/>
      <c r="C315" s="130"/>
      <c r="D315" s="128"/>
      <c r="E315" s="129"/>
      <c r="F315" s="126"/>
      <c r="G315" s="125"/>
    </row>
    <row r="316" spans="1:7" x14ac:dyDescent="0.35">
      <c r="A316" s="130"/>
      <c r="B316" s="126"/>
      <c r="C316" s="130"/>
      <c r="D316" s="128"/>
      <c r="E316" s="129"/>
      <c r="F316" s="126"/>
      <c r="G316" s="125"/>
    </row>
    <row r="317" spans="1:7" x14ac:dyDescent="0.35">
      <c r="A317" s="130"/>
      <c r="B317" s="126"/>
      <c r="C317" s="130"/>
      <c r="D317" s="128"/>
      <c r="E317" s="129"/>
      <c r="F317" s="126"/>
      <c r="G317" s="125"/>
    </row>
    <row r="318" spans="1:7" x14ac:dyDescent="0.35">
      <c r="A318" s="130"/>
      <c r="B318" s="126"/>
      <c r="C318" s="130"/>
      <c r="D318" s="128"/>
      <c r="E318" s="129"/>
      <c r="F318" s="126"/>
      <c r="G318" s="125"/>
    </row>
    <row r="319" spans="1:7" x14ac:dyDescent="0.35">
      <c r="A319" s="130"/>
      <c r="B319" s="126"/>
      <c r="C319" s="130"/>
      <c r="D319" s="128"/>
      <c r="E319" s="129"/>
      <c r="F319" s="126"/>
      <c r="G319" s="125"/>
    </row>
    <row r="320" spans="1:7" x14ac:dyDescent="0.35">
      <c r="A320" s="130"/>
      <c r="B320" s="126"/>
      <c r="C320" s="130"/>
      <c r="D320" s="128"/>
      <c r="E320" s="129"/>
      <c r="F320" s="126"/>
      <c r="G320" s="125"/>
    </row>
    <row r="321" spans="1:7" x14ac:dyDescent="0.35">
      <c r="A321" s="130"/>
      <c r="B321" s="126"/>
      <c r="C321" s="130"/>
      <c r="D321" s="128"/>
      <c r="E321" s="129"/>
      <c r="F321" s="126"/>
      <c r="G321" s="125"/>
    </row>
    <row r="322" spans="1:7" x14ac:dyDescent="0.35">
      <c r="A322" s="130"/>
      <c r="B322" s="126"/>
      <c r="C322" s="130"/>
      <c r="D322" s="128"/>
      <c r="E322" s="129"/>
      <c r="F322" s="126"/>
      <c r="G322" s="125"/>
    </row>
    <row r="323" spans="1:7" x14ac:dyDescent="0.35">
      <c r="A323" s="130"/>
      <c r="B323" s="126"/>
      <c r="C323" s="130"/>
      <c r="D323" s="128"/>
      <c r="E323" s="129"/>
      <c r="F323" s="126"/>
      <c r="G323" s="125"/>
    </row>
    <row r="324" spans="1:7" x14ac:dyDescent="0.35">
      <c r="A324" s="130"/>
      <c r="B324" s="126"/>
      <c r="C324" s="130"/>
      <c r="D324" s="128"/>
      <c r="E324" s="129"/>
      <c r="F324" s="126"/>
      <c r="G324" s="125"/>
    </row>
    <row r="325" spans="1:7" x14ac:dyDescent="0.35">
      <c r="A325" s="130"/>
      <c r="B325" s="126"/>
      <c r="C325" s="130"/>
      <c r="D325" s="128"/>
      <c r="E325" s="129"/>
      <c r="F325" s="126"/>
      <c r="G325" s="125"/>
    </row>
    <row r="326" spans="1:7" x14ac:dyDescent="0.35">
      <c r="A326" s="130"/>
      <c r="B326" s="126"/>
      <c r="C326" s="130"/>
      <c r="D326" s="128"/>
      <c r="E326" s="129"/>
      <c r="F326" s="126"/>
      <c r="G326" s="125"/>
    </row>
    <row r="327" spans="1:7" x14ac:dyDescent="0.35">
      <c r="A327" s="130"/>
      <c r="B327" s="126"/>
      <c r="C327" s="130"/>
      <c r="D327" s="128"/>
      <c r="E327" s="129"/>
      <c r="F327" s="126"/>
      <c r="G327" s="125"/>
    </row>
    <row r="328" spans="1:7" x14ac:dyDescent="0.35">
      <c r="A328" s="130"/>
      <c r="B328" s="126"/>
      <c r="C328" s="130"/>
      <c r="D328" s="128"/>
      <c r="E328" s="129"/>
      <c r="F328" s="126"/>
      <c r="G328" s="125"/>
    </row>
    <row r="329" spans="1:7" x14ac:dyDescent="0.35">
      <c r="A329" s="130"/>
      <c r="B329" s="126"/>
      <c r="C329" s="130"/>
      <c r="D329" s="128"/>
      <c r="E329" s="129"/>
      <c r="F329" s="126"/>
      <c r="G329" s="125"/>
    </row>
    <row r="330" spans="1:7" x14ac:dyDescent="0.35">
      <c r="A330" s="130"/>
      <c r="B330" s="126"/>
      <c r="C330" s="130"/>
      <c r="D330" s="128"/>
      <c r="E330" s="129"/>
      <c r="F330" s="126"/>
      <c r="G330" s="125"/>
    </row>
    <row r="331" spans="1:7" x14ac:dyDescent="0.35">
      <c r="A331" s="130"/>
      <c r="B331" s="126"/>
      <c r="C331" s="130"/>
      <c r="D331" s="128"/>
      <c r="E331" s="129"/>
      <c r="F331" s="126"/>
      <c r="G331" s="125"/>
    </row>
    <row r="332" spans="1:7" x14ac:dyDescent="0.35">
      <c r="A332" s="130"/>
      <c r="B332" s="126"/>
      <c r="C332" s="130"/>
      <c r="D332" s="128"/>
      <c r="E332" s="129"/>
      <c r="F332" s="126"/>
      <c r="G332" s="125"/>
    </row>
    <row r="333" spans="1:7" x14ac:dyDescent="0.35">
      <c r="A333" s="130"/>
      <c r="B333" s="126"/>
      <c r="C333" s="130"/>
      <c r="D333" s="128"/>
      <c r="E333" s="129"/>
      <c r="F333" s="126"/>
      <c r="G333" s="125"/>
    </row>
    <row r="334" spans="1:7" x14ac:dyDescent="0.35">
      <c r="A334" s="130"/>
      <c r="B334" s="126"/>
      <c r="C334" s="130"/>
      <c r="D334" s="128"/>
      <c r="E334" s="129"/>
      <c r="F334" s="126"/>
      <c r="G334" s="125"/>
    </row>
    <row r="335" spans="1:7" x14ac:dyDescent="0.35">
      <c r="A335" s="130"/>
      <c r="B335" s="126"/>
      <c r="C335" s="130"/>
      <c r="D335" s="128"/>
      <c r="E335" s="129"/>
      <c r="F335" s="126"/>
      <c r="G335" s="125"/>
    </row>
    <row r="336" spans="1:7" x14ac:dyDescent="0.35">
      <c r="A336" s="130"/>
      <c r="B336" s="126"/>
      <c r="C336" s="130"/>
      <c r="D336" s="128"/>
      <c r="E336" s="129"/>
      <c r="F336" s="126"/>
      <c r="G336" s="125"/>
    </row>
    <row r="337" spans="1:7" x14ac:dyDescent="0.35">
      <c r="A337" s="130"/>
      <c r="B337" s="126"/>
      <c r="C337" s="130"/>
      <c r="D337" s="128"/>
      <c r="E337" s="129"/>
      <c r="F337" s="126"/>
      <c r="G337" s="125"/>
    </row>
    <row r="338" spans="1:7" x14ac:dyDescent="0.35">
      <c r="A338" s="130"/>
      <c r="B338" s="126"/>
      <c r="C338" s="130"/>
      <c r="D338" s="128"/>
      <c r="E338" s="129"/>
      <c r="F338" s="126"/>
      <c r="G338" s="125"/>
    </row>
    <row r="339" spans="1:7" x14ac:dyDescent="0.35">
      <c r="A339" s="130"/>
      <c r="B339" s="126"/>
      <c r="C339" s="130"/>
      <c r="D339" s="128"/>
      <c r="E339" s="129"/>
      <c r="F339" s="126"/>
      <c r="G339" s="125"/>
    </row>
    <row r="340" spans="1:7" x14ac:dyDescent="0.35">
      <c r="A340" s="130"/>
      <c r="B340" s="126"/>
      <c r="C340" s="130"/>
      <c r="D340" s="128"/>
      <c r="E340" s="129"/>
      <c r="F340" s="126"/>
      <c r="G340" s="125"/>
    </row>
    <row r="341" spans="1:7" x14ac:dyDescent="0.35">
      <c r="A341" s="130"/>
      <c r="B341" s="126"/>
      <c r="C341" s="130"/>
      <c r="D341" s="128"/>
      <c r="E341" s="129"/>
      <c r="F341" s="126"/>
      <c r="G341" s="125"/>
    </row>
    <row r="342" spans="1:7" x14ac:dyDescent="0.35">
      <c r="A342" s="130"/>
      <c r="B342" s="126"/>
      <c r="C342" s="130"/>
      <c r="D342" s="128"/>
      <c r="E342" s="129"/>
      <c r="F342" s="126"/>
      <c r="G342" s="125"/>
    </row>
    <row r="343" spans="1:7" x14ac:dyDescent="0.35">
      <c r="A343" s="130"/>
      <c r="B343" s="126"/>
      <c r="C343" s="130"/>
      <c r="D343" s="128"/>
      <c r="E343" s="129"/>
      <c r="F343" s="126"/>
      <c r="G343" s="125"/>
    </row>
    <row r="344" spans="1:7" x14ac:dyDescent="0.35">
      <c r="A344" s="130"/>
      <c r="B344" s="126"/>
      <c r="C344" s="130"/>
      <c r="D344" s="128"/>
      <c r="E344" s="129"/>
      <c r="F344" s="126"/>
      <c r="G344" s="125"/>
    </row>
    <row r="345" spans="1:7" x14ac:dyDescent="0.35">
      <c r="A345" s="130"/>
      <c r="B345" s="126"/>
      <c r="C345" s="130"/>
      <c r="D345" s="128"/>
      <c r="E345" s="129"/>
      <c r="F345" s="126"/>
      <c r="G345" s="125"/>
    </row>
    <row r="346" spans="1:7" x14ac:dyDescent="0.35">
      <c r="A346" s="130"/>
      <c r="B346" s="126"/>
      <c r="C346" s="130"/>
      <c r="D346" s="128"/>
      <c r="E346" s="129"/>
      <c r="F346" s="126"/>
      <c r="G346" s="125"/>
    </row>
    <row r="347" spans="1:7" x14ac:dyDescent="0.35">
      <c r="A347" s="130"/>
      <c r="B347" s="126"/>
      <c r="C347" s="130"/>
      <c r="D347" s="128"/>
      <c r="E347" s="129"/>
      <c r="F347" s="126"/>
      <c r="G347" s="125"/>
    </row>
    <row r="348" spans="1:7" x14ac:dyDescent="0.35">
      <c r="A348" s="130"/>
      <c r="B348" s="126"/>
      <c r="C348" s="130"/>
      <c r="D348" s="128"/>
      <c r="E348" s="129"/>
      <c r="F348" s="126"/>
      <c r="G348" s="125"/>
    </row>
    <row r="349" spans="1:7" x14ac:dyDescent="0.35">
      <c r="A349" s="130"/>
      <c r="B349" s="126"/>
      <c r="C349" s="130"/>
      <c r="D349" s="128"/>
      <c r="E349" s="129"/>
      <c r="F349" s="126"/>
      <c r="G349" s="125"/>
    </row>
    <row r="350" spans="1:7" x14ac:dyDescent="0.35">
      <c r="A350" s="130"/>
      <c r="B350" s="126"/>
      <c r="C350" s="130"/>
      <c r="D350" s="128"/>
      <c r="E350" s="129"/>
      <c r="F350" s="126"/>
      <c r="G350" s="125"/>
    </row>
    <row r="351" spans="1:7" x14ac:dyDescent="0.35">
      <c r="A351" s="130"/>
      <c r="B351" s="126"/>
      <c r="C351" s="130"/>
      <c r="D351" s="128"/>
      <c r="E351" s="129"/>
      <c r="F351" s="126"/>
      <c r="G351" s="125"/>
    </row>
    <row r="352" spans="1:7" x14ac:dyDescent="0.35">
      <c r="A352" s="130"/>
      <c r="B352" s="126"/>
      <c r="C352" s="130"/>
      <c r="D352" s="128"/>
      <c r="E352" s="129"/>
      <c r="F352" s="126"/>
      <c r="G352" s="125"/>
    </row>
    <row r="353" spans="1:7" x14ac:dyDescent="0.35">
      <c r="A353" s="130"/>
      <c r="B353" s="126"/>
      <c r="C353" s="130"/>
      <c r="D353" s="128"/>
      <c r="E353" s="129"/>
      <c r="F353" s="126"/>
      <c r="G353" s="125"/>
    </row>
    <row r="354" spans="1:7" x14ac:dyDescent="0.35">
      <c r="A354" s="130"/>
      <c r="B354" s="126"/>
      <c r="C354" s="130"/>
      <c r="D354" s="128"/>
      <c r="E354" s="129"/>
      <c r="F354" s="126"/>
      <c r="G354" s="125"/>
    </row>
    <row r="355" spans="1:7" x14ac:dyDescent="0.35">
      <c r="A355" s="130"/>
      <c r="B355" s="126"/>
      <c r="C355" s="130"/>
      <c r="D355" s="128"/>
      <c r="E355" s="129"/>
      <c r="F355" s="126"/>
      <c r="G355" s="125"/>
    </row>
    <row r="356" spans="1:7" x14ac:dyDescent="0.35">
      <c r="A356" s="130"/>
      <c r="B356" s="126"/>
      <c r="C356" s="130"/>
      <c r="D356" s="128"/>
      <c r="E356" s="129"/>
      <c r="F356" s="126"/>
      <c r="G356" s="125"/>
    </row>
    <row r="357" spans="1:7" x14ac:dyDescent="0.35">
      <c r="A357" s="130"/>
      <c r="B357" s="126"/>
      <c r="C357" s="130"/>
      <c r="D357" s="128"/>
      <c r="E357" s="129"/>
      <c r="F357" s="126"/>
      <c r="G357" s="125"/>
    </row>
    <row r="358" spans="1:7" x14ac:dyDescent="0.35">
      <c r="A358" s="130"/>
      <c r="B358" s="126"/>
      <c r="C358" s="130"/>
      <c r="D358" s="128"/>
      <c r="E358" s="129"/>
      <c r="F358" s="126"/>
      <c r="G358" s="125"/>
    </row>
    <row r="359" spans="1:7" x14ac:dyDescent="0.35">
      <c r="A359" s="130"/>
      <c r="B359" s="126"/>
      <c r="C359" s="130"/>
      <c r="D359" s="128"/>
      <c r="E359" s="129"/>
      <c r="F359" s="126"/>
      <c r="G359" s="125"/>
    </row>
    <row r="360" spans="1:7" x14ac:dyDescent="0.35">
      <c r="A360" s="130"/>
      <c r="B360" s="126"/>
      <c r="C360" s="130"/>
      <c r="D360" s="128"/>
      <c r="E360" s="129"/>
      <c r="F360" s="126"/>
      <c r="G360" s="125"/>
    </row>
    <row r="361" spans="1:7" x14ac:dyDescent="0.35">
      <c r="A361" s="130"/>
      <c r="B361" s="126"/>
      <c r="C361" s="130"/>
      <c r="D361" s="128"/>
      <c r="E361" s="129"/>
      <c r="F361" s="126"/>
      <c r="G361" s="125"/>
    </row>
    <row r="362" spans="1:7" x14ac:dyDescent="0.35">
      <c r="A362" s="130"/>
      <c r="B362" s="126"/>
      <c r="C362" s="130"/>
      <c r="D362" s="128"/>
      <c r="E362" s="129"/>
      <c r="F362" s="126"/>
      <c r="G362" s="125"/>
    </row>
    <row r="363" spans="1:7" x14ac:dyDescent="0.35">
      <c r="A363" s="130"/>
      <c r="B363" s="126"/>
      <c r="C363" s="130"/>
      <c r="D363" s="128"/>
      <c r="E363" s="129"/>
      <c r="F363" s="126"/>
      <c r="G363" s="125"/>
    </row>
    <row r="364" spans="1:7" x14ac:dyDescent="0.35">
      <c r="A364" s="130"/>
      <c r="B364" s="126"/>
      <c r="C364" s="130"/>
      <c r="D364" s="128"/>
      <c r="E364" s="129"/>
      <c r="F364" s="126"/>
      <c r="G364" s="125"/>
    </row>
  </sheetData>
  <mergeCells count="2">
    <mergeCell ref="A2:F2"/>
    <mergeCell ref="A1:E1"/>
  </mergeCells>
  <hyperlinks>
    <hyperlink ref="G1" location="'Contents page'!A1" display="Return to contents" xr:uid="{910F37D2-543C-434B-A0DA-BDA2E713F0A1}"/>
  </hyperlinks>
  <printOptions horizontalCentered="1" verticalCentered="1"/>
  <pageMargins left="0.70866141732283472" right="0.70866141732283472" top="0.74803149606299213" bottom="0.74803149606299213" header="0.31496062992125984" footer="0.31496062992125984"/>
  <pageSetup paperSize="9" pageOrder="overThenDown" orientation="landscape" r:id="rId1"/>
  <headerFooter>
    <oddFooter>&amp;L&amp;A&amp;C&amp;F&amp;R&amp;D</oddFooter>
  </headerFooter>
  <tableParts count="1">
    <tablePart r:id="rId2"/>
  </tableParts>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37">
    <tabColor rgb="FFE73137"/>
  </sheetPr>
  <dimension ref="A1:O366"/>
  <sheetViews>
    <sheetView showGridLines="0" zoomScaleNormal="100" zoomScaleSheetLayoutView="100" workbookViewId="0">
      <pane ySplit="3" topLeftCell="A4" activePane="bottomLeft" state="frozen"/>
      <selection pane="bottomLeft" activeCell="H1" sqref="H1:XFD1048576"/>
    </sheetView>
  </sheetViews>
  <sheetFormatPr defaultColWidth="0" defaultRowHeight="14.5" x14ac:dyDescent="0.35"/>
  <cols>
    <col min="1" max="1" width="12.26953125" style="16" customWidth="1"/>
    <col min="2" max="2" width="12.54296875" style="16" customWidth="1"/>
    <col min="3" max="3" width="13.1796875" style="16" customWidth="1"/>
    <col min="4" max="4" width="17" style="16" customWidth="1"/>
    <col min="5" max="5" width="17.1796875" customWidth="1"/>
    <col min="6" max="6" width="20.81640625" customWidth="1"/>
    <col min="7" max="7" width="34.453125" customWidth="1"/>
    <col min="8" max="15" width="0" hidden="1" customWidth="1"/>
    <col min="16" max="16384" width="8.7265625" hidden="1"/>
  </cols>
  <sheetData>
    <row r="1" spans="1:15" ht="30" customHeight="1" x14ac:dyDescent="0.35">
      <c r="A1" s="351" t="s">
        <v>2</v>
      </c>
      <c r="B1" s="351"/>
      <c r="C1" s="351"/>
      <c r="D1" s="351"/>
      <c r="E1" s="351"/>
      <c r="F1" s="351"/>
      <c r="G1" s="244" t="s">
        <v>294</v>
      </c>
    </row>
    <row r="2" spans="1:15" ht="29.5" customHeight="1" x14ac:dyDescent="0.35">
      <c r="A2" s="350" t="s">
        <v>329</v>
      </c>
      <c r="B2" s="350"/>
      <c r="C2" s="350"/>
      <c r="D2" s="350"/>
      <c r="E2" s="350"/>
      <c r="F2" s="350"/>
      <c r="G2" s="350"/>
    </row>
    <row r="3" spans="1:15" ht="72" customHeight="1" x14ac:dyDescent="0.35">
      <c r="A3" s="109" t="s">
        <v>39</v>
      </c>
      <c r="B3" s="109" t="s">
        <v>123</v>
      </c>
      <c r="C3" s="109" t="s">
        <v>124</v>
      </c>
      <c r="D3" s="109" t="s">
        <v>125</v>
      </c>
      <c r="E3" s="109" t="s">
        <v>126</v>
      </c>
      <c r="F3" s="109" t="s">
        <v>127</v>
      </c>
      <c r="G3" s="109" t="s">
        <v>128</v>
      </c>
    </row>
    <row r="4" spans="1:15" ht="15.5" x14ac:dyDescent="0.35">
      <c r="A4" s="131"/>
      <c r="B4" s="132"/>
      <c r="C4" s="132"/>
      <c r="D4" s="132"/>
      <c r="E4" s="132"/>
      <c r="F4" s="132"/>
      <c r="G4" s="132"/>
    </row>
    <row r="5" spans="1:15" ht="15.5" x14ac:dyDescent="0.35">
      <c r="A5" s="133"/>
      <c r="B5" s="133"/>
      <c r="C5" s="133"/>
      <c r="D5" s="133"/>
      <c r="E5" s="134"/>
      <c r="F5" s="135"/>
      <c r="G5" s="135"/>
    </row>
    <row r="6" spans="1:15" ht="15.5" x14ac:dyDescent="0.35">
      <c r="A6" s="136"/>
      <c r="B6" s="136"/>
      <c r="C6" s="136"/>
      <c r="D6" s="136"/>
      <c r="E6" s="128"/>
      <c r="F6" s="137"/>
      <c r="G6" s="138"/>
    </row>
    <row r="7" spans="1:15" ht="15.5" x14ac:dyDescent="0.35">
      <c r="A7" s="136"/>
      <c r="B7" s="136"/>
      <c r="C7" s="136"/>
      <c r="D7" s="136"/>
      <c r="E7" s="128"/>
      <c r="F7" s="137"/>
      <c r="G7" s="137"/>
    </row>
    <row r="8" spans="1:15" ht="15.5" x14ac:dyDescent="0.35">
      <c r="A8" s="136"/>
      <c r="B8" s="136"/>
      <c r="C8" s="136"/>
      <c r="D8" s="136"/>
      <c r="E8" s="128"/>
      <c r="F8" s="137"/>
      <c r="G8" s="137"/>
    </row>
    <row r="9" spans="1:15" ht="15.5" x14ac:dyDescent="0.35">
      <c r="A9" s="136"/>
      <c r="B9" s="136"/>
      <c r="C9" s="136"/>
      <c r="D9" s="136"/>
      <c r="E9" s="128"/>
      <c r="F9" s="137"/>
      <c r="G9" s="137"/>
    </row>
    <row r="10" spans="1:15" ht="15.5" x14ac:dyDescent="0.35">
      <c r="A10" s="136"/>
      <c r="B10" s="136"/>
      <c r="C10" s="136"/>
      <c r="D10" s="136"/>
      <c r="E10" s="128"/>
      <c r="F10" s="137"/>
      <c r="G10" s="137"/>
    </row>
    <row r="11" spans="1:15" ht="15.5" x14ac:dyDescent="0.35">
      <c r="A11" s="136"/>
      <c r="B11" s="136"/>
      <c r="C11" s="136"/>
      <c r="D11" s="136"/>
      <c r="E11" s="128"/>
      <c r="F11" s="137"/>
      <c r="G11" s="137"/>
    </row>
    <row r="12" spans="1:15" ht="15.5" x14ac:dyDescent="0.35">
      <c r="A12" s="136"/>
      <c r="B12" s="136"/>
      <c r="C12" s="136"/>
      <c r="D12" s="136"/>
      <c r="E12" s="128"/>
      <c r="F12" s="137"/>
      <c r="G12" s="137"/>
      <c r="O12" s="15"/>
    </row>
    <row r="13" spans="1:15" ht="15.5" x14ac:dyDescent="0.35">
      <c r="A13" s="136"/>
      <c r="B13" s="136"/>
      <c r="C13" s="136"/>
      <c r="D13" s="136"/>
      <c r="E13" s="128"/>
      <c r="F13" s="137"/>
      <c r="G13" s="137"/>
    </row>
    <row r="14" spans="1:15" ht="15.5" x14ac:dyDescent="0.35">
      <c r="A14" s="136"/>
      <c r="B14" s="136"/>
      <c r="C14" s="136"/>
      <c r="D14" s="136"/>
      <c r="E14" s="128"/>
      <c r="F14" s="137"/>
      <c r="G14" s="137"/>
    </row>
    <row r="15" spans="1:15" ht="15.5" x14ac:dyDescent="0.35">
      <c r="A15" s="136"/>
      <c r="B15" s="136"/>
      <c r="C15" s="136"/>
      <c r="D15" s="136"/>
      <c r="E15" s="128"/>
      <c r="F15" s="137"/>
      <c r="G15" s="137"/>
    </row>
    <row r="16" spans="1:15" ht="15.5" x14ac:dyDescent="0.35">
      <c r="A16" s="136"/>
      <c r="B16" s="136"/>
      <c r="C16" s="136"/>
      <c r="D16" s="136"/>
      <c r="E16" s="128"/>
      <c r="F16" s="137"/>
      <c r="G16" s="137"/>
    </row>
    <row r="17" spans="1:7" ht="15.5" x14ac:dyDescent="0.35">
      <c r="A17" s="136"/>
      <c r="B17" s="136"/>
      <c r="C17" s="136"/>
      <c r="D17" s="136"/>
      <c r="E17" s="128"/>
      <c r="F17" s="137"/>
      <c r="G17" s="137"/>
    </row>
    <row r="18" spans="1:7" ht="15.5" x14ac:dyDescent="0.35">
      <c r="A18" s="136"/>
      <c r="B18" s="136"/>
      <c r="C18" s="136"/>
      <c r="D18" s="136"/>
      <c r="E18" s="128"/>
      <c r="F18" s="137"/>
      <c r="G18" s="137"/>
    </row>
    <row r="19" spans="1:7" ht="15.5" x14ac:dyDescent="0.35">
      <c r="A19" s="136"/>
      <c r="B19" s="136"/>
      <c r="C19" s="136"/>
      <c r="D19" s="136"/>
      <c r="E19" s="128"/>
      <c r="F19" s="137"/>
      <c r="G19" s="137"/>
    </row>
    <row r="20" spans="1:7" ht="15.5" x14ac:dyDescent="0.35">
      <c r="A20" s="136"/>
      <c r="B20" s="136"/>
      <c r="C20" s="136"/>
      <c r="D20" s="136"/>
      <c r="E20" s="128"/>
      <c r="F20" s="137"/>
      <c r="G20" s="137"/>
    </row>
    <row r="21" spans="1:7" ht="15.5" x14ac:dyDescent="0.35">
      <c r="A21" s="136"/>
      <c r="B21" s="136"/>
      <c r="C21" s="136"/>
      <c r="D21" s="136"/>
      <c r="E21" s="128"/>
      <c r="F21" s="137"/>
      <c r="G21" s="137"/>
    </row>
    <row r="22" spans="1:7" ht="15.5" x14ac:dyDescent="0.35">
      <c r="A22" s="136"/>
      <c r="B22" s="136"/>
      <c r="C22" s="136"/>
      <c r="D22" s="136"/>
      <c r="E22" s="128"/>
      <c r="F22" s="137"/>
      <c r="G22" s="137"/>
    </row>
    <row r="23" spans="1:7" ht="15.5" x14ac:dyDescent="0.35">
      <c r="A23" s="136"/>
      <c r="B23" s="136"/>
      <c r="C23" s="136"/>
      <c r="D23" s="136"/>
      <c r="E23" s="128"/>
      <c r="F23" s="137"/>
      <c r="G23" s="137"/>
    </row>
    <row r="24" spans="1:7" ht="15.5" x14ac:dyDescent="0.35">
      <c r="A24" s="136"/>
      <c r="B24" s="136"/>
      <c r="C24" s="136"/>
      <c r="D24" s="136"/>
      <c r="E24" s="128"/>
      <c r="F24" s="137"/>
      <c r="G24" s="137"/>
    </row>
    <row r="25" spans="1:7" ht="15.5" x14ac:dyDescent="0.35">
      <c r="A25" s="132"/>
      <c r="B25" s="132"/>
      <c r="C25" s="132"/>
      <c r="D25" s="132"/>
      <c r="E25" s="128"/>
      <c r="F25" s="132"/>
      <c r="G25" s="132"/>
    </row>
    <row r="26" spans="1:7" ht="15.5" x14ac:dyDescent="0.35">
      <c r="A26" s="132"/>
      <c r="B26" s="132"/>
      <c r="C26" s="132"/>
      <c r="D26" s="132"/>
      <c r="E26" s="128"/>
      <c r="F26" s="132"/>
      <c r="G26" s="132"/>
    </row>
    <row r="27" spans="1:7" ht="15.5" x14ac:dyDescent="0.35">
      <c r="A27" s="132"/>
      <c r="B27" s="132"/>
      <c r="C27" s="132"/>
      <c r="D27" s="132"/>
      <c r="E27" s="128"/>
      <c r="F27" s="132"/>
      <c r="G27" s="132"/>
    </row>
    <row r="28" spans="1:7" ht="15.5" x14ac:dyDescent="0.35">
      <c r="A28" s="132"/>
      <c r="B28" s="132"/>
      <c r="C28" s="132"/>
      <c r="D28" s="132"/>
      <c r="E28" s="128"/>
      <c r="F28" s="132"/>
      <c r="G28" s="132"/>
    </row>
    <row r="29" spans="1:7" ht="15.5" x14ac:dyDescent="0.35">
      <c r="A29" s="132"/>
      <c r="B29" s="132"/>
      <c r="C29" s="132"/>
      <c r="D29" s="132"/>
      <c r="E29" s="128"/>
      <c r="F29" s="132"/>
      <c r="G29" s="132"/>
    </row>
    <row r="30" spans="1:7" ht="15.5" x14ac:dyDescent="0.35">
      <c r="A30" s="132"/>
      <c r="B30" s="132"/>
      <c r="C30" s="132"/>
      <c r="D30" s="132"/>
      <c r="E30" s="128"/>
      <c r="F30" s="132"/>
      <c r="G30" s="132"/>
    </row>
    <row r="31" spans="1:7" ht="15.5" x14ac:dyDescent="0.35">
      <c r="A31" s="132"/>
      <c r="B31" s="132"/>
      <c r="C31" s="132"/>
      <c r="D31" s="132"/>
      <c r="E31" s="128"/>
      <c r="F31" s="132"/>
      <c r="G31" s="132"/>
    </row>
    <row r="32" spans="1:7" ht="15.5" x14ac:dyDescent="0.35">
      <c r="A32" s="132"/>
      <c r="B32" s="132"/>
      <c r="C32" s="132"/>
      <c r="D32" s="132"/>
      <c r="E32" s="128"/>
      <c r="F32" s="132"/>
      <c r="G32" s="132"/>
    </row>
    <row r="33" spans="1:7" ht="15.5" x14ac:dyDescent="0.35">
      <c r="A33" s="132"/>
      <c r="B33" s="132"/>
      <c r="C33" s="132"/>
      <c r="D33" s="132"/>
      <c r="E33" s="128"/>
      <c r="F33" s="132"/>
      <c r="G33" s="132"/>
    </row>
    <row r="34" spans="1:7" ht="15.5" x14ac:dyDescent="0.35">
      <c r="A34" s="132"/>
      <c r="B34" s="132"/>
      <c r="C34" s="132"/>
      <c r="D34" s="132"/>
      <c r="E34" s="128"/>
      <c r="F34" s="132"/>
      <c r="G34" s="132"/>
    </row>
    <row r="35" spans="1:7" ht="15.5" x14ac:dyDescent="0.35">
      <c r="A35" s="132"/>
      <c r="B35" s="132"/>
      <c r="C35" s="132"/>
      <c r="D35" s="132"/>
      <c r="E35" s="128"/>
      <c r="F35" s="132"/>
      <c r="G35" s="132"/>
    </row>
    <row r="36" spans="1:7" ht="15.5" x14ac:dyDescent="0.35">
      <c r="A36" s="132"/>
      <c r="B36" s="132"/>
      <c r="C36" s="132"/>
      <c r="D36" s="132"/>
      <c r="E36" s="128"/>
      <c r="F36" s="132"/>
      <c r="G36" s="132"/>
    </row>
    <row r="37" spans="1:7" ht="15.5" x14ac:dyDescent="0.35">
      <c r="A37" s="132"/>
      <c r="B37" s="132"/>
      <c r="C37" s="132"/>
      <c r="D37" s="132"/>
      <c r="E37" s="128"/>
      <c r="F37" s="132"/>
      <c r="G37" s="132"/>
    </row>
    <row r="38" spans="1:7" ht="15.5" x14ac:dyDescent="0.35">
      <c r="A38" s="132"/>
      <c r="B38" s="132"/>
      <c r="C38" s="132"/>
      <c r="D38" s="132"/>
      <c r="E38" s="128"/>
      <c r="F38" s="132"/>
      <c r="G38" s="132"/>
    </row>
    <row r="39" spans="1:7" ht="15.5" x14ac:dyDescent="0.35">
      <c r="A39" s="132"/>
      <c r="B39" s="132"/>
      <c r="C39" s="132"/>
      <c r="D39" s="132"/>
      <c r="E39" s="128"/>
      <c r="F39" s="132"/>
      <c r="G39" s="132"/>
    </row>
    <row r="40" spans="1:7" ht="15.5" x14ac:dyDescent="0.35">
      <c r="A40" s="132"/>
      <c r="B40" s="132"/>
      <c r="C40" s="132"/>
      <c r="D40" s="132"/>
      <c r="E40" s="128"/>
      <c r="F40" s="132"/>
      <c r="G40" s="132"/>
    </row>
    <row r="41" spans="1:7" ht="15.5" x14ac:dyDescent="0.35">
      <c r="A41" s="132"/>
      <c r="B41" s="132"/>
      <c r="C41" s="132"/>
      <c r="D41" s="132"/>
      <c r="E41" s="128"/>
      <c r="F41" s="132"/>
      <c r="G41" s="132"/>
    </row>
    <row r="42" spans="1:7" ht="15.5" x14ac:dyDescent="0.35">
      <c r="A42" s="132"/>
      <c r="B42" s="132"/>
      <c r="C42" s="132"/>
      <c r="D42" s="132"/>
      <c r="E42" s="128"/>
      <c r="F42" s="132"/>
      <c r="G42" s="132"/>
    </row>
    <row r="43" spans="1:7" ht="15.5" x14ac:dyDescent="0.35">
      <c r="A43" s="132"/>
      <c r="B43" s="132"/>
      <c r="C43" s="132"/>
      <c r="D43" s="132"/>
      <c r="E43" s="128"/>
      <c r="F43" s="132"/>
      <c r="G43" s="132"/>
    </row>
    <row r="44" spans="1:7" ht="15.5" x14ac:dyDescent="0.35">
      <c r="A44" s="132"/>
      <c r="B44" s="132"/>
      <c r="C44" s="132"/>
      <c r="D44" s="132"/>
      <c r="E44" s="128"/>
      <c r="F44" s="132"/>
      <c r="G44" s="132"/>
    </row>
    <row r="45" spans="1:7" ht="15.5" x14ac:dyDescent="0.35">
      <c r="A45" s="132"/>
      <c r="B45" s="132"/>
      <c r="C45" s="132"/>
      <c r="D45" s="132"/>
      <c r="E45" s="128"/>
      <c r="F45" s="132"/>
      <c r="G45" s="132"/>
    </row>
    <row r="46" spans="1:7" ht="15.5" x14ac:dyDescent="0.35">
      <c r="A46" s="132"/>
      <c r="B46" s="132"/>
      <c r="C46" s="132"/>
      <c r="D46" s="132"/>
      <c r="E46" s="128"/>
      <c r="F46" s="132"/>
      <c r="G46" s="132"/>
    </row>
    <row r="47" spans="1:7" ht="15.5" x14ac:dyDescent="0.35">
      <c r="A47" s="132"/>
      <c r="B47" s="132"/>
      <c r="C47" s="132"/>
      <c r="D47" s="132"/>
      <c r="E47" s="128"/>
      <c r="F47" s="132"/>
      <c r="G47" s="132"/>
    </row>
    <row r="48" spans="1:7" ht="15.5" x14ac:dyDescent="0.35">
      <c r="A48" s="132"/>
      <c r="B48" s="132"/>
      <c r="C48" s="132"/>
      <c r="D48" s="132"/>
      <c r="E48" s="128"/>
      <c r="F48" s="132"/>
      <c r="G48" s="132"/>
    </row>
    <row r="49" spans="1:7" ht="15.5" x14ac:dyDescent="0.35">
      <c r="A49" s="132"/>
      <c r="B49" s="132"/>
      <c r="C49" s="132"/>
      <c r="D49" s="132"/>
      <c r="E49" s="128"/>
      <c r="F49" s="132"/>
      <c r="G49" s="132"/>
    </row>
    <row r="50" spans="1:7" ht="15.5" x14ac:dyDescent="0.35">
      <c r="A50" s="132"/>
      <c r="B50" s="132"/>
      <c r="C50" s="132"/>
      <c r="D50" s="132"/>
      <c r="E50" s="128"/>
      <c r="F50" s="132"/>
      <c r="G50" s="132"/>
    </row>
    <row r="51" spans="1:7" ht="15.5" x14ac:dyDescent="0.35">
      <c r="A51" s="132"/>
      <c r="B51" s="132"/>
      <c r="C51" s="132"/>
      <c r="D51" s="132"/>
      <c r="E51" s="128"/>
      <c r="F51" s="132"/>
      <c r="G51" s="132"/>
    </row>
    <row r="52" spans="1:7" ht="15.5" x14ac:dyDescent="0.35">
      <c r="A52" s="132"/>
      <c r="B52" s="132"/>
      <c r="C52" s="132"/>
      <c r="D52" s="132"/>
      <c r="E52" s="128"/>
      <c r="F52" s="132"/>
      <c r="G52" s="132"/>
    </row>
    <row r="53" spans="1:7" ht="15.5" x14ac:dyDescent="0.35">
      <c r="A53" s="132"/>
      <c r="B53" s="132"/>
      <c r="C53" s="132"/>
      <c r="D53" s="132"/>
      <c r="E53" s="128"/>
      <c r="F53" s="132"/>
      <c r="G53" s="132"/>
    </row>
    <row r="54" spans="1:7" ht="15.5" x14ac:dyDescent="0.35">
      <c r="A54" s="132"/>
      <c r="B54" s="132"/>
      <c r="C54" s="132"/>
      <c r="D54" s="132"/>
      <c r="E54" s="128"/>
      <c r="F54" s="132"/>
      <c r="G54" s="132"/>
    </row>
    <row r="55" spans="1:7" ht="15.5" x14ac:dyDescent="0.35">
      <c r="A55" s="132"/>
      <c r="B55" s="132"/>
      <c r="C55" s="132"/>
      <c r="D55" s="132"/>
      <c r="E55" s="128"/>
      <c r="F55" s="132"/>
      <c r="G55" s="132"/>
    </row>
    <row r="56" spans="1:7" ht="15.5" x14ac:dyDescent="0.35">
      <c r="A56" s="132"/>
      <c r="B56" s="132"/>
      <c r="C56" s="132"/>
      <c r="D56" s="132"/>
      <c r="E56" s="128"/>
      <c r="F56" s="132"/>
      <c r="G56" s="132"/>
    </row>
    <row r="57" spans="1:7" ht="15.5" x14ac:dyDescent="0.35">
      <c r="A57" s="132"/>
      <c r="B57" s="132"/>
      <c r="C57" s="132"/>
      <c r="D57" s="132"/>
      <c r="E57" s="128"/>
      <c r="F57" s="132"/>
      <c r="G57" s="132"/>
    </row>
    <row r="58" spans="1:7" ht="15.5" x14ac:dyDescent="0.35">
      <c r="A58" s="132"/>
      <c r="B58" s="132"/>
      <c r="C58" s="132"/>
      <c r="D58" s="132"/>
      <c r="E58" s="128"/>
      <c r="F58" s="132"/>
      <c r="G58" s="132"/>
    </row>
    <row r="59" spans="1:7" ht="15.5" x14ac:dyDescent="0.35">
      <c r="A59" s="132"/>
      <c r="B59" s="132"/>
      <c r="C59" s="132"/>
      <c r="D59" s="132"/>
      <c r="E59" s="128"/>
      <c r="F59" s="132"/>
      <c r="G59" s="132"/>
    </row>
    <row r="60" spans="1:7" ht="15.5" x14ac:dyDescent="0.35">
      <c r="A60" s="132"/>
      <c r="B60" s="132"/>
      <c r="C60" s="132"/>
      <c r="D60" s="132"/>
      <c r="E60" s="128"/>
      <c r="F60" s="132"/>
      <c r="G60" s="132"/>
    </row>
    <row r="61" spans="1:7" ht="15.5" x14ac:dyDescent="0.35">
      <c r="A61" s="132"/>
      <c r="B61" s="132"/>
      <c r="C61" s="132"/>
      <c r="D61" s="132"/>
      <c r="E61" s="128"/>
      <c r="F61" s="132"/>
      <c r="G61" s="132"/>
    </row>
    <row r="62" spans="1:7" ht="15.5" x14ac:dyDescent="0.35">
      <c r="A62" s="132"/>
      <c r="B62" s="132"/>
      <c r="C62" s="132"/>
      <c r="D62" s="132"/>
      <c r="E62" s="128"/>
      <c r="F62" s="132"/>
      <c r="G62" s="132"/>
    </row>
    <row r="63" spans="1:7" ht="15.5" x14ac:dyDescent="0.35">
      <c r="A63" s="132"/>
      <c r="B63" s="132"/>
      <c r="C63" s="132"/>
      <c r="D63" s="132"/>
      <c r="E63" s="128"/>
      <c r="F63" s="132"/>
      <c r="G63" s="132"/>
    </row>
    <row r="64" spans="1:7" ht="15.5" x14ac:dyDescent="0.35">
      <c r="A64" s="132"/>
      <c r="B64" s="132"/>
      <c r="C64" s="132"/>
      <c r="D64" s="132"/>
      <c r="E64" s="128"/>
      <c r="F64" s="132"/>
      <c r="G64" s="132"/>
    </row>
    <row r="65" spans="1:7" ht="15.5" x14ac:dyDescent="0.35">
      <c r="A65" s="132"/>
      <c r="B65" s="132"/>
      <c r="C65" s="132"/>
      <c r="D65" s="132"/>
      <c r="E65" s="128"/>
      <c r="F65" s="132"/>
      <c r="G65" s="132"/>
    </row>
    <row r="66" spans="1:7" ht="15.5" x14ac:dyDescent="0.35">
      <c r="A66" s="132"/>
      <c r="B66" s="132"/>
      <c r="C66" s="132"/>
      <c r="D66" s="132"/>
      <c r="E66" s="128"/>
      <c r="F66" s="132"/>
      <c r="G66" s="132"/>
    </row>
    <row r="67" spans="1:7" ht="15.5" x14ac:dyDescent="0.35">
      <c r="A67" s="132"/>
      <c r="B67" s="132"/>
      <c r="C67" s="132"/>
      <c r="D67" s="132"/>
      <c r="E67" s="128"/>
      <c r="F67" s="132"/>
      <c r="G67" s="132"/>
    </row>
    <row r="68" spans="1:7" ht="15.5" x14ac:dyDescent="0.35">
      <c r="A68" s="132"/>
      <c r="B68" s="132"/>
      <c r="C68" s="132"/>
      <c r="D68" s="132"/>
      <c r="E68" s="128"/>
      <c r="F68" s="132"/>
      <c r="G68" s="132"/>
    </row>
    <row r="69" spans="1:7" ht="15.5" x14ac:dyDescent="0.35">
      <c r="A69" s="132"/>
      <c r="B69" s="132"/>
      <c r="C69" s="132"/>
      <c r="D69" s="132"/>
      <c r="E69" s="128"/>
      <c r="F69" s="132"/>
      <c r="G69" s="132"/>
    </row>
    <row r="70" spans="1:7" ht="15.5" x14ac:dyDescent="0.35">
      <c r="A70" s="132"/>
      <c r="B70" s="132"/>
      <c r="C70" s="132"/>
      <c r="D70" s="132"/>
      <c r="E70" s="128"/>
      <c r="F70" s="132"/>
      <c r="G70" s="132"/>
    </row>
    <row r="71" spans="1:7" ht="15.5" x14ac:dyDescent="0.35">
      <c r="A71" s="132"/>
      <c r="B71" s="132"/>
      <c r="C71" s="132"/>
      <c r="D71" s="132"/>
      <c r="E71" s="128"/>
      <c r="F71" s="132"/>
      <c r="G71" s="132"/>
    </row>
    <row r="72" spans="1:7" ht="15.5" x14ac:dyDescent="0.35">
      <c r="A72" s="132"/>
      <c r="B72" s="132"/>
      <c r="C72" s="132"/>
      <c r="D72" s="132"/>
      <c r="E72" s="128"/>
      <c r="F72" s="132"/>
      <c r="G72" s="132"/>
    </row>
    <row r="73" spans="1:7" ht="15.5" x14ac:dyDescent="0.35">
      <c r="A73" s="132"/>
      <c r="B73" s="132"/>
      <c r="C73" s="132"/>
      <c r="D73" s="132"/>
      <c r="E73" s="128"/>
      <c r="F73" s="132"/>
      <c r="G73" s="132"/>
    </row>
    <row r="74" spans="1:7" ht="15.5" x14ac:dyDescent="0.35">
      <c r="A74" s="132"/>
      <c r="B74" s="132"/>
      <c r="C74" s="132"/>
      <c r="D74" s="132"/>
      <c r="E74" s="128"/>
      <c r="F74" s="132"/>
      <c r="G74" s="132"/>
    </row>
    <row r="75" spans="1:7" ht="15.5" x14ac:dyDescent="0.35">
      <c r="A75" s="132"/>
      <c r="B75" s="132"/>
      <c r="C75" s="132"/>
      <c r="D75" s="132"/>
      <c r="E75" s="128"/>
      <c r="F75" s="132"/>
      <c r="G75" s="132"/>
    </row>
    <row r="76" spans="1:7" ht="15.5" x14ac:dyDescent="0.35">
      <c r="A76" s="132"/>
      <c r="B76" s="132"/>
      <c r="C76" s="132"/>
      <c r="D76" s="132"/>
      <c r="E76" s="128"/>
      <c r="F76" s="132"/>
      <c r="G76" s="132"/>
    </row>
    <row r="77" spans="1:7" ht="15.5" x14ac:dyDescent="0.35">
      <c r="A77" s="132"/>
      <c r="B77" s="132"/>
      <c r="C77" s="132"/>
      <c r="D77" s="132"/>
      <c r="E77" s="128"/>
      <c r="F77" s="132"/>
      <c r="G77" s="132"/>
    </row>
    <row r="78" spans="1:7" ht="15.5" x14ac:dyDescent="0.35">
      <c r="A78" s="132"/>
      <c r="B78" s="132"/>
      <c r="C78" s="132"/>
      <c r="D78" s="132"/>
      <c r="E78" s="128"/>
      <c r="F78" s="132"/>
      <c r="G78" s="132"/>
    </row>
    <row r="79" spans="1:7" ht="15.5" x14ac:dyDescent="0.35">
      <c r="A79" s="132"/>
      <c r="B79" s="132"/>
      <c r="C79" s="132"/>
      <c r="D79" s="132"/>
      <c r="E79" s="128"/>
      <c r="F79" s="132"/>
      <c r="G79" s="132"/>
    </row>
    <row r="80" spans="1:7" ht="15.5" x14ac:dyDescent="0.35">
      <c r="A80" s="132"/>
      <c r="B80" s="132"/>
      <c r="C80" s="132"/>
      <c r="D80" s="132"/>
      <c r="E80" s="128"/>
      <c r="F80" s="132"/>
      <c r="G80" s="132"/>
    </row>
    <row r="81" spans="1:7" ht="15.5" x14ac:dyDescent="0.35">
      <c r="A81" s="132"/>
      <c r="B81" s="132"/>
      <c r="C81" s="132"/>
      <c r="D81" s="132"/>
      <c r="E81" s="128"/>
      <c r="F81" s="132"/>
      <c r="G81" s="132"/>
    </row>
    <row r="82" spans="1:7" ht="15.5" x14ac:dyDescent="0.35">
      <c r="A82" s="132"/>
      <c r="B82" s="132"/>
      <c r="C82" s="132"/>
      <c r="D82" s="132"/>
      <c r="E82" s="128"/>
      <c r="F82" s="132"/>
      <c r="G82" s="132"/>
    </row>
    <row r="83" spans="1:7" ht="15.5" x14ac:dyDescent="0.35">
      <c r="A83" s="132"/>
      <c r="B83" s="132"/>
      <c r="C83" s="132"/>
      <c r="D83" s="132"/>
      <c r="E83" s="128"/>
      <c r="F83" s="132"/>
      <c r="G83" s="132"/>
    </row>
    <row r="84" spans="1:7" ht="15.5" x14ac:dyDescent="0.35">
      <c r="A84" s="132"/>
      <c r="B84" s="132"/>
      <c r="C84" s="132"/>
      <c r="D84" s="132"/>
      <c r="E84" s="128"/>
      <c r="F84" s="132"/>
      <c r="G84" s="132"/>
    </row>
    <row r="85" spans="1:7" ht="15.5" x14ac:dyDescent="0.35">
      <c r="A85" s="132"/>
      <c r="B85" s="132"/>
      <c r="C85" s="132"/>
      <c r="D85" s="132"/>
      <c r="E85" s="128"/>
      <c r="F85" s="132"/>
      <c r="G85" s="132"/>
    </row>
    <row r="86" spans="1:7" ht="15.5" x14ac:dyDescent="0.35">
      <c r="A86" s="132"/>
      <c r="B86" s="132"/>
      <c r="C86" s="132"/>
      <c r="D86" s="132"/>
      <c r="E86" s="128"/>
      <c r="F86" s="132"/>
      <c r="G86" s="132"/>
    </row>
    <row r="87" spans="1:7" ht="15.5" x14ac:dyDescent="0.35">
      <c r="A87" s="132"/>
      <c r="B87" s="132"/>
      <c r="C87" s="132"/>
      <c r="D87" s="132"/>
      <c r="E87" s="128"/>
      <c r="F87" s="132"/>
      <c r="G87" s="132"/>
    </row>
    <row r="88" spans="1:7" ht="15.5" x14ac:dyDescent="0.35">
      <c r="A88" s="132"/>
      <c r="B88" s="132"/>
      <c r="C88" s="132"/>
      <c r="D88" s="132"/>
      <c r="E88" s="128"/>
      <c r="F88" s="132"/>
      <c r="G88" s="132"/>
    </row>
    <row r="89" spans="1:7" ht="15.5" x14ac:dyDescent="0.35">
      <c r="A89" s="132"/>
      <c r="B89" s="132"/>
      <c r="C89" s="132"/>
      <c r="D89" s="132"/>
      <c r="E89" s="128"/>
      <c r="F89" s="132"/>
      <c r="G89" s="132"/>
    </row>
    <row r="90" spans="1:7" ht="15.5" x14ac:dyDescent="0.35">
      <c r="A90" s="132"/>
      <c r="B90" s="132"/>
      <c r="C90" s="132"/>
      <c r="D90" s="132"/>
      <c r="E90" s="128"/>
      <c r="F90" s="132"/>
      <c r="G90" s="132"/>
    </row>
    <row r="91" spans="1:7" ht="15.5" x14ac:dyDescent="0.35">
      <c r="A91" s="132"/>
      <c r="B91" s="132"/>
      <c r="C91" s="132"/>
      <c r="D91" s="132"/>
      <c r="E91" s="128"/>
      <c r="F91" s="132"/>
      <c r="G91" s="132"/>
    </row>
    <row r="92" spans="1:7" ht="15.5" x14ac:dyDescent="0.35">
      <c r="A92" s="132"/>
      <c r="B92" s="132"/>
      <c r="C92" s="132"/>
      <c r="D92" s="132"/>
      <c r="E92" s="128"/>
      <c r="F92" s="132"/>
      <c r="G92" s="132"/>
    </row>
    <row r="93" spans="1:7" ht="15.5" x14ac:dyDescent="0.35">
      <c r="A93" s="132"/>
      <c r="B93" s="132"/>
      <c r="C93" s="132"/>
      <c r="D93" s="132"/>
      <c r="E93" s="128"/>
      <c r="F93" s="132"/>
      <c r="G93" s="132"/>
    </row>
    <row r="94" spans="1:7" ht="15.5" x14ac:dyDescent="0.35">
      <c r="A94" s="132"/>
      <c r="B94" s="132"/>
      <c r="C94" s="132"/>
      <c r="D94" s="132"/>
      <c r="E94" s="128"/>
      <c r="F94" s="132"/>
      <c r="G94" s="132"/>
    </row>
    <row r="95" spans="1:7" ht="15.5" x14ac:dyDescent="0.35">
      <c r="A95" s="132"/>
      <c r="B95" s="132"/>
      <c r="C95" s="132"/>
      <c r="D95" s="132"/>
      <c r="E95" s="128"/>
      <c r="F95" s="132"/>
      <c r="G95" s="132"/>
    </row>
    <row r="96" spans="1:7" ht="15.5" x14ac:dyDescent="0.35">
      <c r="A96" s="132"/>
      <c r="B96" s="132"/>
      <c r="C96" s="132"/>
      <c r="D96" s="132"/>
      <c r="E96" s="128"/>
      <c r="F96" s="132"/>
      <c r="G96" s="132"/>
    </row>
    <row r="97" spans="1:7" ht="15.5" x14ac:dyDescent="0.35">
      <c r="A97" s="132"/>
      <c r="B97" s="132"/>
      <c r="C97" s="132"/>
      <c r="D97" s="132"/>
      <c r="E97" s="128"/>
      <c r="F97" s="132"/>
      <c r="G97" s="132"/>
    </row>
    <row r="98" spans="1:7" ht="15.5" x14ac:dyDescent="0.35">
      <c r="A98" s="132"/>
      <c r="B98" s="132"/>
      <c r="C98" s="132"/>
      <c r="D98" s="132"/>
      <c r="E98" s="128"/>
      <c r="F98" s="132"/>
      <c r="G98" s="132"/>
    </row>
    <row r="99" spans="1:7" ht="15.5" x14ac:dyDescent="0.35">
      <c r="A99" s="132"/>
      <c r="B99" s="132"/>
      <c r="C99" s="132"/>
      <c r="D99" s="132"/>
      <c r="E99" s="128"/>
      <c r="F99" s="132"/>
      <c r="G99" s="132"/>
    </row>
    <row r="100" spans="1:7" ht="15.5" x14ac:dyDescent="0.35">
      <c r="A100" s="132"/>
      <c r="B100" s="132"/>
      <c r="C100" s="132"/>
      <c r="D100" s="132"/>
      <c r="E100" s="128"/>
      <c r="F100" s="132"/>
      <c r="G100" s="132"/>
    </row>
    <row r="101" spans="1:7" ht="15.5" x14ac:dyDescent="0.35">
      <c r="A101" s="132"/>
      <c r="B101" s="132"/>
      <c r="C101" s="132"/>
      <c r="D101" s="132"/>
      <c r="E101" s="128"/>
      <c r="F101" s="132"/>
      <c r="G101" s="132"/>
    </row>
    <row r="102" spans="1:7" ht="15.5" x14ac:dyDescent="0.35">
      <c r="A102" s="132"/>
      <c r="B102" s="132"/>
      <c r="C102" s="132"/>
      <c r="D102" s="132"/>
      <c r="E102" s="128"/>
      <c r="F102" s="132"/>
      <c r="G102" s="132"/>
    </row>
    <row r="103" spans="1:7" ht="15.5" x14ac:dyDescent="0.35">
      <c r="A103" s="132"/>
      <c r="B103" s="132"/>
      <c r="C103" s="132"/>
      <c r="D103" s="132"/>
      <c r="E103" s="128"/>
      <c r="F103" s="132"/>
      <c r="G103" s="132"/>
    </row>
    <row r="104" spans="1:7" ht="15.5" x14ac:dyDescent="0.35">
      <c r="A104" s="132"/>
      <c r="B104" s="132"/>
      <c r="C104" s="132"/>
      <c r="D104" s="132"/>
      <c r="E104" s="128"/>
      <c r="F104" s="132"/>
      <c r="G104" s="132"/>
    </row>
    <row r="105" spans="1:7" ht="15.5" x14ac:dyDescent="0.35">
      <c r="A105" s="132"/>
      <c r="B105" s="132"/>
      <c r="C105" s="132"/>
      <c r="D105" s="132"/>
      <c r="E105" s="128"/>
      <c r="F105" s="132"/>
      <c r="G105" s="132"/>
    </row>
    <row r="106" spans="1:7" ht="15.5" x14ac:dyDescent="0.35">
      <c r="A106" s="132"/>
      <c r="B106" s="132"/>
      <c r="C106" s="132"/>
      <c r="D106" s="132"/>
      <c r="E106" s="128"/>
      <c r="F106" s="132"/>
      <c r="G106" s="132"/>
    </row>
    <row r="107" spans="1:7" ht="15.5" x14ac:dyDescent="0.35">
      <c r="A107" s="132"/>
      <c r="B107" s="132"/>
      <c r="C107" s="132"/>
      <c r="D107" s="132"/>
      <c r="E107" s="128"/>
      <c r="F107" s="132"/>
      <c r="G107" s="132"/>
    </row>
    <row r="108" spans="1:7" ht="15.5" x14ac:dyDescent="0.35">
      <c r="A108" s="132"/>
      <c r="B108" s="132"/>
      <c r="C108" s="132"/>
      <c r="D108" s="132"/>
      <c r="E108" s="128"/>
      <c r="F108" s="132"/>
      <c r="G108" s="132"/>
    </row>
    <row r="109" spans="1:7" ht="15.5" x14ac:dyDescent="0.35">
      <c r="A109" s="132"/>
      <c r="B109" s="132"/>
      <c r="C109" s="132"/>
      <c r="D109" s="132"/>
      <c r="E109" s="128"/>
      <c r="F109" s="132"/>
      <c r="G109" s="132"/>
    </row>
    <row r="110" spans="1:7" ht="15.5" x14ac:dyDescent="0.35">
      <c r="A110" s="132"/>
      <c r="B110" s="132"/>
      <c r="C110" s="132"/>
      <c r="D110" s="132"/>
      <c r="E110" s="128"/>
      <c r="F110" s="132"/>
      <c r="G110" s="132"/>
    </row>
    <row r="111" spans="1:7" ht="15.5" x14ac:dyDescent="0.35">
      <c r="A111" s="132"/>
      <c r="B111" s="132"/>
      <c r="C111" s="132"/>
      <c r="D111" s="132"/>
      <c r="E111" s="128"/>
      <c r="F111" s="132"/>
      <c r="G111" s="132"/>
    </row>
    <row r="112" spans="1:7" ht="15.5" x14ac:dyDescent="0.35">
      <c r="A112" s="132"/>
      <c r="B112" s="132"/>
      <c r="C112" s="132"/>
      <c r="D112" s="132"/>
      <c r="E112" s="128"/>
      <c r="F112" s="132"/>
      <c r="G112" s="132"/>
    </row>
    <row r="113" spans="1:7" ht="15.5" x14ac:dyDescent="0.35">
      <c r="A113" s="132"/>
      <c r="B113" s="132"/>
      <c r="C113" s="132"/>
      <c r="D113" s="132"/>
      <c r="E113" s="128"/>
      <c r="F113" s="132"/>
      <c r="G113" s="132"/>
    </row>
    <row r="114" spans="1:7" ht="15.5" x14ac:dyDescent="0.35">
      <c r="A114" s="132"/>
      <c r="B114" s="132"/>
      <c r="C114" s="132"/>
      <c r="D114" s="132"/>
      <c r="E114" s="128"/>
      <c r="F114" s="132"/>
      <c r="G114" s="132"/>
    </row>
    <row r="115" spans="1:7" ht="15.5" x14ac:dyDescent="0.35">
      <c r="A115" s="132"/>
      <c r="B115" s="132"/>
      <c r="C115" s="132"/>
      <c r="D115" s="132"/>
      <c r="E115" s="128"/>
      <c r="F115" s="132"/>
      <c r="G115" s="132"/>
    </row>
    <row r="116" spans="1:7" ht="15.5" x14ac:dyDescent="0.35">
      <c r="A116" s="132"/>
      <c r="B116" s="132"/>
      <c r="C116" s="132"/>
      <c r="D116" s="132"/>
      <c r="E116" s="128"/>
      <c r="F116" s="132"/>
      <c r="G116" s="132"/>
    </row>
    <row r="117" spans="1:7" ht="15.5" x14ac:dyDescent="0.35">
      <c r="A117" s="132"/>
      <c r="B117" s="132"/>
      <c r="C117" s="132"/>
      <c r="D117" s="132"/>
      <c r="E117" s="128"/>
      <c r="F117" s="132"/>
      <c r="G117" s="132"/>
    </row>
    <row r="118" spans="1:7" ht="15.5" x14ac:dyDescent="0.35">
      <c r="A118" s="132"/>
      <c r="B118" s="132"/>
      <c r="C118" s="132"/>
      <c r="D118" s="132"/>
      <c r="E118" s="128"/>
      <c r="F118" s="132"/>
      <c r="G118" s="132"/>
    </row>
    <row r="119" spans="1:7" ht="15.5" x14ac:dyDescent="0.35">
      <c r="A119" s="132"/>
      <c r="B119" s="132"/>
      <c r="C119" s="132"/>
      <c r="D119" s="132"/>
      <c r="E119" s="128"/>
      <c r="F119" s="132"/>
      <c r="G119" s="132"/>
    </row>
    <row r="120" spans="1:7" ht="15.5" x14ac:dyDescent="0.35">
      <c r="A120" s="132"/>
      <c r="B120" s="132"/>
      <c r="C120" s="132"/>
      <c r="D120" s="132"/>
      <c r="E120" s="128"/>
      <c r="F120" s="132"/>
      <c r="G120" s="132"/>
    </row>
    <row r="121" spans="1:7" ht="15.5" x14ac:dyDescent="0.35">
      <c r="A121" s="132"/>
      <c r="B121" s="132"/>
      <c r="C121" s="132"/>
      <c r="D121" s="132"/>
      <c r="E121" s="128"/>
      <c r="F121" s="132"/>
      <c r="G121" s="132"/>
    </row>
    <row r="122" spans="1:7" ht="15.5" x14ac:dyDescent="0.35">
      <c r="A122" s="132"/>
      <c r="B122" s="132"/>
      <c r="C122" s="132"/>
      <c r="D122" s="132"/>
      <c r="E122" s="128"/>
      <c r="F122" s="132"/>
      <c r="G122" s="132"/>
    </row>
    <row r="123" spans="1:7" ht="15.5" x14ac:dyDescent="0.35">
      <c r="A123" s="132"/>
      <c r="B123" s="132"/>
      <c r="C123" s="132"/>
      <c r="D123" s="132"/>
      <c r="E123" s="128"/>
      <c r="F123" s="132"/>
      <c r="G123" s="132"/>
    </row>
    <row r="124" spans="1:7" ht="15.5" x14ac:dyDescent="0.35">
      <c r="A124" s="132"/>
      <c r="B124" s="132"/>
      <c r="C124" s="132"/>
      <c r="D124" s="132"/>
      <c r="E124" s="128"/>
      <c r="F124" s="132"/>
      <c r="G124" s="132"/>
    </row>
    <row r="125" spans="1:7" ht="15.5" x14ac:dyDescent="0.35">
      <c r="A125" s="132"/>
      <c r="B125" s="132"/>
      <c r="C125" s="132"/>
      <c r="D125" s="132"/>
      <c r="E125" s="128"/>
      <c r="F125" s="132"/>
      <c r="G125" s="132"/>
    </row>
    <row r="126" spans="1:7" ht="15.5" x14ac:dyDescent="0.35">
      <c r="A126" s="132"/>
      <c r="B126" s="132"/>
      <c r="C126" s="132"/>
      <c r="D126" s="132"/>
      <c r="E126" s="128"/>
      <c r="F126" s="132"/>
      <c r="G126" s="132"/>
    </row>
    <row r="127" spans="1:7" ht="15.5" x14ac:dyDescent="0.35">
      <c r="A127" s="132"/>
      <c r="B127" s="132"/>
      <c r="C127" s="132"/>
      <c r="D127" s="132"/>
      <c r="E127" s="128"/>
      <c r="F127" s="132"/>
      <c r="G127" s="132"/>
    </row>
    <row r="128" spans="1:7" ht="15.5" x14ac:dyDescent="0.35">
      <c r="A128" s="132"/>
      <c r="B128" s="132"/>
      <c r="C128" s="132"/>
      <c r="D128" s="132"/>
      <c r="E128" s="128"/>
      <c r="F128" s="132"/>
      <c r="G128" s="132"/>
    </row>
    <row r="129" spans="1:7" ht="15.5" x14ac:dyDescent="0.35">
      <c r="A129" s="132"/>
      <c r="B129" s="132"/>
      <c r="C129" s="132"/>
      <c r="D129" s="132"/>
      <c r="E129" s="128"/>
      <c r="F129" s="132"/>
      <c r="G129" s="132"/>
    </row>
    <row r="130" spans="1:7" ht="15.5" x14ac:dyDescent="0.35">
      <c r="A130" s="132"/>
      <c r="B130" s="132"/>
      <c r="C130" s="132"/>
      <c r="D130" s="132"/>
      <c r="E130" s="128"/>
      <c r="F130" s="132"/>
      <c r="G130" s="132"/>
    </row>
    <row r="131" spans="1:7" ht="15.5" x14ac:dyDescent="0.35">
      <c r="A131" s="132"/>
      <c r="B131" s="132"/>
      <c r="C131" s="132"/>
      <c r="D131" s="132"/>
      <c r="E131" s="128"/>
      <c r="F131" s="132"/>
      <c r="G131" s="132"/>
    </row>
    <row r="132" spans="1:7" ht="15.5" x14ac:dyDescent="0.35">
      <c r="A132" s="132"/>
      <c r="B132" s="132"/>
      <c r="C132" s="132"/>
      <c r="D132" s="132"/>
      <c r="E132" s="128"/>
      <c r="F132" s="132"/>
      <c r="G132" s="132"/>
    </row>
    <row r="133" spans="1:7" ht="15.5" x14ac:dyDescent="0.35">
      <c r="A133" s="132"/>
      <c r="B133" s="132"/>
      <c r="C133" s="132"/>
      <c r="D133" s="132"/>
      <c r="E133" s="128"/>
      <c r="F133" s="132"/>
      <c r="G133" s="132"/>
    </row>
    <row r="134" spans="1:7" ht="15.5" x14ac:dyDescent="0.35">
      <c r="A134" s="132"/>
      <c r="B134" s="132"/>
      <c r="C134" s="132"/>
      <c r="D134" s="132"/>
      <c r="E134" s="128"/>
      <c r="F134" s="132"/>
      <c r="G134" s="132"/>
    </row>
    <row r="135" spans="1:7" ht="15.5" x14ac:dyDescent="0.35">
      <c r="A135" s="132"/>
      <c r="B135" s="132"/>
      <c r="C135" s="132"/>
      <c r="D135" s="132"/>
      <c r="E135" s="128"/>
      <c r="F135" s="132"/>
      <c r="G135" s="132"/>
    </row>
    <row r="136" spans="1:7" ht="15.5" x14ac:dyDescent="0.35">
      <c r="A136" s="132"/>
      <c r="B136" s="132"/>
      <c r="C136" s="132"/>
      <c r="D136" s="132"/>
      <c r="E136" s="128"/>
      <c r="F136" s="132"/>
      <c r="G136" s="132"/>
    </row>
    <row r="137" spans="1:7" ht="15.5" x14ac:dyDescent="0.35">
      <c r="A137" s="132"/>
      <c r="B137" s="132"/>
      <c r="C137" s="132"/>
      <c r="D137" s="132"/>
      <c r="E137" s="128"/>
      <c r="F137" s="132"/>
      <c r="G137" s="132"/>
    </row>
    <row r="138" spans="1:7" ht="15.5" x14ac:dyDescent="0.35">
      <c r="A138" s="132"/>
      <c r="B138" s="132"/>
      <c r="C138" s="132"/>
      <c r="D138" s="132"/>
      <c r="E138" s="128"/>
      <c r="F138" s="132"/>
      <c r="G138" s="132"/>
    </row>
    <row r="139" spans="1:7" ht="15.5" x14ac:dyDescent="0.35">
      <c r="A139" s="132"/>
      <c r="B139" s="132"/>
      <c r="C139" s="132"/>
      <c r="D139" s="132"/>
      <c r="E139" s="128"/>
      <c r="F139" s="132"/>
      <c r="G139" s="132"/>
    </row>
    <row r="140" spans="1:7" ht="15.5" x14ac:dyDescent="0.35">
      <c r="A140" s="132"/>
      <c r="B140" s="132"/>
      <c r="C140" s="132"/>
      <c r="D140" s="132"/>
      <c r="E140" s="128"/>
      <c r="F140" s="132"/>
      <c r="G140" s="132"/>
    </row>
    <row r="141" spans="1:7" ht="15.5" x14ac:dyDescent="0.35">
      <c r="A141" s="132"/>
      <c r="B141" s="132"/>
      <c r="C141" s="132"/>
      <c r="D141" s="132"/>
      <c r="E141" s="128"/>
      <c r="F141" s="132"/>
      <c r="G141" s="132"/>
    </row>
    <row r="142" spans="1:7" ht="15.5" x14ac:dyDescent="0.35">
      <c r="A142" s="132"/>
      <c r="B142" s="132"/>
      <c r="C142" s="132"/>
      <c r="D142" s="132"/>
      <c r="E142" s="128"/>
      <c r="F142" s="132"/>
      <c r="G142" s="132"/>
    </row>
    <row r="143" spans="1:7" ht="15.5" x14ac:dyDescent="0.35">
      <c r="A143" s="132"/>
      <c r="B143" s="132"/>
      <c r="C143" s="132"/>
      <c r="D143" s="132"/>
      <c r="E143" s="128"/>
      <c r="F143" s="132"/>
      <c r="G143" s="132"/>
    </row>
    <row r="144" spans="1:7" ht="15.5" x14ac:dyDescent="0.35">
      <c r="A144" s="132"/>
      <c r="B144" s="132"/>
      <c r="C144" s="132"/>
      <c r="D144" s="132"/>
      <c r="E144" s="128"/>
      <c r="F144" s="132"/>
      <c r="G144" s="132"/>
    </row>
    <row r="145" spans="1:7" ht="15.5" x14ac:dyDescent="0.35">
      <c r="A145" s="132"/>
      <c r="B145" s="132"/>
      <c r="C145" s="132"/>
      <c r="D145" s="132"/>
      <c r="E145" s="128"/>
      <c r="F145" s="132"/>
      <c r="G145" s="132"/>
    </row>
    <row r="146" spans="1:7" ht="15.5" x14ac:dyDescent="0.35">
      <c r="A146" s="132"/>
      <c r="B146" s="132"/>
      <c r="C146" s="132"/>
      <c r="D146" s="132"/>
      <c r="E146" s="128"/>
      <c r="F146" s="132"/>
      <c r="G146" s="132"/>
    </row>
    <row r="147" spans="1:7" ht="15.5" x14ac:dyDescent="0.35">
      <c r="A147" s="132"/>
      <c r="B147" s="132"/>
      <c r="C147" s="132"/>
      <c r="D147" s="132"/>
      <c r="E147" s="128"/>
      <c r="F147" s="132"/>
      <c r="G147" s="132"/>
    </row>
    <row r="148" spans="1:7" ht="15.5" x14ac:dyDescent="0.35">
      <c r="A148" s="132"/>
      <c r="B148" s="132"/>
      <c r="C148" s="132"/>
      <c r="D148" s="132"/>
      <c r="E148" s="128"/>
      <c r="F148" s="132"/>
      <c r="G148" s="132"/>
    </row>
    <row r="149" spans="1:7" ht="15.5" x14ac:dyDescent="0.35">
      <c r="A149" s="132"/>
      <c r="B149" s="132"/>
      <c r="C149" s="132"/>
      <c r="D149" s="132"/>
      <c r="E149" s="128"/>
      <c r="F149" s="132"/>
      <c r="G149" s="132"/>
    </row>
    <row r="150" spans="1:7" ht="15.5" x14ac:dyDescent="0.35">
      <c r="A150" s="132"/>
      <c r="B150" s="132"/>
      <c r="C150" s="132"/>
      <c r="D150" s="132"/>
      <c r="E150" s="128"/>
      <c r="F150" s="132"/>
      <c r="G150" s="132"/>
    </row>
    <row r="151" spans="1:7" ht="15.5" x14ac:dyDescent="0.35">
      <c r="A151" s="132"/>
      <c r="B151" s="132"/>
      <c r="C151" s="132"/>
      <c r="D151" s="132"/>
      <c r="E151" s="128"/>
      <c r="F151" s="132"/>
      <c r="G151" s="132"/>
    </row>
    <row r="152" spans="1:7" ht="15.5" x14ac:dyDescent="0.35">
      <c r="A152" s="132"/>
      <c r="B152" s="132"/>
      <c r="C152" s="132"/>
      <c r="D152" s="132"/>
      <c r="E152" s="128"/>
      <c r="F152" s="132"/>
      <c r="G152" s="132"/>
    </row>
    <row r="153" spans="1:7" ht="15.5" x14ac:dyDescent="0.35">
      <c r="A153" s="132"/>
      <c r="B153" s="132"/>
      <c r="C153" s="132"/>
      <c r="D153" s="132"/>
      <c r="E153" s="128"/>
      <c r="F153" s="132"/>
      <c r="G153" s="132"/>
    </row>
    <row r="154" spans="1:7" ht="15.5" x14ac:dyDescent="0.35">
      <c r="A154" s="132"/>
      <c r="B154" s="132"/>
      <c r="C154" s="132"/>
      <c r="D154" s="132"/>
      <c r="E154" s="128"/>
      <c r="F154" s="132"/>
      <c r="G154" s="132"/>
    </row>
    <row r="155" spans="1:7" ht="15.5" x14ac:dyDescent="0.35">
      <c r="A155" s="132"/>
      <c r="B155" s="132"/>
      <c r="C155" s="132"/>
      <c r="D155" s="132"/>
      <c r="E155" s="128"/>
      <c r="F155" s="132"/>
      <c r="G155" s="132"/>
    </row>
    <row r="156" spans="1:7" ht="15.5" x14ac:dyDescent="0.35">
      <c r="A156" s="132"/>
      <c r="B156" s="132"/>
      <c r="C156" s="132"/>
      <c r="D156" s="132"/>
      <c r="E156" s="128"/>
      <c r="F156" s="132"/>
      <c r="G156" s="132"/>
    </row>
    <row r="157" spans="1:7" ht="15.5" x14ac:dyDescent="0.35">
      <c r="A157" s="132"/>
      <c r="B157" s="132"/>
      <c r="C157" s="132"/>
      <c r="D157" s="132"/>
      <c r="E157" s="128"/>
      <c r="F157" s="132"/>
      <c r="G157" s="132"/>
    </row>
    <row r="158" spans="1:7" ht="15.5" x14ac:dyDescent="0.35">
      <c r="A158" s="132"/>
      <c r="B158" s="132"/>
      <c r="C158" s="132"/>
      <c r="D158" s="132"/>
      <c r="E158" s="128"/>
      <c r="F158" s="132"/>
      <c r="G158" s="132"/>
    </row>
    <row r="159" spans="1:7" ht="15.5" x14ac:dyDescent="0.35">
      <c r="A159" s="132"/>
      <c r="B159" s="132"/>
      <c r="C159" s="132"/>
      <c r="D159" s="132"/>
      <c r="E159" s="128"/>
      <c r="F159" s="132"/>
      <c r="G159" s="132"/>
    </row>
    <row r="160" spans="1:7" ht="15.5" x14ac:dyDescent="0.35">
      <c r="A160" s="132"/>
      <c r="B160" s="132"/>
      <c r="C160" s="132"/>
      <c r="D160" s="132"/>
      <c r="E160" s="128"/>
      <c r="F160" s="132"/>
      <c r="G160" s="132"/>
    </row>
    <row r="161" spans="1:7" ht="15.5" x14ac:dyDescent="0.35">
      <c r="A161" s="132"/>
      <c r="B161" s="132"/>
      <c r="C161" s="132"/>
      <c r="D161" s="132"/>
      <c r="E161" s="128"/>
      <c r="F161" s="132"/>
      <c r="G161" s="132"/>
    </row>
    <row r="162" spans="1:7" ht="15.5" x14ac:dyDescent="0.35">
      <c r="A162" s="132"/>
      <c r="B162" s="132"/>
      <c r="C162" s="132"/>
      <c r="D162" s="132"/>
      <c r="E162" s="128"/>
      <c r="F162" s="132"/>
      <c r="G162" s="132"/>
    </row>
    <row r="163" spans="1:7" ht="15.5" x14ac:dyDescent="0.35">
      <c r="A163" s="132"/>
      <c r="B163" s="132"/>
      <c r="C163" s="132"/>
      <c r="D163" s="132"/>
      <c r="E163" s="128"/>
      <c r="F163" s="132"/>
      <c r="G163" s="132"/>
    </row>
    <row r="164" spans="1:7" ht="15.5" x14ac:dyDescent="0.35">
      <c r="A164" s="132"/>
      <c r="B164" s="132"/>
      <c r="C164" s="132"/>
      <c r="D164" s="132"/>
      <c r="E164" s="128"/>
      <c r="F164" s="132"/>
      <c r="G164" s="132"/>
    </row>
    <row r="165" spans="1:7" ht="15.5" x14ac:dyDescent="0.35">
      <c r="A165" s="132"/>
      <c r="B165" s="132"/>
      <c r="C165" s="132"/>
      <c r="D165" s="132"/>
      <c r="E165" s="128"/>
      <c r="F165" s="132"/>
      <c r="G165" s="132"/>
    </row>
    <row r="166" spans="1:7" ht="15.5" x14ac:dyDescent="0.35">
      <c r="A166" s="132"/>
      <c r="B166" s="132"/>
      <c r="C166" s="132"/>
      <c r="D166" s="132"/>
      <c r="E166" s="128"/>
      <c r="F166" s="132"/>
      <c r="G166" s="132"/>
    </row>
    <row r="167" spans="1:7" ht="15.5" x14ac:dyDescent="0.35">
      <c r="A167" s="132"/>
      <c r="B167" s="132"/>
      <c r="C167" s="132"/>
      <c r="D167" s="132"/>
      <c r="E167" s="128"/>
      <c r="F167" s="132"/>
      <c r="G167" s="132"/>
    </row>
    <row r="168" spans="1:7" ht="15.5" x14ac:dyDescent="0.35">
      <c r="A168" s="132"/>
      <c r="B168" s="132"/>
      <c r="C168" s="132"/>
      <c r="D168" s="132"/>
      <c r="E168" s="128"/>
      <c r="F168" s="132"/>
      <c r="G168" s="132"/>
    </row>
    <row r="169" spans="1:7" ht="15.5" x14ac:dyDescent="0.35">
      <c r="A169" s="132"/>
      <c r="B169" s="132"/>
      <c r="C169" s="132"/>
      <c r="D169" s="132"/>
      <c r="E169" s="128"/>
      <c r="F169" s="132"/>
      <c r="G169" s="132"/>
    </row>
    <row r="170" spans="1:7" ht="15.5" x14ac:dyDescent="0.35">
      <c r="A170" s="132"/>
      <c r="B170" s="132"/>
      <c r="C170" s="132"/>
      <c r="D170" s="132"/>
      <c r="E170" s="128"/>
      <c r="F170" s="132"/>
      <c r="G170" s="132"/>
    </row>
    <row r="171" spans="1:7" ht="15.5" x14ac:dyDescent="0.35">
      <c r="A171" s="132"/>
      <c r="B171" s="132"/>
      <c r="C171" s="132"/>
      <c r="D171" s="132"/>
      <c r="E171" s="128"/>
      <c r="F171" s="132"/>
      <c r="G171" s="132"/>
    </row>
    <row r="172" spans="1:7" ht="15.5" x14ac:dyDescent="0.35">
      <c r="A172" s="132"/>
      <c r="B172" s="132"/>
      <c r="C172" s="132"/>
      <c r="D172" s="132"/>
      <c r="E172" s="128"/>
      <c r="F172" s="132"/>
      <c r="G172" s="132"/>
    </row>
    <row r="173" spans="1:7" ht="15.5" x14ac:dyDescent="0.35">
      <c r="A173" s="132"/>
      <c r="B173" s="132"/>
      <c r="C173" s="132"/>
      <c r="D173" s="132"/>
      <c r="E173" s="128"/>
      <c r="F173" s="132"/>
      <c r="G173" s="132"/>
    </row>
    <row r="174" spans="1:7" ht="15.5" x14ac:dyDescent="0.35">
      <c r="A174" s="132"/>
      <c r="B174" s="132"/>
      <c r="C174" s="132"/>
      <c r="D174" s="132"/>
      <c r="E174" s="128"/>
      <c r="F174" s="132"/>
      <c r="G174" s="132"/>
    </row>
    <row r="175" spans="1:7" ht="15.5" x14ac:dyDescent="0.35">
      <c r="A175" s="132"/>
      <c r="B175" s="132"/>
      <c r="C175" s="132"/>
      <c r="D175" s="132"/>
      <c r="E175" s="128"/>
      <c r="F175" s="132"/>
      <c r="G175" s="132"/>
    </row>
    <row r="176" spans="1:7" ht="15.5" x14ac:dyDescent="0.35">
      <c r="A176" s="132"/>
      <c r="B176" s="132"/>
      <c r="C176" s="132"/>
      <c r="D176" s="132"/>
      <c r="E176" s="128"/>
      <c r="F176" s="132"/>
      <c r="G176" s="132"/>
    </row>
    <row r="177" spans="1:7" ht="15.5" x14ac:dyDescent="0.35">
      <c r="A177" s="132"/>
      <c r="B177" s="132"/>
      <c r="C177" s="132"/>
      <c r="D177" s="132"/>
      <c r="E177" s="128"/>
      <c r="F177" s="132"/>
      <c r="G177" s="132"/>
    </row>
    <row r="178" spans="1:7" ht="15.5" x14ac:dyDescent="0.35">
      <c r="A178" s="132"/>
      <c r="B178" s="132"/>
      <c r="C178" s="132"/>
      <c r="D178" s="132"/>
      <c r="E178" s="128"/>
      <c r="F178" s="132"/>
      <c r="G178" s="132"/>
    </row>
    <row r="179" spans="1:7" ht="15.5" x14ac:dyDescent="0.35">
      <c r="A179" s="132"/>
      <c r="B179" s="132"/>
      <c r="C179" s="132"/>
      <c r="D179" s="132"/>
      <c r="E179" s="128"/>
      <c r="F179" s="132"/>
      <c r="G179" s="132"/>
    </row>
    <row r="180" spans="1:7" ht="15.5" x14ac:dyDescent="0.35">
      <c r="A180" s="132"/>
      <c r="B180" s="132"/>
      <c r="C180" s="132"/>
      <c r="D180" s="132"/>
      <c r="E180" s="128"/>
      <c r="F180" s="132"/>
      <c r="G180" s="132"/>
    </row>
    <row r="181" spans="1:7" ht="15.5" x14ac:dyDescent="0.35">
      <c r="A181" s="132"/>
      <c r="B181" s="132"/>
      <c r="C181" s="132"/>
      <c r="D181" s="132"/>
      <c r="E181" s="128"/>
      <c r="F181" s="132"/>
      <c r="G181" s="132"/>
    </row>
    <row r="182" spans="1:7" ht="15.5" x14ac:dyDescent="0.35">
      <c r="A182" s="132"/>
      <c r="B182" s="132"/>
      <c r="C182" s="132"/>
      <c r="D182" s="132"/>
      <c r="E182" s="128"/>
      <c r="F182" s="132"/>
      <c r="G182" s="132"/>
    </row>
    <row r="183" spans="1:7" ht="15.5" x14ac:dyDescent="0.35">
      <c r="A183" s="132"/>
      <c r="B183" s="132"/>
      <c r="C183" s="132"/>
      <c r="D183" s="132"/>
      <c r="E183" s="128"/>
      <c r="F183" s="132"/>
      <c r="G183" s="132"/>
    </row>
    <row r="184" spans="1:7" ht="15.5" x14ac:dyDescent="0.35">
      <c r="A184" s="132"/>
      <c r="B184" s="132"/>
      <c r="C184" s="132"/>
      <c r="D184" s="132"/>
      <c r="E184" s="128"/>
      <c r="F184" s="132"/>
      <c r="G184" s="132"/>
    </row>
    <row r="185" spans="1:7" ht="15.5" x14ac:dyDescent="0.35">
      <c r="A185" s="132"/>
      <c r="B185" s="132"/>
      <c r="C185" s="132"/>
      <c r="D185" s="132"/>
      <c r="E185" s="128"/>
      <c r="F185" s="132"/>
      <c r="G185" s="132"/>
    </row>
    <row r="186" spans="1:7" ht="15.5" x14ac:dyDescent="0.35">
      <c r="A186" s="132"/>
      <c r="B186" s="132"/>
      <c r="C186" s="132"/>
      <c r="D186" s="132"/>
      <c r="E186" s="128"/>
      <c r="F186" s="132"/>
      <c r="G186" s="132"/>
    </row>
    <row r="187" spans="1:7" ht="15.5" x14ac:dyDescent="0.35">
      <c r="A187" s="132"/>
      <c r="B187" s="132"/>
      <c r="C187" s="132"/>
      <c r="D187" s="132"/>
      <c r="E187" s="128"/>
      <c r="F187" s="132"/>
      <c r="G187" s="132"/>
    </row>
    <row r="188" spans="1:7" ht="15.5" x14ac:dyDescent="0.35">
      <c r="A188" s="132"/>
      <c r="B188" s="132"/>
      <c r="C188" s="132"/>
      <c r="D188" s="132"/>
      <c r="E188" s="128"/>
      <c r="F188" s="132"/>
      <c r="G188" s="132"/>
    </row>
    <row r="189" spans="1:7" ht="15.5" x14ac:dyDescent="0.35">
      <c r="A189" s="132"/>
      <c r="B189" s="132"/>
      <c r="C189" s="132"/>
      <c r="D189" s="132"/>
      <c r="E189" s="128"/>
      <c r="F189" s="132"/>
      <c r="G189" s="132"/>
    </row>
    <row r="190" spans="1:7" ht="15.5" x14ac:dyDescent="0.35">
      <c r="A190" s="132"/>
      <c r="B190" s="132"/>
      <c r="C190" s="132"/>
      <c r="D190" s="132"/>
      <c r="E190" s="128"/>
      <c r="F190" s="132"/>
      <c r="G190" s="132"/>
    </row>
    <row r="191" spans="1:7" ht="15.5" x14ac:dyDescent="0.35">
      <c r="A191" s="132"/>
      <c r="B191" s="132"/>
      <c r="C191" s="132"/>
      <c r="D191" s="132"/>
      <c r="E191" s="128"/>
      <c r="F191" s="132"/>
      <c r="G191" s="132"/>
    </row>
    <row r="192" spans="1:7" ht="15.5" x14ac:dyDescent="0.35">
      <c r="A192" s="132"/>
      <c r="B192" s="132"/>
      <c r="C192" s="132"/>
      <c r="D192" s="132"/>
      <c r="E192" s="128"/>
      <c r="F192" s="132"/>
      <c r="G192" s="132"/>
    </row>
    <row r="193" spans="1:7" ht="15.5" x14ac:dyDescent="0.35">
      <c r="A193" s="132"/>
      <c r="B193" s="132"/>
      <c r="C193" s="132"/>
      <c r="D193" s="132"/>
      <c r="E193" s="128"/>
      <c r="F193" s="132"/>
      <c r="G193" s="132"/>
    </row>
    <row r="194" spans="1:7" ht="15.5" x14ac:dyDescent="0.35">
      <c r="A194" s="132"/>
      <c r="B194" s="132"/>
      <c r="C194" s="132"/>
      <c r="D194" s="132"/>
      <c r="E194" s="128"/>
      <c r="F194" s="132"/>
      <c r="G194" s="132"/>
    </row>
    <row r="195" spans="1:7" ht="15.5" x14ac:dyDescent="0.35">
      <c r="A195" s="132"/>
      <c r="B195" s="132"/>
      <c r="C195" s="132"/>
      <c r="D195" s="132"/>
      <c r="E195" s="128"/>
      <c r="F195" s="132"/>
      <c r="G195" s="132"/>
    </row>
    <row r="196" spans="1:7" ht="15.5" x14ac:dyDescent="0.35">
      <c r="A196" s="132"/>
      <c r="B196" s="132"/>
      <c r="C196" s="132"/>
      <c r="D196" s="132"/>
      <c r="E196" s="128"/>
      <c r="F196" s="132"/>
      <c r="G196" s="132"/>
    </row>
    <row r="197" spans="1:7" ht="15.5" x14ac:dyDescent="0.35">
      <c r="A197" s="132"/>
      <c r="B197" s="132"/>
      <c r="C197" s="132"/>
      <c r="D197" s="132"/>
      <c r="E197" s="128"/>
      <c r="F197" s="132"/>
      <c r="G197" s="132"/>
    </row>
    <row r="198" spans="1:7" ht="15.5" x14ac:dyDescent="0.35">
      <c r="A198" s="132"/>
      <c r="B198" s="132"/>
      <c r="C198" s="132"/>
      <c r="D198" s="132"/>
      <c r="E198" s="128"/>
      <c r="F198" s="132"/>
      <c r="G198" s="132"/>
    </row>
    <row r="199" spans="1:7" ht="15.5" x14ac:dyDescent="0.35">
      <c r="A199" s="132"/>
      <c r="B199" s="132"/>
      <c r="C199" s="132"/>
      <c r="D199" s="132"/>
      <c r="E199" s="128"/>
      <c r="F199" s="132"/>
      <c r="G199" s="132"/>
    </row>
    <row r="200" spans="1:7" ht="15.5" x14ac:dyDescent="0.35">
      <c r="A200" s="132"/>
      <c r="B200" s="132"/>
      <c r="C200" s="132"/>
      <c r="D200" s="132"/>
      <c r="E200" s="128"/>
      <c r="F200" s="132"/>
      <c r="G200" s="132"/>
    </row>
    <row r="201" spans="1:7" ht="15.5" x14ac:dyDescent="0.35">
      <c r="A201" s="132"/>
      <c r="B201" s="132"/>
      <c r="C201" s="132"/>
      <c r="D201" s="132"/>
      <c r="E201" s="128"/>
      <c r="F201" s="132"/>
      <c r="G201" s="132"/>
    </row>
    <row r="202" spans="1:7" ht="15.5" x14ac:dyDescent="0.35">
      <c r="A202" s="132"/>
      <c r="B202" s="132"/>
      <c r="C202" s="132"/>
      <c r="D202" s="132"/>
      <c r="E202" s="128"/>
      <c r="F202" s="132"/>
      <c r="G202" s="132"/>
    </row>
    <row r="203" spans="1:7" ht="15.5" x14ac:dyDescent="0.35">
      <c r="A203" s="132"/>
      <c r="B203" s="132"/>
      <c r="C203" s="132"/>
      <c r="D203" s="132"/>
      <c r="E203" s="128"/>
      <c r="F203" s="132"/>
      <c r="G203" s="132"/>
    </row>
    <row r="204" spans="1:7" ht="15.5" x14ac:dyDescent="0.35">
      <c r="A204" s="132"/>
      <c r="B204" s="132"/>
      <c r="C204" s="132"/>
      <c r="D204" s="132"/>
      <c r="E204" s="128"/>
      <c r="F204" s="132"/>
      <c r="G204" s="132"/>
    </row>
    <row r="205" spans="1:7" ht="15.5" x14ac:dyDescent="0.35">
      <c r="A205" s="132"/>
      <c r="B205" s="132"/>
      <c r="C205" s="132"/>
      <c r="D205" s="132"/>
      <c r="E205" s="128"/>
      <c r="F205" s="132"/>
      <c r="G205" s="132"/>
    </row>
    <row r="206" spans="1:7" ht="15.5" x14ac:dyDescent="0.35">
      <c r="A206" s="132"/>
      <c r="B206" s="132"/>
      <c r="C206" s="132"/>
      <c r="D206" s="132"/>
      <c r="E206" s="128"/>
      <c r="F206" s="132"/>
      <c r="G206" s="132"/>
    </row>
    <row r="207" spans="1:7" ht="15.5" x14ac:dyDescent="0.35">
      <c r="A207" s="132"/>
      <c r="B207" s="132"/>
      <c r="C207" s="132"/>
      <c r="D207" s="132"/>
      <c r="E207" s="128"/>
      <c r="F207" s="132"/>
      <c r="G207" s="132"/>
    </row>
    <row r="208" spans="1:7" ht="15.5" x14ac:dyDescent="0.35">
      <c r="A208" s="132"/>
      <c r="B208" s="132"/>
      <c r="C208" s="132"/>
      <c r="D208" s="132"/>
      <c r="E208" s="128"/>
      <c r="F208" s="132"/>
      <c r="G208" s="132"/>
    </row>
    <row r="209" spans="1:7" ht="15.5" x14ac:dyDescent="0.35">
      <c r="A209" s="132"/>
      <c r="B209" s="132"/>
      <c r="C209" s="132"/>
      <c r="D209" s="132"/>
      <c r="E209" s="128"/>
      <c r="F209" s="132"/>
      <c r="G209" s="132"/>
    </row>
    <row r="210" spans="1:7" ht="15.5" x14ac:dyDescent="0.35">
      <c r="A210" s="132"/>
      <c r="B210" s="132"/>
      <c r="C210" s="132"/>
      <c r="D210" s="132"/>
      <c r="E210" s="128"/>
      <c r="F210" s="132"/>
      <c r="G210" s="132"/>
    </row>
    <row r="211" spans="1:7" ht="15.5" x14ac:dyDescent="0.35">
      <c r="A211" s="132"/>
      <c r="B211" s="132"/>
      <c r="C211" s="132"/>
      <c r="D211" s="132"/>
      <c r="E211" s="128"/>
      <c r="F211" s="132"/>
      <c r="G211" s="132"/>
    </row>
    <row r="212" spans="1:7" ht="15.5" x14ac:dyDescent="0.35">
      <c r="A212" s="132"/>
      <c r="B212" s="132"/>
      <c r="C212" s="132"/>
      <c r="D212" s="132"/>
      <c r="E212" s="128"/>
      <c r="F212" s="132"/>
      <c r="G212" s="132"/>
    </row>
    <row r="213" spans="1:7" ht="15.5" x14ac:dyDescent="0.35">
      <c r="A213" s="132"/>
      <c r="B213" s="132"/>
      <c r="C213" s="132"/>
      <c r="D213" s="132"/>
      <c r="E213" s="128"/>
      <c r="F213" s="132"/>
      <c r="G213" s="132"/>
    </row>
    <row r="214" spans="1:7" ht="15.5" x14ac:dyDescent="0.35">
      <c r="A214" s="132"/>
      <c r="B214" s="132"/>
      <c r="C214" s="132"/>
      <c r="D214" s="132"/>
      <c r="E214" s="128"/>
      <c r="F214" s="132"/>
      <c r="G214" s="132"/>
    </row>
    <row r="215" spans="1:7" ht="15.5" x14ac:dyDescent="0.35">
      <c r="A215" s="132"/>
      <c r="B215" s="132"/>
      <c r="C215" s="132"/>
      <c r="D215" s="132"/>
      <c r="E215" s="128"/>
      <c r="F215" s="132"/>
      <c r="G215" s="132"/>
    </row>
    <row r="216" spans="1:7" ht="15.5" x14ac:dyDescent="0.35">
      <c r="A216" s="132"/>
      <c r="B216" s="132"/>
      <c r="C216" s="132"/>
      <c r="D216" s="132"/>
      <c r="E216" s="128"/>
      <c r="F216" s="132"/>
      <c r="G216" s="132"/>
    </row>
    <row r="217" spans="1:7" ht="15.5" x14ac:dyDescent="0.35">
      <c r="A217" s="132"/>
      <c r="B217" s="132"/>
      <c r="C217" s="132"/>
      <c r="D217" s="132"/>
      <c r="E217" s="128"/>
      <c r="F217" s="132"/>
      <c r="G217" s="132"/>
    </row>
    <row r="218" spans="1:7" ht="15.5" x14ac:dyDescent="0.35">
      <c r="A218" s="132"/>
      <c r="B218" s="132"/>
      <c r="C218" s="132"/>
      <c r="D218" s="132"/>
      <c r="E218" s="128"/>
      <c r="F218" s="132"/>
      <c r="G218" s="132"/>
    </row>
    <row r="219" spans="1:7" ht="15.5" x14ac:dyDescent="0.35">
      <c r="A219" s="132"/>
      <c r="B219" s="132"/>
      <c r="C219" s="132"/>
      <c r="D219" s="132"/>
      <c r="E219" s="128"/>
      <c r="F219" s="132"/>
      <c r="G219" s="132"/>
    </row>
    <row r="220" spans="1:7" ht="15.5" x14ac:dyDescent="0.35">
      <c r="A220" s="132"/>
      <c r="B220" s="132"/>
      <c r="C220" s="132"/>
      <c r="D220" s="132"/>
      <c r="E220" s="128"/>
      <c r="F220" s="132"/>
      <c r="G220" s="132"/>
    </row>
    <row r="221" spans="1:7" ht="15.5" x14ac:dyDescent="0.35">
      <c r="A221" s="132"/>
      <c r="B221" s="132"/>
      <c r="C221" s="132"/>
      <c r="D221" s="132"/>
      <c r="E221" s="128"/>
      <c r="F221" s="132"/>
      <c r="G221" s="132"/>
    </row>
    <row r="222" spans="1:7" ht="15.5" x14ac:dyDescent="0.35">
      <c r="A222" s="132"/>
      <c r="B222" s="132"/>
      <c r="C222" s="132"/>
      <c r="D222" s="132"/>
      <c r="E222" s="128"/>
      <c r="F222" s="132"/>
      <c r="G222" s="132"/>
    </row>
    <row r="223" spans="1:7" ht="15.5" x14ac:dyDescent="0.35">
      <c r="A223" s="132"/>
      <c r="B223" s="132"/>
      <c r="C223" s="132"/>
      <c r="D223" s="132"/>
      <c r="E223" s="128"/>
      <c r="F223" s="132"/>
      <c r="G223" s="132"/>
    </row>
    <row r="224" spans="1:7" ht="15.5" x14ac:dyDescent="0.35">
      <c r="A224" s="132"/>
      <c r="B224" s="132"/>
      <c r="C224" s="132"/>
      <c r="D224" s="132"/>
      <c r="E224" s="128"/>
      <c r="F224" s="132"/>
      <c r="G224" s="132"/>
    </row>
    <row r="225" spans="1:7" ht="15.5" x14ac:dyDescent="0.35">
      <c r="A225" s="132"/>
      <c r="B225" s="132"/>
      <c r="C225" s="132"/>
      <c r="D225" s="132"/>
      <c r="E225" s="128"/>
      <c r="F225" s="132"/>
      <c r="G225" s="132"/>
    </row>
    <row r="226" spans="1:7" ht="15.5" x14ac:dyDescent="0.35">
      <c r="A226" s="132"/>
      <c r="B226" s="132"/>
      <c r="C226" s="132"/>
      <c r="D226" s="132"/>
      <c r="E226" s="128"/>
      <c r="F226" s="132"/>
      <c r="G226" s="132"/>
    </row>
    <row r="227" spans="1:7" ht="15.5" x14ac:dyDescent="0.35">
      <c r="A227" s="132"/>
      <c r="B227" s="132"/>
      <c r="C227" s="132"/>
      <c r="D227" s="132"/>
      <c r="E227" s="128"/>
      <c r="F227" s="132"/>
      <c r="G227" s="132"/>
    </row>
    <row r="228" spans="1:7" ht="15.5" x14ac:dyDescent="0.35">
      <c r="A228" s="132"/>
      <c r="B228" s="132"/>
      <c r="C228" s="132"/>
      <c r="D228" s="132"/>
      <c r="E228" s="128"/>
      <c r="F228" s="132"/>
      <c r="G228" s="132"/>
    </row>
    <row r="229" spans="1:7" ht="15.5" x14ac:dyDescent="0.35">
      <c r="A229" s="132"/>
      <c r="B229" s="132"/>
      <c r="C229" s="132"/>
      <c r="D229" s="132"/>
      <c r="E229" s="128"/>
      <c r="F229" s="132"/>
      <c r="G229" s="132"/>
    </row>
    <row r="230" spans="1:7" ht="15.5" x14ac:dyDescent="0.35">
      <c r="A230" s="132"/>
      <c r="B230" s="132"/>
      <c r="C230" s="132"/>
      <c r="D230" s="132"/>
      <c r="E230" s="128"/>
      <c r="F230" s="132"/>
      <c r="G230" s="132"/>
    </row>
    <row r="231" spans="1:7" ht="15.5" x14ac:dyDescent="0.35">
      <c r="A231" s="132"/>
      <c r="B231" s="132"/>
      <c r="C231" s="132"/>
      <c r="D231" s="132"/>
      <c r="E231" s="128"/>
      <c r="F231" s="132"/>
      <c r="G231" s="132"/>
    </row>
    <row r="232" spans="1:7" ht="15.5" x14ac:dyDescent="0.35">
      <c r="A232" s="132"/>
      <c r="B232" s="132"/>
      <c r="C232" s="132"/>
      <c r="D232" s="132"/>
      <c r="E232" s="128"/>
      <c r="F232" s="132"/>
      <c r="G232" s="132"/>
    </row>
    <row r="233" spans="1:7" ht="15.5" x14ac:dyDescent="0.35">
      <c r="A233" s="132"/>
      <c r="B233" s="132"/>
      <c r="C233" s="132"/>
      <c r="D233" s="132"/>
      <c r="E233" s="128"/>
      <c r="F233" s="132"/>
      <c r="G233" s="132"/>
    </row>
    <row r="234" spans="1:7" ht="15.5" x14ac:dyDescent="0.35">
      <c r="A234" s="132"/>
      <c r="B234" s="132"/>
      <c r="C234" s="132"/>
      <c r="D234" s="132"/>
      <c r="E234" s="128"/>
      <c r="F234" s="132"/>
      <c r="G234" s="132"/>
    </row>
    <row r="235" spans="1:7" ht="15.5" x14ac:dyDescent="0.35">
      <c r="A235" s="132"/>
      <c r="B235" s="132"/>
      <c r="C235" s="132"/>
      <c r="D235" s="132"/>
      <c r="E235" s="128"/>
      <c r="F235" s="132"/>
      <c r="G235" s="132"/>
    </row>
    <row r="236" spans="1:7" ht="15.5" x14ac:dyDescent="0.35">
      <c r="A236" s="132"/>
      <c r="B236" s="132"/>
      <c r="C236" s="132"/>
      <c r="D236" s="132"/>
      <c r="E236" s="128"/>
      <c r="F236" s="132"/>
      <c r="G236" s="132"/>
    </row>
    <row r="237" spans="1:7" ht="15.5" x14ac:dyDescent="0.35">
      <c r="A237" s="132"/>
      <c r="B237" s="132"/>
      <c r="C237" s="132"/>
      <c r="D237" s="132"/>
      <c r="E237" s="128"/>
      <c r="F237" s="132"/>
      <c r="G237" s="132"/>
    </row>
    <row r="238" spans="1:7" ht="15.5" x14ac:dyDescent="0.35">
      <c r="A238" s="132"/>
      <c r="B238" s="132"/>
      <c r="C238" s="132"/>
      <c r="D238" s="132"/>
      <c r="E238" s="128"/>
      <c r="F238" s="132"/>
      <c r="G238" s="132"/>
    </row>
    <row r="239" spans="1:7" ht="15.5" x14ac:dyDescent="0.35">
      <c r="A239" s="132"/>
      <c r="B239" s="132"/>
      <c r="C239" s="132"/>
      <c r="D239" s="132"/>
      <c r="E239" s="128"/>
      <c r="F239" s="132"/>
      <c r="G239" s="132"/>
    </row>
    <row r="240" spans="1:7" ht="15.5" x14ac:dyDescent="0.35">
      <c r="A240" s="132"/>
      <c r="B240" s="132"/>
      <c r="C240" s="132"/>
      <c r="D240" s="132"/>
      <c r="E240" s="128"/>
      <c r="F240" s="132"/>
      <c r="G240" s="132"/>
    </row>
    <row r="241" spans="1:7" ht="15.5" x14ac:dyDescent="0.35">
      <c r="A241" s="132"/>
      <c r="B241" s="132"/>
      <c r="C241" s="132"/>
      <c r="D241" s="132"/>
      <c r="E241" s="128"/>
      <c r="F241" s="132"/>
      <c r="G241" s="132"/>
    </row>
    <row r="242" spans="1:7" ht="15.5" x14ac:dyDescent="0.35">
      <c r="A242" s="132"/>
      <c r="B242" s="132"/>
      <c r="C242" s="132"/>
      <c r="D242" s="132"/>
      <c r="E242" s="128"/>
      <c r="F242" s="132"/>
      <c r="G242" s="132"/>
    </row>
    <row r="243" spans="1:7" ht="15.5" x14ac:dyDescent="0.35">
      <c r="A243" s="132"/>
      <c r="B243" s="132"/>
      <c r="C243" s="132"/>
      <c r="D243" s="132"/>
      <c r="E243" s="128"/>
      <c r="F243" s="132"/>
      <c r="G243" s="132"/>
    </row>
    <row r="244" spans="1:7" ht="15.5" x14ac:dyDescent="0.35">
      <c r="A244" s="132"/>
      <c r="B244" s="132"/>
      <c r="C244" s="132"/>
      <c r="D244" s="132"/>
      <c r="E244" s="128"/>
      <c r="F244" s="132"/>
      <c r="G244" s="132"/>
    </row>
    <row r="245" spans="1:7" ht="15.5" x14ac:dyDescent="0.35">
      <c r="A245" s="132"/>
      <c r="B245" s="132"/>
      <c r="C245" s="132"/>
      <c r="D245" s="132"/>
      <c r="E245" s="128"/>
      <c r="F245" s="132"/>
      <c r="G245" s="132"/>
    </row>
    <row r="246" spans="1:7" ht="15.5" x14ac:dyDescent="0.35">
      <c r="A246" s="132"/>
      <c r="B246" s="132"/>
      <c r="C246" s="132"/>
      <c r="D246" s="132"/>
      <c r="E246" s="128"/>
      <c r="F246" s="132"/>
      <c r="G246" s="132"/>
    </row>
    <row r="247" spans="1:7" ht="15.5" x14ac:dyDescent="0.35">
      <c r="A247" s="132"/>
      <c r="B247" s="132"/>
      <c r="C247" s="132"/>
      <c r="D247" s="132"/>
      <c r="E247" s="128"/>
      <c r="F247" s="132"/>
      <c r="G247" s="132"/>
    </row>
    <row r="248" spans="1:7" ht="15.5" x14ac:dyDescent="0.35">
      <c r="A248" s="132"/>
      <c r="B248" s="132"/>
      <c r="C248" s="132"/>
      <c r="D248" s="132"/>
      <c r="E248" s="128"/>
      <c r="F248" s="132"/>
      <c r="G248" s="132"/>
    </row>
    <row r="249" spans="1:7" ht="15.5" x14ac:dyDescent="0.35">
      <c r="A249" s="132"/>
      <c r="B249" s="132"/>
      <c r="C249" s="132"/>
      <c r="D249" s="132"/>
      <c r="E249" s="128"/>
      <c r="F249" s="132"/>
      <c r="G249" s="132"/>
    </row>
    <row r="250" spans="1:7" ht="15.5" x14ac:dyDescent="0.35">
      <c r="A250" s="132"/>
      <c r="B250" s="132"/>
      <c r="C250" s="132"/>
      <c r="D250" s="132"/>
      <c r="E250" s="128"/>
      <c r="F250" s="132"/>
      <c r="G250" s="132"/>
    </row>
    <row r="251" spans="1:7" ht="15.5" x14ac:dyDescent="0.35">
      <c r="A251" s="132"/>
      <c r="B251" s="132"/>
      <c r="C251" s="132"/>
      <c r="D251" s="132"/>
      <c r="E251" s="128"/>
      <c r="F251" s="132"/>
      <c r="G251" s="132"/>
    </row>
    <row r="252" spans="1:7" ht="15.5" x14ac:dyDescent="0.35">
      <c r="A252" s="132"/>
      <c r="B252" s="132"/>
      <c r="C252" s="132"/>
      <c r="D252" s="132"/>
      <c r="E252" s="128"/>
      <c r="F252" s="132"/>
      <c r="G252" s="132"/>
    </row>
    <row r="253" spans="1:7" ht="15.5" x14ac:dyDescent="0.35">
      <c r="A253" s="132"/>
      <c r="B253" s="132"/>
      <c r="C253" s="132"/>
      <c r="D253" s="132"/>
      <c r="E253" s="128"/>
      <c r="F253" s="132"/>
      <c r="G253" s="132"/>
    </row>
    <row r="254" spans="1:7" ht="15.5" x14ac:dyDescent="0.35">
      <c r="A254" s="132"/>
      <c r="B254" s="132"/>
      <c r="C254" s="132"/>
      <c r="D254" s="132"/>
      <c r="E254" s="128"/>
      <c r="F254" s="132"/>
      <c r="G254" s="132"/>
    </row>
    <row r="255" spans="1:7" ht="15.5" x14ac:dyDescent="0.35">
      <c r="A255" s="132"/>
      <c r="B255" s="132"/>
      <c r="C255" s="132"/>
      <c r="D255" s="132"/>
      <c r="E255" s="128"/>
      <c r="F255" s="132"/>
      <c r="G255" s="132"/>
    </row>
    <row r="256" spans="1:7" ht="15.5" x14ac:dyDescent="0.35">
      <c r="A256" s="132"/>
      <c r="B256" s="132"/>
      <c r="C256" s="132"/>
      <c r="D256" s="132"/>
      <c r="E256" s="128"/>
      <c r="F256" s="132"/>
      <c r="G256" s="132"/>
    </row>
    <row r="257" spans="1:7" ht="15.5" x14ac:dyDescent="0.35">
      <c r="A257" s="132"/>
      <c r="B257" s="132"/>
      <c r="C257" s="132"/>
      <c r="D257" s="132"/>
      <c r="E257" s="128"/>
      <c r="F257" s="132"/>
      <c r="G257" s="132"/>
    </row>
    <row r="258" spans="1:7" ht="15.5" x14ac:dyDescent="0.35">
      <c r="A258" s="132"/>
      <c r="B258" s="132"/>
      <c r="C258" s="132"/>
      <c r="D258" s="132"/>
      <c r="E258" s="128"/>
      <c r="F258" s="132"/>
      <c r="G258" s="132"/>
    </row>
    <row r="259" spans="1:7" ht="15.5" x14ac:dyDescent="0.35">
      <c r="A259" s="132"/>
      <c r="B259" s="132"/>
      <c r="C259" s="132"/>
      <c r="D259" s="132"/>
      <c r="E259" s="128"/>
      <c r="F259" s="132"/>
      <c r="G259" s="132"/>
    </row>
    <row r="260" spans="1:7" ht="15.5" x14ac:dyDescent="0.35">
      <c r="A260" s="132"/>
      <c r="B260" s="132"/>
      <c r="C260" s="132"/>
      <c r="D260" s="132"/>
      <c r="E260" s="128"/>
      <c r="F260" s="132"/>
      <c r="G260" s="132"/>
    </row>
    <row r="261" spans="1:7" ht="15.5" x14ac:dyDescent="0.35">
      <c r="A261" s="132"/>
      <c r="B261" s="132"/>
      <c r="C261" s="132"/>
      <c r="D261" s="132"/>
      <c r="E261" s="128"/>
      <c r="F261" s="132"/>
      <c r="G261" s="132"/>
    </row>
    <row r="262" spans="1:7" ht="15.5" x14ac:dyDescent="0.35">
      <c r="A262" s="132"/>
      <c r="B262" s="132"/>
      <c r="C262" s="132"/>
      <c r="D262" s="132"/>
      <c r="E262" s="128"/>
      <c r="F262" s="132"/>
      <c r="G262" s="132"/>
    </row>
    <row r="263" spans="1:7" ht="15.5" x14ac:dyDescent="0.35">
      <c r="A263" s="132"/>
      <c r="B263" s="132"/>
      <c r="C263" s="132"/>
      <c r="D263" s="132"/>
      <c r="E263" s="128"/>
      <c r="F263" s="132"/>
      <c r="G263" s="132"/>
    </row>
    <row r="264" spans="1:7" ht="15.5" x14ac:dyDescent="0.35">
      <c r="A264" s="132"/>
      <c r="B264" s="132"/>
      <c r="C264" s="132"/>
      <c r="D264" s="132"/>
      <c r="E264" s="128"/>
      <c r="F264" s="132"/>
      <c r="G264" s="132"/>
    </row>
    <row r="265" spans="1:7" ht="15.5" x14ac:dyDescent="0.35">
      <c r="A265" s="132"/>
      <c r="B265" s="132"/>
      <c r="C265" s="132"/>
      <c r="D265" s="132"/>
      <c r="E265" s="128"/>
      <c r="F265" s="132"/>
      <c r="G265" s="132"/>
    </row>
    <row r="266" spans="1:7" ht="15.5" x14ac:dyDescent="0.35">
      <c r="A266" s="132"/>
      <c r="B266" s="132"/>
      <c r="C266" s="132"/>
      <c r="D266" s="132"/>
      <c r="E266" s="128"/>
      <c r="F266" s="132"/>
      <c r="G266" s="132"/>
    </row>
    <row r="267" spans="1:7" ht="15.5" x14ac:dyDescent="0.35">
      <c r="A267" s="132"/>
      <c r="B267" s="132"/>
      <c r="C267" s="132"/>
      <c r="D267" s="132"/>
      <c r="E267" s="128"/>
      <c r="F267" s="132"/>
      <c r="G267" s="132"/>
    </row>
    <row r="268" spans="1:7" ht="15.5" x14ac:dyDescent="0.35">
      <c r="A268" s="132"/>
      <c r="B268" s="132"/>
      <c r="C268" s="132"/>
      <c r="D268" s="132"/>
      <c r="E268" s="128"/>
      <c r="F268" s="132"/>
      <c r="G268" s="132"/>
    </row>
    <row r="269" spans="1:7" ht="15.5" x14ac:dyDescent="0.35">
      <c r="A269" s="132"/>
      <c r="B269" s="132"/>
      <c r="C269" s="132"/>
      <c r="D269" s="132"/>
      <c r="E269" s="128"/>
      <c r="F269" s="132"/>
      <c r="G269" s="132"/>
    </row>
    <row r="270" spans="1:7" ht="15.5" x14ac:dyDescent="0.35">
      <c r="A270" s="132"/>
      <c r="B270" s="132"/>
      <c r="C270" s="132"/>
      <c r="D270" s="132"/>
      <c r="E270" s="128"/>
      <c r="F270" s="132"/>
      <c r="G270" s="132"/>
    </row>
    <row r="271" spans="1:7" ht="15.5" x14ac:dyDescent="0.35">
      <c r="A271" s="132"/>
      <c r="B271" s="132"/>
      <c r="C271" s="132"/>
      <c r="D271" s="132"/>
      <c r="E271" s="128"/>
      <c r="F271" s="132"/>
      <c r="G271" s="132"/>
    </row>
    <row r="272" spans="1:7" ht="15.5" x14ac:dyDescent="0.35">
      <c r="A272" s="132"/>
      <c r="B272" s="132"/>
      <c r="C272" s="132"/>
      <c r="D272" s="132"/>
      <c r="E272" s="128"/>
      <c r="F272" s="132"/>
      <c r="G272" s="132"/>
    </row>
    <row r="273" spans="1:7" ht="15.5" x14ac:dyDescent="0.35">
      <c r="A273" s="132"/>
      <c r="B273" s="132"/>
      <c r="C273" s="132"/>
      <c r="D273" s="132"/>
      <c r="E273" s="128"/>
      <c r="F273" s="132"/>
      <c r="G273" s="132"/>
    </row>
    <row r="274" spans="1:7" ht="15.5" x14ac:dyDescent="0.35">
      <c r="A274" s="132"/>
      <c r="B274" s="132"/>
      <c r="C274" s="132"/>
      <c r="D274" s="132"/>
      <c r="E274" s="128"/>
      <c r="F274" s="132"/>
      <c r="G274" s="132"/>
    </row>
    <row r="275" spans="1:7" ht="15.5" x14ac:dyDescent="0.35">
      <c r="A275" s="132"/>
      <c r="B275" s="132"/>
      <c r="C275" s="132"/>
      <c r="D275" s="132"/>
      <c r="E275" s="128"/>
      <c r="F275" s="132"/>
      <c r="G275" s="132"/>
    </row>
    <row r="276" spans="1:7" ht="15.5" x14ac:dyDescent="0.35">
      <c r="A276" s="132"/>
      <c r="B276" s="132"/>
      <c r="C276" s="132"/>
      <c r="D276" s="132"/>
      <c r="E276" s="128"/>
      <c r="F276" s="132"/>
      <c r="G276" s="132"/>
    </row>
    <row r="277" spans="1:7" ht="15.5" x14ac:dyDescent="0.35">
      <c r="A277" s="132"/>
      <c r="B277" s="132"/>
      <c r="C277" s="132"/>
      <c r="D277" s="132"/>
      <c r="E277" s="128"/>
      <c r="F277" s="132"/>
      <c r="G277" s="132"/>
    </row>
    <row r="278" spans="1:7" ht="15.5" x14ac:dyDescent="0.35">
      <c r="A278" s="132"/>
      <c r="B278" s="132"/>
      <c r="C278" s="132"/>
      <c r="D278" s="132"/>
      <c r="E278" s="128"/>
      <c r="F278" s="132"/>
      <c r="G278" s="132"/>
    </row>
    <row r="279" spans="1:7" ht="15.5" x14ac:dyDescent="0.35">
      <c r="A279" s="132"/>
      <c r="B279" s="132"/>
      <c r="C279" s="132"/>
      <c r="D279" s="132"/>
      <c r="E279" s="128"/>
      <c r="F279" s="132"/>
      <c r="G279" s="132"/>
    </row>
    <row r="280" spans="1:7" ht="15.5" x14ac:dyDescent="0.35">
      <c r="A280" s="132"/>
      <c r="B280" s="132"/>
      <c r="C280" s="132"/>
      <c r="D280" s="132"/>
      <c r="E280" s="128"/>
      <c r="F280" s="132"/>
      <c r="G280" s="132"/>
    </row>
    <row r="281" spans="1:7" ht="15.5" x14ac:dyDescent="0.35">
      <c r="A281" s="132"/>
      <c r="B281" s="132"/>
      <c r="C281" s="132"/>
      <c r="D281" s="132"/>
      <c r="E281" s="128"/>
      <c r="F281" s="132"/>
      <c r="G281" s="132"/>
    </row>
    <row r="282" spans="1:7" ht="15.5" x14ac:dyDescent="0.35">
      <c r="A282" s="132"/>
      <c r="B282" s="132"/>
      <c r="C282" s="132"/>
      <c r="D282" s="132"/>
      <c r="E282" s="128"/>
      <c r="F282" s="132"/>
      <c r="G282" s="132"/>
    </row>
    <row r="283" spans="1:7" ht="15.5" x14ac:dyDescent="0.35">
      <c r="A283" s="132"/>
      <c r="B283" s="132"/>
      <c r="C283" s="132"/>
      <c r="D283" s="132"/>
      <c r="E283" s="128"/>
      <c r="F283" s="132"/>
      <c r="G283" s="132"/>
    </row>
    <row r="284" spans="1:7" ht="15.5" x14ac:dyDescent="0.35">
      <c r="A284" s="132"/>
      <c r="B284" s="132"/>
      <c r="C284" s="132"/>
      <c r="D284" s="132"/>
      <c r="E284" s="128"/>
      <c r="F284" s="132"/>
      <c r="G284" s="132"/>
    </row>
    <row r="285" spans="1:7" ht="15.5" x14ac:dyDescent="0.35">
      <c r="A285" s="132"/>
      <c r="B285" s="132"/>
      <c r="C285" s="132"/>
      <c r="D285" s="132"/>
      <c r="E285" s="128"/>
      <c r="F285" s="132"/>
      <c r="G285" s="132"/>
    </row>
    <row r="286" spans="1:7" ht="15.5" x14ac:dyDescent="0.35">
      <c r="A286" s="132"/>
      <c r="B286" s="132"/>
      <c r="C286" s="132"/>
      <c r="D286" s="132"/>
      <c r="E286" s="128"/>
      <c r="F286" s="132"/>
      <c r="G286" s="132"/>
    </row>
    <row r="287" spans="1:7" ht="15.5" x14ac:dyDescent="0.35">
      <c r="A287" s="132"/>
      <c r="B287" s="132"/>
      <c r="C287" s="132"/>
      <c r="D287" s="132"/>
      <c r="E287" s="128"/>
      <c r="F287" s="132"/>
      <c r="G287" s="132"/>
    </row>
    <row r="288" spans="1:7" ht="15.5" x14ac:dyDescent="0.35">
      <c r="A288" s="132"/>
      <c r="B288" s="132"/>
      <c r="C288" s="132"/>
      <c r="D288" s="132"/>
      <c r="E288" s="128"/>
      <c r="F288" s="132"/>
      <c r="G288" s="132"/>
    </row>
    <row r="289" spans="1:7" ht="15.5" x14ac:dyDescent="0.35">
      <c r="A289" s="132"/>
      <c r="B289" s="132"/>
      <c r="C289" s="132"/>
      <c r="D289" s="132"/>
      <c r="E289" s="128"/>
      <c r="F289" s="132"/>
      <c r="G289" s="132"/>
    </row>
    <row r="290" spans="1:7" ht="15.5" x14ac:dyDescent="0.35">
      <c r="A290" s="132"/>
      <c r="B290" s="132"/>
      <c r="C290" s="132"/>
      <c r="D290" s="132"/>
      <c r="E290" s="128"/>
      <c r="F290" s="132"/>
      <c r="G290" s="132"/>
    </row>
    <row r="291" spans="1:7" ht="15.5" x14ac:dyDescent="0.35">
      <c r="A291" s="132"/>
      <c r="B291" s="132"/>
      <c r="C291" s="132"/>
      <c r="D291" s="132"/>
      <c r="E291" s="128"/>
      <c r="F291" s="132"/>
      <c r="G291" s="132"/>
    </row>
    <row r="292" spans="1:7" ht="15.5" x14ac:dyDescent="0.35">
      <c r="A292" s="132"/>
      <c r="B292" s="132"/>
      <c r="C292" s="132"/>
      <c r="D292" s="132"/>
      <c r="E292" s="128"/>
      <c r="F292" s="132"/>
      <c r="G292" s="132"/>
    </row>
    <row r="293" spans="1:7" ht="15.5" x14ac:dyDescent="0.35">
      <c r="A293" s="132"/>
      <c r="B293" s="132"/>
      <c r="C293" s="132"/>
      <c r="D293" s="132"/>
      <c r="E293" s="128"/>
      <c r="F293" s="132"/>
      <c r="G293" s="132"/>
    </row>
    <row r="294" spans="1:7" ht="15.5" x14ac:dyDescent="0.35">
      <c r="A294" s="132"/>
      <c r="B294" s="132"/>
      <c r="C294" s="132"/>
      <c r="D294" s="132"/>
      <c r="E294" s="128"/>
      <c r="F294" s="132"/>
      <c r="G294" s="132"/>
    </row>
    <row r="295" spans="1:7" ht="15.5" x14ac:dyDescent="0.35">
      <c r="A295" s="132"/>
      <c r="B295" s="132"/>
      <c r="C295" s="132"/>
      <c r="D295" s="132"/>
      <c r="E295" s="128"/>
      <c r="F295" s="132"/>
      <c r="G295" s="132"/>
    </row>
    <row r="296" spans="1:7" ht="15.5" x14ac:dyDescent="0.35">
      <c r="A296" s="132"/>
      <c r="B296" s="132"/>
      <c r="C296" s="132"/>
      <c r="D296" s="132"/>
      <c r="E296" s="128"/>
      <c r="F296" s="132"/>
      <c r="G296" s="132"/>
    </row>
    <row r="297" spans="1:7" ht="15.5" x14ac:dyDescent="0.35">
      <c r="A297" s="132"/>
      <c r="B297" s="132"/>
      <c r="C297" s="132"/>
      <c r="D297" s="132"/>
      <c r="E297" s="128"/>
      <c r="F297" s="132"/>
      <c r="G297" s="132"/>
    </row>
    <row r="298" spans="1:7" ht="15.5" x14ac:dyDescent="0.35">
      <c r="A298" s="132"/>
      <c r="B298" s="132"/>
      <c r="C298" s="132"/>
      <c r="D298" s="132"/>
      <c r="E298" s="128"/>
      <c r="F298" s="132"/>
      <c r="G298" s="132"/>
    </row>
    <row r="299" spans="1:7" ht="15.5" x14ac:dyDescent="0.35">
      <c r="A299" s="132"/>
      <c r="B299" s="132"/>
      <c r="C299" s="132"/>
      <c r="D299" s="132"/>
      <c r="E299" s="128"/>
      <c r="F299" s="132"/>
      <c r="G299" s="132"/>
    </row>
    <row r="300" spans="1:7" ht="15.5" x14ac:dyDescent="0.35">
      <c r="A300" s="132"/>
      <c r="B300" s="132"/>
      <c r="C300" s="132"/>
      <c r="D300" s="132"/>
      <c r="E300" s="128"/>
      <c r="F300" s="132"/>
      <c r="G300" s="132"/>
    </row>
    <row r="301" spans="1:7" ht="15.5" x14ac:dyDescent="0.35">
      <c r="A301" s="132"/>
      <c r="B301" s="132"/>
      <c r="C301" s="132"/>
      <c r="D301" s="132"/>
      <c r="E301" s="128"/>
      <c r="F301" s="132"/>
      <c r="G301" s="132"/>
    </row>
    <row r="302" spans="1:7" ht="15.5" x14ac:dyDescent="0.35">
      <c r="A302" s="132"/>
      <c r="B302" s="132"/>
      <c r="C302" s="132"/>
      <c r="D302" s="132"/>
      <c r="E302" s="128"/>
      <c r="F302" s="132"/>
      <c r="G302" s="132"/>
    </row>
    <row r="303" spans="1:7" ht="15.5" x14ac:dyDescent="0.35">
      <c r="A303" s="132"/>
      <c r="B303" s="132"/>
      <c r="C303" s="132"/>
      <c r="D303" s="132"/>
      <c r="E303" s="128"/>
      <c r="F303" s="132"/>
      <c r="G303" s="132"/>
    </row>
    <row r="304" spans="1:7" ht="15.5" x14ac:dyDescent="0.35">
      <c r="A304" s="132"/>
      <c r="B304" s="132"/>
      <c r="C304" s="132"/>
      <c r="D304" s="132"/>
      <c r="E304" s="128"/>
      <c r="F304" s="132"/>
      <c r="G304" s="132"/>
    </row>
    <row r="305" spans="1:7" ht="15.5" x14ac:dyDescent="0.35">
      <c r="A305" s="132"/>
      <c r="B305" s="132"/>
      <c r="C305" s="132"/>
      <c r="D305" s="132"/>
      <c r="E305" s="128"/>
      <c r="F305" s="132"/>
      <c r="G305" s="132"/>
    </row>
    <row r="306" spans="1:7" ht="15.5" x14ac:dyDescent="0.35">
      <c r="A306" s="132"/>
      <c r="B306" s="132"/>
      <c r="C306" s="132"/>
      <c r="D306" s="132"/>
      <c r="E306" s="128"/>
      <c r="F306" s="132"/>
      <c r="G306" s="132"/>
    </row>
    <row r="307" spans="1:7" ht="15.5" x14ac:dyDescent="0.35">
      <c r="A307" s="132"/>
      <c r="B307" s="132"/>
      <c r="C307" s="132"/>
      <c r="D307" s="132"/>
      <c r="E307" s="128"/>
      <c r="F307" s="132"/>
      <c r="G307" s="132"/>
    </row>
    <row r="308" spans="1:7" ht="15.5" x14ac:dyDescent="0.35">
      <c r="A308" s="132"/>
      <c r="B308" s="132"/>
      <c r="C308" s="132"/>
      <c r="D308" s="132"/>
      <c r="E308" s="128"/>
      <c r="F308" s="132"/>
      <c r="G308" s="132"/>
    </row>
    <row r="309" spans="1:7" ht="15.5" x14ac:dyDescent="0.35">
      <c r="A309" s="132"/>
      <c r="B309" s="132"/>
      <c r="C309" s="132"/>
      <c r="D309" s="132"/>
      <c r="E309" s="128"/>
      <c r="F309" s="132"/>
      <c r="G309" s="132"/>
    </row>
    <row r="310" spans="1:7" ht="15.5" x14ac:dyDescent="0.35">
      <c r="A310" s="132"/>
      <c r="B310" s="132"/>
      <c r="C310" s="132"/>
      <c r="D310" s="132"/>
      <c r="E310" s="128"/>
      <c r="F310" s="132"/>
      <c r="G310" s="132"/>
    </row>
    <row r="311" spans="1:7" ht="15.5" x14ac:dyDescent="0.35">
      <c r="A311" s="132"/>
      <c r="B311" s="132"/>
      <c r="C311" s="132"/>
      <c r="D311" s="132"/>
      <c r="E311" s="128"/>
      <c r="F311" s="132"/>
      <c r="G311" s="132"/>
    </row>
    <row r="312" spans="1:7" ht="15.5" x14ac:dyDescent="0.35">
      <c r="A312" s="132"/>
      <c r="B312" s="132"/>
      <c r="C312" s="132"/>
      <c r="D312" s="132"/>
      <c r="E312" s="128"/>
      <c r="F312" s="132"/>
      <c r="G312" s="132"/>
    </row>
    <row r="313" spans="1:7" ht="15.5" x14ac:dyDescent="0.35">
      <c r="A313" s="132"/>
      <c r="B313" s="132"/>
      <c r="C313" s="132"/>
      <c r="D313" s="132"/>
      <c r="E313" s="128"/>
      <c r="F313" s="132"/>
      <c r="G313" s="132"/>
    </row>
    <row r="314" spans="1:7" ht="15.5" x14ac:dyDescent="0.35">
      <c r="A314" s="132"/>
      <c r="B314" s="132"/>
      <c r="C314" s="132"/>
      <c r="D314" s="132"/>
      <c r="E314" s="128"/>
      <c r="F314" s="132"/>
      <c r="G314" s="132"/>
    </row>
    <row r="315" spans="1:7" ht="15.5" x14ac:dyDescent="0.35">
      <c r="A315" s="132"/>
      <c r="B315" s="132"/>
      <c r="C315" s="132"/>
      <c r="D315" s="132"/>
      <c r="E315" s="128"/>
      <c r="F315" s="132"/>
      <c r="G315" s="132"/>
    </row>
    <row r="316" spans="1:7" ht="15.5" x14ac:dyDescent="0.35">
      <c r="A316" s="132"/>
      <c r="B316" s="132"/>
      <c r="C316" s="132"/>
      <c r="D316" s="132"/>
      <c r="E316" s="128"/>
      <c r="F316" s="132"/>
      <c r="G316" s="132"/>
    </row>
    <row r="317" spans="1:7" ht="15.5" x14ac:dyDescent="0.35">
      <c r="A317" s="132"/>
      <c r="B317" s="132"/>
      <c r="C317" s="132"/>
      <c r="D317" s="132"/>
      <c r="E317" s="128"/>
      <c r="F317" s="132"/>
      <c r="G317" s="132"/>
    </row>
    <row r="318" spans="1:7" ht="15.5" x14ac:dyDescent="0.35">
      <c r="A318" s="132"/>
      <c r="B318" s="132"/>
      <c r="C318" s="132"/>
      <c r="D318" s="132"/>
      <c r="E318" s="128"/>
      <c r="F318" s="132"/>
      <c r="G318" s="132"/>
    </row>
    <row r="319" spans="1:7" ht="15.5" x14ac:dyDescent="0.35">
      <c r="A319" s="132"/>
      <c r="B319" s="132"/>
      <c r="C319" s="132"/>
      <c r="D319" s="132"/>
      <c r="E319" s="128"/>
      <c r="F319" s="132"/>
      <c r="G319" s="132"/>
    </row>
    <row r="320" spans="1:7" ht="15.5" x14ac:dyDescent="0.35">
      <c r="A320" s="132"/>
      <c r="B320" s="132"/>
      <c r="C320" s="132"/>
      <c r="D320" s="132"/>
      <c r="E320" s="128"/>
      <c r="F320" s="132"/>
      <c r="G320" s="132"/>
    </row>
    <row r="321" spans="1:7" ht="15.5" x14ac:dyDescent="0.35">
      <c r="A321" s="132"/>
      <c r="B321" s="132"/>
      <c r="C321" s="132"/>
      <c r="D321" s="132"/>
      <c r="E321" s="128"/>
      <c r="F321" s="132"/>
      <c r="G321" s="132"/>
    </row>
    <row r="322" spans="1:7" ht="15.5" x14ac:dyDescent="0.35">
      <c r="A322" s="132"/>
      <c r="B322" s="132"/>
      <c r="C322" s="132"/>
      <c r="D322" s="132"/>
      <c r="E322" s="128"/>
      <c r="F322" s="132"/>
      <c r="G322" s="132"/>
    </row>
    <row r="323" spans="1:7" ht="15.5" x14ac:dyDescent="0.35">
      <c r="A323" s="132"/>
      <c r="B323" s="132"/>
      <c r="C323" s="132"/>
      <c r="D323" s="132"/>
      <c r="E323" s="128"/>
      <c r="F323" s="132"/>
      <c r="G323" s="132"/>
    </row>
    <row r="324" spans="1:7" ht="15.5" x14ac:dyDescent="0.35">
      <c r="A324" s="132"/>
      <c r="B324" s="132"/>
      <c r="C324" s="132"/>
      <c r="D324" s="132"/>
      <c r="E324" s="128"/>
      <c r="F324" s="132"/>
      <c r="G324" s="132"/>
    </row>
    <row r="325" spans="1:7" ht="15.5" x14ac:dyDescent="0.35">
      <c r="A325" s="132"/>
      <c r="B325" s="132"/>
      <c r="C325" s="132"/>
      <c r="D325" s="132"/>
      <c r="E325" s="128"/>
      <c r="F325" s="132"/>
      <c r="G325" s="132"/>
    </row>
    <row r="326" spans="1:7" ht="15.5" x14ac:dyDescent="0.35">
      <c r="A326" s="132"/>
      <c r="B326" s="132"/>
      <c r="C326" s="132"/>
      <c r="D326" s="132"/>
      <c r="E326" s="128"/>
      <c r="F326" s="132"/>
      <c r="G326" s="132"/>
    </row>
    <row r="327" spans="1:7" ht="15.5" x14ac:dyDescent="0.35">
      <c r="A327" s="132"/>
      <c r="B327" s="132"/>
      <c r="C327" s="132"/>
      <c r="D327" s="132"/>
      <c r="E327" s="128"/>
      <c r="F327" s="132"/>
      <c r="G327" s="132"/>
    </row>
    <row r="328" spans="1:7" ht="15.5" x14ac:dyDescent="0.35">
      <c r="A328" s="132"/>
      <c r="B328" s="132"/>
      <c r="C328" s="132"/>
      <c r="D328" s="132"/>
      <c r="E328" s="128"/>
      <c r="F328" s="132"/>
      <c r="G328" s="132"/>
    </row>
    <row r="329" spans="1:7" ht="15.5" x14ac:dyDescent="0.35">
      <c r="A329" s="132"/>
      <c r="B329" s="132"/>
      <c r="C329" s="132"/>
      <c r="D329" s="132"/>
      <c r="E329" s="128"/>
      <c r="F329" s="132"/>
      <c r="G329" s="132"/>
    </row>
    <row r="330" spans="1:7" ht="15.5" x14ac:dyDescent="0.35">
      <c r="A330" s="132"/>
      <c r="B330" s="132"/>
      <c r="C330" s="132"/>
      <c r="D330" s="132"/>
      <c r="E330" s="128"/>
      <c r="F330" s="132"/>
      <c r="G330" s="132"/>
    </row>
    <row r="331" spans="1:7" ht="15.5" x14ac:dyDescent="0.35">
      <c r="A331" s="132"/>
      <c r="B331" s="132"/>
      <c r="C331" s="132"/>
      <c r="D331" s="132"/>
      <c r="E331" s="128"/>
      <c r="F331" s="132"/>
      <c r="G331" s="132"/>
    </row>
    <row r="332" spans="1:7" ht="15.5" x14ac:dyDescent="0.35">
      <c r="A332" s="132"/>
      <c r="B332" s="132"/>
      <c r="C332" s="132"/>
      <c r="D332" s="132"/>
      <c r="E332" s="128"/>
      <c r="F332" s="132"/>
      <c r="G332" s="132"/>
    </row>
    <row r="333" spans="1:7" ht="15.5" x14ac:dyDescent="0.35">
      <c r="A333" s="132"/>
      <c r="B333" s="132"/>
      <c r="C333" s="132"/>
      <c r="D333" s="132"/>
      <c r="E333" s="128"/>
      <c r="F333" s="132"/>
      <c r="G333" s="132"/>
    </row>
    <row r="334" spans="1:7" ht="15.5" x14ac:dyDescent="0.35">
      <c r="A334" s="132"/>
      <c r="B334" s="132"/>
      <c r="C334" s="132"/>
      <c r="D334" s="132"/>
      <c r="E334" s="128"/>
      <c r="F334" s="132"/>
      <c r="G334" s="132"/>
    </row>
    <row r="335" spans="1:7" ht="15.5" x14ac:dyDescent="0.35">
      <c r="A335" s="132"/>
      <c r="B335" s="132"/>
      <c r="C335" s="132"/>
      <c r="D335" s="132"/>
      <c r="E335" s="128"/>
      <c r="F335" s="132"/>
      <c r="G335" s="132"/>
    </row>
    <row r="336" spans="1:7" ht="15.5" x14ac:dyDescent="0.35">
      <c r="A336" s="132"/>
      <c r="B336" s="132"/>
      <c r="C336" s="132"/>
      <c r="D336" s="132"/>
      <c r="E336" s="128"/>
      <c r="F336" s="132"/>
      <c r="G336" s="132"/>
    </row>
    <row r="337" spans="1:7" ht="15.5" x14ac:dyDescent="0.35">
      <c r="A337" s="132"/>
      <c r="B337" s="132"/>
      <c r="C337" s="132"/>
      <c r="D337" s="132"/>
      <c r="E337" s="128"/>
      <c r="F337" s="132"/>
      <c r="G337" s="132"/>
    </row>
    <row r="338" spans="1:7" ht="15.5" x14ac:dyDescent="0.35">
      <c r="A338" s="132"/>
      <c r="B338" s="132"/>
      <c r="C338" s="132"/>
      <c r="D338" s="132"/>
      <c r="E338" s="128"/>
      <c r="F338" s="132"/>
      <c r="G338" s="132"/>
    </row>
    <row r="339" spans="1:7" ht="15.5" x14ac:dyDescent="0.35">
      <c r="A339" s="132"/>
      <c r="B339" s="132"/>
      <c r="C339" s="132"/>
      <c r="D339" s="132"/>
      <c r="E339" s="128"/>
      <c r="F339" s="132"/>
      <c r="G339" s="132"/>
    </row>
    <row r="340" spans="1:7" ht="15.5" x14ac:dyDescent="0.35">
      <c r="A340" s="132"/>
      <c r="B340" s="132"/>
      <c r="C340" s="132"/>
      <c r="D340" s="132"/>
      <c r="E340" s="128"/>
      <c r="F340" s="132"/>
      <c r="G340" s="132"/>
    </row>
    <row r="341" spans="1:7" ht="15.5" x14ac:dyDescent="0.35">
      <c r="A341" s="132"/>
      <c r="B341" s="132"/>
      <c r="C341" s="132"/>
      <c r="D341" s="132"/>
      <c r="E341" s="128"/>
      <c r="F341" s="132"/>
      <c r="G341" s="132"/>
    </row>
    <row r="342" spans="1:7" ht="15.5" x14ac:dyDescent="0.35">
      <c r="A342" s="132"/>
      <c r="B342" s="132"/>
      <c r="C342" s="132"/>
      <c r="D342" s="132"/>
      <c r="E342" s="128"/>
      <c r="F342" s="132"/>
      <c r="G342" s="132"/>
    </row>
    <row r="343" spans="1:7" ht="15.5" x14ac:dyDescent="0.35">
      <c r="A343" s="132"/>
      <c r="B343" s="132"/>
      <c r="C343" s="132"/>
      <c r="D343" s="132"/>
      <c r="E343" s="128"/>
      <c r="F343" s="132"/>
      <c r="G343" s="132"/>
    </row>
    <row r="344" spans="1:7" ht="15.5" x14ac:dyDescent="0.35">
      <c r="A344" s="132"/>
      <c r="B344" s="132"/>
      <c r="C344" s="132"/>
      <c r="D344" s="132"/>
      <c r="E344" s="128"/>
      <c r="F344" s="132"/>
      <c r="G344" s="132"/>
    </row>
    <row r="345" spans="1:7" ht="15.5" x14ac:dyDescent="0.35">
      <c r="A345" s="132"/>
      <c r="B345" s="132"/>
      <c r="C345" s="132"/>
      <c r="D345" s="132"/>
      <c r="E345" s="128"/>
      <c r="F345" s="132"/>
      <c r="G345" s="132"/>
    </row>
    <row r="346" spans="1:7" ht="15.5" x14ac:dyDescent="0.35">
      <c r="A346" s="132"/>
      <c r="B346" s="132"/>
      <c r="C346" s="132"/>
      <c r="D346" s="132"/>
      <c r="E346" s="128"/>
      <c r="F346" s="132"/>
      <c r="G346" s="132"/>
    </row>
    <row r="347" spans="1:7" ht="15.5" x14ac:dyDescent="0.35">
      <c r="A347" s="132"/>
      <c r="B347" s="132"/>
      <c r="C347" s="132"/>
      <c r="D347" s="132"/>
      <c r="E347" s="128"/>
      <c r="F347" s="132"/>
      <c r="G347" s="132"/>
    </row>
    <row r="348" spans="1:7" ht="15.5" x14ac:dyDescent="0.35">
      <c r="A348" s="132"/>
      <c r="B348" s="132"/>
      <c r="C348" s="132"/>
      <c r="D348" s="132"/>
      <c r="E348" s="128"/>
      <c r="F348" s="132"/>
      <c r="G348" s="132"/>
    </row>
    <row r="349" spans="1:7" ht="15.5" x14ac:dyDescent="0.35">
      <c r="A349" s="132"/>
      <c r="B349" s="132"/>
      <c r="C349" s="132"/>
      <c r="D349" s="132"/>
      <c r="E349" s="128"/>
      <c r="F349" s="132"/>
      <c r="G349" s="132"/>
    </row>
    <row r="350" spans="1:7" ht="15.5" x14ac:dyDescent="0.35">
      <c r="A350" s="132"/>
      <c r="B350" s="132"/>
      <c r="C350" s="132"/>
      <c r="D350" s="132"/>
      <c r="E350" s="128"/>
      <c r="F350" s="132"/>
      <c r="G350" s="132"/>
    </row>
    <row r="351" spans="1:7" ht="15.5" x14ac:dyDescent="0.35">
      <c r="A351" s="132"/>
      <c r="B351" s="132"/>
      <c r="C351" s="132"/>
      <c r="D351" s="132"/>
      <c r="E351" s="128"/>
      <c r="F351" s="132"/>
      <c r="G351" s="132"/>
    </row>
    <row r="352" spans="1:7" ht="15.5" x14ac:dyDescent="0.35">
      <c r="A352" s="132"/>
      <c r="B352" s="132"/>
      <c r="C352" s="132"/>
      <c r="D352" s="132"/>
      <c r="E352" s="128"/>
      <c r="F352" s="132"/>
      <c r="G352" s="132"/>
    </row>
    <row r="353" spans="1:7" ht="15.5" x14ac:dyDescent="0.35">
      <c r="A353" s="132"/>
      <c r="B353" s="132"/>
      <c r="C353" s="132"/>
      <c r="D353" s="132"/>
      <c r="E353" s="128"/>
      <c r="F353" s="132"/>
      <c r="G353" s="132"/>
    </row>
    <row r="354" spans="1:7" ht="15.5" x14ac:dyDescent="0.35">
      <c r="A354" s="132"/>
      <c r="B354" s="132"/>
      <c r="C354" s="132"/>
      <c r="D354" s="132"/>
      <c r="E354" s="128"/>
      <c r="F354" s="132"/>
      <c r="G354" s="132"/>
    </row>
    <row r="355" spans="1:7" ht="15.5" x14ac:dyDescent="0.35">
      <c r="A355" s="132"/>
      <c r="B355" s="132"/>
      <c r="C355" s="132"/>
      <c r="D355" s="132"/>
      <c r="E355" s="128"/>
      <c r="F355" s="132"/>
      <c r="G355" s="132"/>
    </row>
    <row r="356" spans="1:7" ht="15.5" x14ac:dyDescent="0.35">
      <c r="A356" s="132"/>
      <c r="B356" s="132"/>
      <c r="C356" s="132"/>
      <c r="D356" s="132"/>
      <c r="E356" s="128"/>
      <c r="F356" s="132"/>
      <c r="G356" s="132"/>
    </row>
    <row r="357" spans="1:7" ht="15.5" x14ac:dyDescent="0.35">
      <c r="A357" s="132"/>
      <c r="B357" s="132"/>
      <c r="C357" s="132"/>
      <c r="D357" s="132"/>
      <c r="E357" s="128"/>
      <c r="F357" s="132"/>
      <c r="G357" s="132"/>
    </row>
    <row r="358" spans="1:7" ht="15.5" x14ac:dyDescent="0.35">
      <c r="A358" s="132"/>
      <c r="B358" s="132"/>
      <c r="C358" s="132"/>
      <c r="D358" s="132"/>
      <c r="E358" s="128"/>
      <c r="F358" s="132"/>
      <c r="G358" s="132"/>
    </row>
    <row r="359" spans="1:7" ht="15.5" x14ac:dyDescent="0.35">
      <c r="A359" s="132"/>
      <c r="B359" s="132"/>
      <c r="C359" s="132"/>
      <c r="D359" s="132"/>
      <c r="E359" s="128"/>
      <c r="F359" s="132"/>
      <c r="G359" s="132"/>
    </row>
    <row r="360" spans="1:7" ht="15.5" x14ac:dyDescent="0.35">
      <c r="A360" s="132"/>
      <c r="B360" s="132"/>
      <c r="C360" s="132"/>
      <c r="D360" s="132"/>
      <c r="E360" s="128"/>
      <c r="F360" s="132"/>
      <c r="G360" s="132"/>
    </row>
    <row r="361" spans="1:7" ht="15.5" x14ac:dyDescent="0.35">
      <c r="A361" s="132"/>
      <c r="B361" s="132"/>
      <c r="C361" s="132"/>
      <c r="D361" s="132"/>
      <c r="E361" s="128"/>
      <c r="F361" s="132"/>
      <c r="G361" s="132"/>
    </row>
    <row r="362" spans="1:7" ht="15.5" x14ac:dyDescent="0.35">
      <c r="A362" s="132"/>
      <c r="B362" s="132"/>
      <c r="C362" s="132"/>
      <c r="D362" s="132"/>
      <c r="E362" s="128"/>
      <c r="F362" s="132"/>
      <c r="G362" s="132"/>
    </row>
    <row r="363" spans="1:7" ht="15.5" x14ac:dyDescent="0.35">
      <c r="A363" s="132"/>
      <c r="B363" s="132"/>
      <c r="C363" s="132"/>
      <c r="D363" s="132"/>
      <c r="E363" s="128"/>
      <c r="F363" s="132"/>
      <c r="G363" s="132"/>
    </row>
    <row r="364" spans="1:7" ht="15.5" x14ac:dyDescent="0.35">
      <c r="A364" s="132"/>
      <c r="B364" s="132"/>
      <c r="C364" s="132"/>
      <c r="D364" s="132"/>
      <c r="E364" s="128"/>
      <c r="F364" s="132"/>
      <c r="G364" s="132"/>
    </row>
    <row r="365" spans="1:7" ht="15.5" x14ac:dyDescent="0.35">
      <c r="A365" s="132"/>
      <c r="B365" s="132"/>
      <c r="C365" s="132"/>
      <c r="D365" s="132"/>
      <c r="E365" s="128"/>
      <c r="F365" s="132"/>
      <c r="G365" s="132"/>
    </row>
    <row r="366" spans="1:7" ht="15.5" x14ac:dyDescent="0.35">
      <c r="A366" s="132"/>
      <c r="B366" s="132"/>
      <c r="C366" s="132"/>
      <c r="D366" s="132"/>
      <c r="E366" s="128"/>
      <c r="F366" s="132"/>
      <c r="G366" s="132"/>
    </row>
  </sheetData>
  <mergeCells count="2">
    <mergeCell ref="A2:G2"/>
    <mergeCell ref="A1:F1"/>
  </mergeCells>
  <phoneticPr fontId="11" type="noConversion"/>
  <hyperlinks>
    <hyperlink ref="G1" location="'Contents page'!A1" display="Return to contents" xr:uid="{0A8A928D-54BA-466E-B075-25AFB60FF1F1}"/>
  </hyperlinks>
  <printOptions horizontalCentered="1" verticalCentered="1"/>
  <pageMargins left="0.70866141732283472" right="0.70866141732283472" top="0.74803149606299213" bottom="0.74803149606299213" header="0.31496062992125984" footer="0.31496062992125984"/>
  <pageSetup paperSize="9" pageOrder="overThenDown" orientation="landscape" r:id="rId1"/>
  <headerFooter>
    <oddFooter>&amp;L&amp;A&amp;C&amp;F&amp;R&amp;D</oddFooter>
  </headerFooter>
  <tableParts count="1">
    <tablePart r:id="rId2"/>
  </tableParts>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39">
    <tabColor rgb="FFE73137"/>
  </sheetPr>
  <dimension ref="A1:M370"/>
  <sheetViews>
    <sheetView zoomScaleNormal="100" zoomScaleSheetLayoutView="75" workbookViewId="0">
      <pane ySplit="3" topLeftCell="A4" activePane="bottomLeft" state="frozen"/>
      <selection pane="bottomLeft" activeCell="HNC1" sqref="HNC1:XFD1048576"/>
    </sheetView>
  </sheetViews>
  <sheetFormatPr defaultColWidth="0" defaultRowHeight="14.5" x14ac:dyDescent="0.35"/>
  <cols>
    <col min="1" max="1" width="13.54296875" style="33" customWidth="1"/>
    <col min="2" max="2" width="15.81640625" style="33" customWidth="1"/>
    <col min="3" max="3" width="12" style="33" customWidth="1"/>
    <col min="4" max="4" width="10.1796875" style="33" customWidth="1"/>
    <col min="5" max="5" width="13.1796875" style="33" customWidth="1"/>
    <col min="6" max="6" width="12.453125" style="33" customWidth="1"/>
    <col min="7" max="7" width="14.453125" style="33" customWidth="1"/>
    <col min="8" max="8" width="34.1796875" style="5" customWidth="1"/>
    <col min="9" max="9" width="10.36328125" style="6" hidden="1" customWidth="1"/>
    <col min="10" max="10" width="8.81640625" style="6" hidden="1" customWidth="1"/>
    <col min="11" max="13" width="0" style="6" hidden="1" customWidth="1"/>
    <col min="14" max="5774" width="8.7265625" hidden="1" customWidth="1"/>
    <col min="5775" max="16384" width="8.7265625" hidden="1"/>
  </cols>
  <sheetData>
    <row r="1" spans="1:9" ht="25" customHeight="1" x14ac:dyDescent="0.35">
      <c r="A1" s="351" t="s">
        <v>136</v>
      </c>
      <c r="B1" s="351"/>
      <c r="C1" s="351"/>
      <c r="D1" s="351"/>
      <c r="E1" s="351"/>
      <c r="F1" s="22"/>
      <c r="G1" s="22"/>
      <c r="H1" s="244" t="s">
        <v>294</v>
      </c>
    </row>
    <row r="2" spans="1:9" ht="89" customHeight="1" x14ac:dyDescent="0.35">
      <c r="A2" s="352" t="s">
        <v>330</v>
      </c>
      <c r="B2" s="352"/>
      <c r="C2" s="352"/>
      <c r="D2" s="352"/>
      <c r="E2" s="352"/>
      <c r="F2" s="352"/>
      <c r="G2" s="352"/>
      <c r="H2" s="352"/>
    </row>
    <row r="3" spans="1:9" ht="91" customHeight="1" x14ac:dyDescent="0.35">
      <c r="A3" s="109" t="s">
        <v>137</v>
      </c>
      <c r="B3" s="109" t="s">
        <v>138</v>
      </c>
      <c r="C3" s="109" t="s">
        <v>139</v>
      </c>
      <c r="D3" s="109" t="s">
        <v>140</v>
      </c>
      <c r="E3" s="109" t="s">
        <v>141</v>
      </c>
      <c r="F3" s="109" t="s">
        <v>142</v>
      </c>
      <c r="G3" s="109" t="s">
        <v>143</v>
      </c>
      <c r="H3" s="110" t="s">
        <v>144</v>
      </c>
      <c r="I3" s="17"/>
    </row>
    <row r="4" spans="1:9" ht="15.65" customHeight="1" x14ac:dyDescent="0.35">
      <c r="A4" s="111"/>
      <c r="B4" s="111"/>
      <c r="C4" s="112"/>
      <c r="D4" s="112"/>
      <c r="E4" s="112"/>
      <c r="F4" s="112"/>
      <c r="G4" s="112"/>
      <c r="H4" s="113"/>
      <c r="I4" s="37"/>
    </row>
    <row r="5" spans="1:9" ht="20.5" customHeight="1" x14ac:dyDescent="0.35">
      <c r="A5" s="114"/>
      <c r="B5" s="115"/>
      <c r="C5" s="116"/>
      <c r="D5" s="116"/>
      <c r="E5" s="116"/>
      <c r="F5" s="116"/>
      <c r="G5" s="116"/>
      <c r="H5" s="117"/>
      <c r="I5" s="8"/>
    </row>
    <row r="6" spans="1:9" ht="15.5" x14ac:dyDescent="0.35">
      <c r="A6" s="118"/>
      <c r="B6" s="119"/>
      <c r="C6" s="120"/>
      <c r="D6" s="120"/>
      <c r="E6" s="120"/>
      <c r="F6" s="120"/>
      <c r="G6" s="120"/>
      <c r="H6" s="121"/>
      <c r="I6" s="8"/>
    </row>
    <row r="7" spans="1:9" ht="15.5" x14ac:dyDescent="0.35">
      <c r="A7" s="118"/>
      <c r="B7" s="119"/>
      <c r="C7" s="120"/>
      <c r="D7" s="120"/>
      <c r="E7" s="120"/>
      <c r="F7" s="120"/>
      <c r="G7" s="120"/>
      <c r="H7" s="121"/>
      <c r="I7" s="8"/>
    </row>
    <row r="8" spans="1:9" ht="15.5" x14ac:dyDescent="0.35">
      <c r="A8" s="118"/>
      <c r="B8" s="119"/>
      <c r="C8" s="120"/>
      <c r="D8" s="120"/>
      <c r="E8" s="120"/>
      <c r="F8" s="120"/>
      <c r="G8" s="120"/>
      <c r="H8" s="121"/>
      <c r="I8" s="8"/>
    </row>
    <row r="9" spans="1:9" ht="15.5" x14ac:dyDescent="0.35">
      <c r="A9" s="118"/>
      <c r="B9" s="119"/>
      <c r="C9" s="120"/>
      <c r="D9" s="120"/>
      <c r="E9" s="120"/>
      <c r="F9" s="120"/>
      <c r="G9" s="120"/>
      <c r="H9" s="121"/>
      <c r="I9" s="8"/>
    </row>
    <row r="10" spans="1:9" ht="15.5" x14ac:dyDescent="0.35">
      <c r="A10" s="118"/>
      <c r="B10" s="119"/>
      <c r="C10" s="120"/>
      <c r="D10" s="120"/>
      <c r="E10" s="120"/>
      <c r="F10" s="120"/>
      <c r="G10" s="120"/>
      <c r="H10" s="121"/>
      <c r="I10" s="8"/>
    </row>
    <row r="11" spans="1:9" ht="15.5" x14ac:dyDescent="0.35">
      <c r="A11" s="118"/>
      <c r="B11" s="119"/>
      <c r="C11" s="120"/>
      <c r="D11" s="120"/>
      <c r="E11" s="120"/>
      <c r="F11" s="120"/>
      <c r="G11" s="120"/>
      <c r="H11" s="121"/>
      <c r="I11" s="8"/>
    </row>
    <row r="12" spans="1:9" ht="15.5" x14ac:dyDescent="0.35">
      <c r="A12" s="118"/>
      <c r="B12" s="119"/>
      <c r="C12" s="120"/>
      <c r="D12" s="120"/>
      <c r="E12" s="120"/>
      <c r="F12" s="120"/>
      <c r="G12" s="120"/>
      <c r="H12" s="121"/>
      <c r="I12" s="8"/>
    </row>
    <row r="13" spans="1:9" ht="15.5" x14ac:dyDescent="0.35">
      <c r="A13" s="118"/>
      <c r="B13" s="119"/>
      <c r="C13" s="120"/>
      <c r="D13" s="120"/>
      <c r="E13" s="120"/>
      <c r="F13" s="120"/>
      <c r="G13" s="120"/>
      <c r="H13" s="121"/>
      <c r="I13" s="8"/>
    </row>
    <row r="14" spans="1:9" ht="15.5" x14ac:dyDescent="0.35">
      <c r="A14" s="118"/>
      <c r="B14" s="119"/>
      <c r="C14" s="120"/>
      <c r="D14" s="120"/>
      <c r="E14" s="120"/>
      <c r="F14" s="120"/>
      <c r="G14" s="120"/>
      <c r="H14" s="121"/>
      <c r="I14" s="8"/>
    </row>
    <row r="15" spans="1:9" ht="15.5" x14ac:dyDescent="0.35">
      <c r="A15" s="118"/>
      <c r="B15" s="119"/>
      <c r="C15" s="120"/>
      <c r="D15" s="120"/>
      <c r="E15" s="120"/>
      <c r="F15" s="120"/>
      <c r="G15" s="120"/>
      <c r="H15" s="121"/>
      <c r="I15" s="8"/>
    </row>
    <row r="16" spans="1:9" ht="15.5" x14ac:dyDescent="0.35">
      <c r="A16" s="118"/>
      <c r="B16" s="119"/>
      <c r="C16" s="120"/>
      <c r="D16" s="120"/>
      <c r="E16" s="120"/>
      <c r="F16" s="120"/>
      <c r="G16" s="120"/>
      <c r="H16" s="121"/>
      <c r="I16" s="8"/>
    </row>
    <row r="17" spans="1:8" ht="15.5" x14ac:dyDescent="0.35">
      <c r="A17" s="118"/>
      <c r="B17" s="119"/>
      <c r="C17" s="120"/>
      <c r="D17" s="120"/>
      <c r="E17" s="120"/>
      <c r="F17" s="120"/>
      <c r="G17" s="120"/>
      <c r="H17" s="121"/>
    </row>
    <row r="18" spans="1:8" ht="15.5" x14ac:dyDescent="0.35">
      <c r="A18" s="118"/>
      <c r="B18" s="119"/>
      <c r="C18" s="120"/>
      <c r="D18" s="120"/>
      <c r="E18" s="120"/>
      <c r="F18" s="120"/>
      <c r="G18" s="120"/>
      <c r="H18" s="121"/>
    </row>
    <row r="19" spans="1:8" ht="15.5" x14ac:dyDescent="0.35">
      <c r="A19" s="118"/>
      <c r="B19" s="119"/>
      <c r="C19" s="120"/>
      <c r="D19" s="120"/>
      <c r="E19" s="120"/>
      <c r="F19" s="120"/>
      <c r="G19" s="120"/>
      <c r="H19" s="121"/>
    </row>
    <row r="20" spans="1:8" ht="15.5" x14ac:dyDescent="0.35">
      <c r="A20" s="118"/>
      <c r="B20" s="119"/>
      <c r="C20" s="120"/>
      <c r="D20" s="120"/>
      <c r="E20" s="120"/>
      <c r="F20" s="120"/>
      <c r="G20" s="120"/>
      <c r="H20" s="121"/>
    </row>
    <row r="21" spans="1:8" ht="15.5" x14ac:dyDescent="0.35">
      <c r="A21" s="118"/>
      <c r="B21" s="119"/>
      <c r="C21" s="120"/>
      <c r="D21" s="120"/>
      <c r="E21" s="120"/>
      <c r="F21" s="120"/>
      <c r="G21" s="120"/>
      <c r="H21" s="121"/>
    </row>
    <row r="22" spans="1:8" ht="15.5" x14ac:dyDescent="0.35">
      <c r="A22" s="118"/>
      <c r="B22" s="119"/>
      <c r="C22" s="120"/>
      <c r="D22" s="120"/>
      <c r="E22" s="120"/>
      <c r="F22" s="120"/>
      <c r="G22" s="120"/>
      <c r="H22" s="121"/>
    </row>
    <row r="23" spans="1:8" ht="15.5" x14ac:dyDescent="0.35">
      <c r="A23" s="118"/>
      <c r="B23" s="119"/>
      <c r="C23" s="120"/>
      <c r="D23" s="120"/>
      <c r="E23" s="120"/>
      <c r="F23" s="120"/>
      <c r="G23" s="120"/>
      <c r="H23" s="121"/>
    </row>
    <row r="24" spans="1:8" ht="15.5" x14ac:dyDescent="0.35">
      <c r="A24" s="118"/>
      <c r="B24" s="119"/>
      <c r="C24" s="120"/>
      <c r="D24" s="120"/>
      <c r="E24" s="120"/>
      <c r="F24" s="120"/>
      <c r="G24" s="120"/>
      <c r="H24" s="121"/>
    </row>
    <row r="25" spans="1:8" ht="15.5" x14ac:dyDescent="0.35">
      <c r="A25" s="118"/>
      <c r="B25" s="119"/>
      <c r="C25" s="120"/>
      <c r="D25" s="120"/>
      <c r="E25" s="120"/>
      <c r="F25" s="120"/>
      <c r="G25" s="120"/>
      <c r="H25" s="121"/>
    </row>
    <row r="26" spans="1:8" ht="15.5" x14ac:dyDescent="0.35">
      <c r="A26" s="122"/>
      <c r="B26" s="122"/>
      <c r="C26" s="120"/>
      <c r="D26" s="120"/>
      <c r="E26" s="120"/>
      <c r="F26" s="120"/>
      <c r="G26" s="120"/>
      <c r="H26" s="121"/>
    </row>
    <row r="27" spans="1:8" ht="15.5" x14ac:dyDescent="0.35">
      <c r="A27" s="122"/>
      <c r="B27" s="122"/>
      <c r="C27" s="120"/>
      <c r="D27" s="120"/>
      <c r="E27" s="120"/>
      <c r="F27" s="120"/>
      <c r="G27" s="120"/>
      <c r="H27" s="121"/>
    </row>
    <row r="28" spans="1:8" ht="15.5" x14ac:dyDescent="0.35">
      <c r="A28" s="122"/>
      <c r="B28" s="122"/>
      <c r="C28" s="120"/>
      <c r="D28" s="120"/>
      <c r="E28" s="120"/>
      <c r="F28" s="120"/>
      <c r="G28" s="120"/>
      <c r="H28" s="121"/>
    </row>
    <row r="29" spans="1:8" ht="15.5" x14ac:dyDescent="0.35">
      <c r="A29" s="122"/>
      <c r="B29" s="122"/>
      <c r="C29" s="120"/>
      <c r="D29" s="120"/>
      <c r="E29" s="120"/>
      <c r="F29" s="120"/>
      <c r="G29" s="120"/>
      <c r="H29" s="121"/>
    </row>
    <row r="30" spans="1:8" ht="15.5" x14ac:dyDescent="0.35">
      <c r="A30" s="122"/>
      <c r="B30" s="122"/>
      <c r="C30" s="120"/>
      <c r="D30" s="120"/>
      <c r="E30" s="120"/>
      <c r="F30" s="120"/>
      <c r="G30" s="120"/>
      <c r="H30" s="121"/>
    </row>
    <row r="31" spans="1:8" ht="15.5" x14ac:dyDescent="0.35">
      <c r="A31" s="122"/>
      <c r="B31" s="122"/>
      <c r="C31" s="120"/>
      <c r="D31" s="120"/>
      <c r="E31" s="120"/>
      <c r="F31" s="120"/>
      <c r="G31" s="120"/>
      <c r="H31" s="121"/>
    </row>
    <row r="32" spans="1:8" ht="15.5" x14ac:dyDescent="0.35">
      <c r="A32" s="122"/>
      <c r="B32" s="122"/>
      <c r="C32" s="120"/>
      <c r="D32" s="120"/>
      <c r="E32" s="120"/>
      <c r="F32" s="120"/>
      <c r="G32" s="120"/>
      <c r="H32" s="121"/>
    </row>
    <row r="33" spans="1:8" ht="15.5" x14ac:dyDescent="0.35">
      <c r="A33" s="122"/>
      <c r="B33" s="122"/>
      <c r="C33" s="120"/>
      <c r="D33" s="120"/>
      <c r="E33" s="120"/>
      <c r="F33" s="120"/>
      <c r="G33" s="120"/>
      <c r="H33" s="121"/>
    </row>
    <row r="34" spans="1:8" ht="15.5" x14ac:dyDescent="0.35">
      <c r="A34" s="122"/>
      <c r="B34" s="122"/>
      <c r="C34" s="120"/>
      <c r="D34" s="120"/>
      <c r="E34" s="120"/>
      <c r="F34" s="120"/>
      <c r="G34" s="120"/>
      <c r="H34" s="121"/>
    </row>
    <row r="35" spans="1:8" ht="15.5" x14ac:dyDescent="0.35">
      <c r="A35" s="122"/>
      <c r="B35" s="122"/>
      <c r="C35" s="120"/>
      <c r="D35" s="120"/>
      <c r="E35" s="120"/>
      <c r="F35" s="120"/>
      <c r="G35" s="120"/>
      <c r="H35" s="121"/>
    </row>
    <row r="36" spans="1:8" ht="15.5" x14ac:dyDescent="0.35">
      <c r="A36" s="122"/>
      <c r="B36" s="122"/>
      <c r="C36" s="120"/>
      <c r="D36" s="120"/>
      <c r="E36" s="120"/>
      <c r="F36" s="120"/>
      <c r="G36" s="120"/>
      <c r="H36" s="121"/>
    </row>
    <row r="37" spans="1:8" ht="15.5" x14ac:dyDescent="0.35">
      <c r="A37" s="122"/>
      <c r="B37" s="122"/>
      <c r="C37" s="120"/>
      <c r="D37" s="120"/>
      <c r="E37" s="120"/>
      <c r="F37" s="120"/>
      <c r="G37" s="120"/>
      <c r="H37" s="121"/>
    </row>
    <row r="38" spans="1:8" ht="15.5" x14ac:dyDescent="0.35">
      <c r="A38" s="122"/>
      <c r="B38" s="122"/>
      <c r="C38" s="120"/>
      <c r="D38" s="120"/>
      <c r="E38" s="120"/>
      <c r="F38" s="120"/>
      <c r="G38" s="120"/>
      <c r="H38" s="121"/>
    </row>
    <row r="39" spans="1:8" ht="15.5" x14ac:dyDescent="0.35">
      <c r="A39" s="122"/>
      <c r="B39" s="122"/>
      <c r="C39" s="120"/>
      <c r="D39" s="120"/>
      <c r="E39" s="120"/>
      <c r="F39" s="120"/>
      <c r="G39" s="120"/>
      <c r="H39" s="121"/>
    </row>
    <row r="40" spans="1:8" ht="15.5" x14ac:dyDescent="0.35">
      <c r="A40" s="122"/>
      <c r="B40" s="122"/>
      <c r="C40" s="120"/>
      <c r="D40" s="120"/>
      <c r="E40" s="120"/>
      <c r="F40" s="120"/>
      <c r="G40" s="120"/>
      <c r="H40" s="121"/>
    </row>
    <row r="41" spans="1:8" ht="15.5" x14ac:dyDescent="0.35">
      <c r="A41" s="122"/>
      <c r="B41" s="122"/>
      <c r="C41" s="120"/>
      <c r="D41" s="120"/>
      <c r="E41" s="120"/>
      <c r="F41" s="120"/>
      <c r="G41" s="120"/>
      <c r="H41" s="121"/>
    </row>
    <row r="42" spans="1:8" ht="15.5" x14ac:dyDescent="0.35">
      <c r="A42" s="122"/>
      <c r="B42" s="122"/>
      <c r="C42" s="120"/>
      <c r="D42" s="120"/>
      <c r="E42" s="120"/>
      <c r="F42" s="120"/>
      <c r="G42" s="120"/>
      <c r="H42" s="121"/>
    </row>
    <row r="43" spans="1:8" ht="15.5" x14ac:dyDescent="0.35">
      <c r="A43" s="122"/>
      <c r="B43" s="122"/>
      <c r="C43" s="120"/>
      <c r="D43" s="120"/>
      <c r="E43" s="120"/>
      <c r="F43" s="120"/>
      <c r="G43" s="120"/>
      <c r="H43" s="121"/>
    </row>
    <row r="44" spans="1:8" ht="15.5" x14ac:dyDescent="0.35">
      <c r="A44" s="122"/>
      <c r="B44" s="122"/>
      <c r="C44" s="120"/>
      <c r="D44" s="120"/>
      <c r="E44" s="120"/>
      <c r="F44" s="120"/>
      <c r="G44" s="120"/>
      <c r="H44" s="121"/>
    </row>
    <row r="45" spans="1:8" ht="15.5" x14ac:dyDescent="0.35">
      <c r="A45" s="122"/>
      <c r="B45" s="122"/>
      <c r="C45" s="120"/>
      <c r="D45" s="120"/>
      <c r="E45" s="120"/>
      <c r="F45" s="120"/>
      <c r="G45" s="120"/>
      <c r="H45" s="121"/>
    </row>
    <row r="46" spans="1:8" ht="15.5" x14ac:dyDescent="0.35">
      <c r="A46" s="122"/>
      <c r="B46" s="122"/>
      <c r="C46" s="120"/>
      <c r="D46" s="120"/>
      <c r="E46" s="120"/>
      <c r="F46" s="120"/>
      <c r="G46" s="120"/>
      <c r="H46" s="121"/>
    </row>
    <row r="47" spans="1:8" ht="15.5" x14ac:dyDescent="0.35">
      <c r="A47" s="122"/>
      <c r="B47" s="122"/>
      <c r="C47" s="120"/>
      <c r="D47" s="120"/>
      <c r="E47" s="120"/>
      <c r="F47" s="120"/>
      <c r="G47" s="120"/>
      <c r="H47" s="121"/>
    </row>
    <row r="48" spans="1:8" ht="15.5" x14ac:dyDescent="0.35">
      <c r="A48" s="122"/>
      <c r="B48" s="122"/>
      <c r="C48" s="120"/>
      <c r="D48" s="120"/>
      <c r="E48" s="120"/>
      <c r="F48" s="120"/>
      <c r="G48" s="120"/>
      <c r="H48" s="121"/>
    </row>
    <row r="49" spans="1:8" ht="15.5" x14ac:dyDescent="0.35">
      <c r="A49" s="122"/>
      <c r="B49" s="122"/>
      <c r="C49" s="120"/>
      <c r="D49" s="120"/>
      <c r="E49" s="120"/>
      <c r="F49" s="120"/>
      <c r="G49" s="120"/>
      <c r="H49" s="121"/>
    </row>
    <row r="50" spans="1:8" ht="15.5" x14ac:dyDescent="0.35">
      <c r="A50" s="122"/>
      <c r="B50" s="122"/>
      <c r="C50" s="120"/>
      <c r="D50" s="120"/>
      <c r="E50" s="120"/>
      <c r="F50" s="120"/>
      <c r="G50" s="120"/>
      <c r="H50" s="121"/>
    </row>
    <row r="51" spans="1:8" ht="15.5" x14ac:dyDescent="0.35">
      <c r="A51" s="122"/>
      <c r="B51" s="122"/>
      <c r="C51" s="120"/>
      <c r="D51" s="120"/>
      <c r="E51" s="120"/>
      <c r="F51" s="120"/>
      <c r="G51" s="120"/>
      <c r="H51" s="121"/>
    </row>
    <row r="52" spans="1:8" ht="15.5" x14ac:dyDescent="0.35">
      <c r="A52" s="122"/>
      <c r="B52" s="122"/>
      <c r="C52" s="120"/>
      <c r="D52" s="120"/>
      <c r="E52" s="120"/>
      <c r="F52" s="120"/>
      <c r="G52" s="120"/>
      <c r="H52" s="121"/>
    </row>
    <row r="53" spans="1:8" ht="15.5" x14ac:dyDescent="0.35">
      <c r="A53" s="122"/>
      <c r="B53" s="122"/>
      <c r="C53" s="120"/>
      <c r="D53" s="120"/>
      <c r="E53" s="120"/>
      <c r="F53" s="120"/>
      <c r="G53" s="120"/>
      <c r="H53" s="121"/>
    </row>
    <row r="54" spans="1:8" ht="15.5" x14ac:dyDescent="0.35">
      <c r="A54" s="122"/>
      <c r="B54" s="122"/>
      <c r="C54" s="120"/>
      <c r="D54" s="120"/>
      <c r="E54" s="120"/>
      <c r="F54" s="120"/>
      <c r="G54" s="120"/>
      <c r="H54" s="121"/>
    </row>
    <row r="55" spans="1:8" ht="15.5" x14ac:dyDescent="0.35">
      <c r="A55" s="122"/>
      <c r="B55" s="122"/>
      <c r="C55" s="120"/>
      <c r="D55" s="120"/>
      <c r="E55" s="120"/>
      <c r="F55" s="120"/>
      <c r="G55" s="120"/>
      <c r="H55" s="121"/>
    </row>
    <row r="56" spans="1:8" ht="15.5" x14ac:dyDescent="0.35">
      <c r="A56" s="122"/>
      <c r="B56" s="122"/>
      <c r="C56" s="120"/>
      <c r="D56" s="120"/>
      <c r="E56" s="120"/>
      <c r="F56" s="120"/>
      <c r="G56" s="120"/>
      <c r="H56" s="121"/>
    </row>
    <row r="57" spans="1:8" ht="15.5" x14ac:dyDescent="0.35">
      <c r="A57" s="122"/>
      <c r="B57" s="122"/>
      <c r="C57" s="120"/>
      <c r="D57" s="120"/>
      <c r="E57" s="120"/>
      <c r="F57" s="120"/>
      <c r="G57" s="120"/>
      <c r="H57" s="121"/>
    </row>
    <row r="58" spans="1:8" ht="15.5" x14ac:dyDescent="0.35">
      <c r="A58" s="122"/>
      <c r="B58" s="122"/>
      <c r="C58" s="120"/>
      <c r="D58" s="120"/>
      <c r="E58" s="120"/>
      <c r="F58" s="120"/>
      <c r="G58" s="120"/>
      <c r="H58" s="121"/>
    </row>
    <row r="59" spans="1:8" ht="15.5" x14ac:dyDescent="0.35">
      <c r="A59" s="122"/>
      <c r="B59" s="122"/>
      <c r="C59" s="120"/>
      <c r="D59" s="120"/>
      <c r="E59" s="120"/>
      <c r="F59" s="120"/>
      <c r="G59" s="120"/>
      <c r="H59" s="121"/>
    </row>
    <row r="60" spans="1:8" ht="15.5" x14ac:dyDescent="0.35">
      <c r="A60" s="122"/>
      <c r="B60" s="122"/>
      <c r="C60" s="120"/>
      <c r="D60" s="120"/>
      <c r="E60" s="120"/>
      <c r="F60" s="120"/>
      <c r="G60" s="120"/>
      <c r="H60" s="121"/>
    </row>
    <row r="61" spans="1:8" ht="15.5" x14ac:dyDescent="0.35">
      <c r="A61" s="122"/>
      <c r="B61" s="122"/>
      <c r="C61" s="120"/>
      <c r="D61" s="120"/>
      <c r="E61" s="120"/>
      <c r="F61" s="120"/>
      <c r="G61" s="120"/>
      <c r="H61" s="121"/>
    </row>
    <row r="62" spans="1:8" ht="15.5" x14ac:dyDescent="0.35">
      <c r="A62" s="122"/>
      <c r="B62" s="122"/>
      <c r="C62" s="120"/>
      <c r="D62" s="120"/>
      <c r="E62" s="120"/>
      <c r="F62" s="120"/>
      <c r="G62" s="120"/>
      <c r="H62" s="121"/>
    </row>
    <row r="63" spans="1:8" ht="15.5" x14ac:dyDescent="0.35">
      <c r="A63" s="122"/>
      <c r="B63" s="122"/>
      <c r="C63" s="120"/>
      <c r="D63" s="120"/>
      <c r="E63" s="120"/>
      <c r="F63" s="120"/>
      <c r="G63" s="120"/>
      <c r="H63" s="121"/>
    </row>
    <row r="64" spans="1:8" ht="15.5" x14ac:dyDescent="0.35">
      <c r="A64" s="122"/>
      <c r="B64" s="122"/>
      <c r="C64" s="120"/>
      <c r="D64" s="120"/>
      <c r="E64" s="120"/>
      <c r="F64" s="120"/>
      <c r="G64" s="120"/>
      <c r="H64" s="121"/>
    </row>
    <row r="65" spans="1:8" ht="15.5" x14ac:dyDescent="0.35">
      <c r="A65" s="122"/>
      <c r="B65" s="122"/>
      <c r="C65" s="120"/>
      <c r="D65" s="120"/>
      <c r="E65" s="120"/>
      <c r="F65" s="120"/>
      <c r="G65" s="120"/>
      <c r="H65" s="121"/>
    </row>
    <row r="66" spans="1:8" ht="15.5" x14ac:dyDescent="0.35">
      <c r="A66" s="122"/>
      <c r="B66" s="122"/>
      <c r="C66" s="120"/>
      <c r="D66" s="120"/>
      <c r="E66" s="120"/>
      <c r="F66" s="120"/>
      <c r="G66" s="120"/>
      <c r="H66" s="121"/>
    </row>
    <row r="67" spans="1:8" ht="15.5" x14ac:dyDescent="0.35">
      <c r="A67" s="122"/>
      <c r="B67" s="122"/>
      <c r="C67" s="120"/>
      <c r="D67" s="120"/>
      <c r="E67" s="120"/>
      <c r="F67" s="120"/>
      <c r="G67" s="120"/>
      <c r="H67" s="121"/>
    </row>
    <row r="68" spans="1:8" ht="15.5" x14ac:dyDescent="0.35">
      <c r="A68" s="122"/>
      <c r="B68" s="122"/>
      <c r="C68" s="120"/>
      <c r="D68" s="120"/>
      <c r="E68" s="120"/>
      <c r="F68" s="120"/>
      <c r="G68" s="120"/>
      <c r="H68" s="121"/>
    </row>
    <row r="69" spans="1:8" ht="15.5" x14ac:dyDescent="0.35">
      <c r="A69" s="122"/>
      <c r="B69" s="122"/>
      <c r="C69" s="120"/>
      <c r="D69" s="120"/>
      <c r="E69" s="120"/>
      <c r="F69" s="120"/>
      <c r="G69" s="120"/>
      <c r="H69" s="121"/>
    </row>
    <row r="70" spans="1:8" ht="15.5" x14ac:dyDescent="0.35">
      <c r="A70" s="122"/>
      <c r="B70" s="122"/>
      <c r="C70" s="120"/>
      <c r="D70" s="120"/>
      <c r="E70" s="120"/>
      <c r="F70" s="120"/>
      <c r="G70" s="120"/>
      <c r="H70" s="121"/>
    </row>
    <row r="71" spans="1:8" ht="15.5" x14ac:dyDescent="0.35">
      <c r="A71" s="122"/>
      <c r="B71" s="122"/>
      <c r="C71" s="120"/>
      <c r="D71" s="120"/>
      <c r="E71" s="120"/>
      <c r="F71" s="120"/>
      <c r="G71" s="120"/>
      <c r="H71" s="121"/>
    </row>
    <row r="72" spans="1:8" ht="15.5" x14ac:dyDescent="0.35">
      <c r="A72" s="122"/>
      <c r="B72" s="122"/>
      <c r="C72" s="120"/>
      <c r="D72" s="120"/>
      <c r="E72" s="120"/>
      <c r="F72" s="120"/>
      <c r="G72" s="120"/>
      <c r="H72" s="121"/>
    </row>
    <row r="73" spans="1:8" ht="15.5" x14ac:dyDescent="0.35">
      <c r="A73" s="122"/>
      <c r="B73" s="122"/>
      <c r="C73" s="120"/>
      <c r="D73" s="120"/>
      <c r="E73" s="120"/>
      <c r="F73" s="120"/>
      <c r="G73" s="120"/>
      <c r="H73" s="121"/>
    </row>
    <row r="74" spans="1:8" ht="15.5" x14ac:dyDescent="0.35">
      <c r="A74" s="122"/>
      <c r="B74" s="122"/>
      <c r="C74" s="120"/>
      <c r="D74" s="120"/>
      <c r="E74" s="120"/>
      <c r="F74" s="120"/>
      <c r="G74" s="120"/>
      <c r="H74" s="121"/>
    </row>
    <row r="75" spans="1:8" ht="15.5" x14ac:dyDescent="0.35">
      <c r="A75" s="122"/>
      <c r="B75" s="122"/>
      <c r="C75" s="120"/>
      <c r="D75" s="120"/>
      <c r="E75" s="120"/>
      <c r="F75" s="120"/>
      <c r="G75" s="120"/>
      <c r="H75" s="121"/>
    </row>
    <row r="76" spans="1:8" ht="15.5" x14ac:dyDescent="0.35">
      <c r="A76" s="122"/>
      <c r="B76" s="122"/>
      <c r="C76" s="120"/>
      <c r="D76" s="120"/>
      <c r="E76" s="120"/>
      <c r="F76" s="120"/>
      <c r="G76" s="120"/>
      <c r="H76" s="121"/>
    </row>
    <row r="77" spans="1:8" ht="15.5" x14ac:dyDescent="0.35">
      <c r="A77" s="122"/>
      <c r="B77" s="122"/>
      <c r="C77" s="120"/>
      <c r="D77" s="120"/>
      <c r="E77" s="120"/>
      <c r="F77" s="120"/>
      <c r="G77" s="120"/>
      <c r="H77" s="121"/>
    </row>
    <row r="78" spans="1:8" ht="15.5" x14ac:dyDescent="0.35">
      <c r="A78" s="122"/>
      <c r="B78" s="122"/>
      <c r="C78" s="120"/>
      <c r="D78" s="120"/>
      <c r="E78" s="120"/>
      <c r="F78" s="120"/>
      <c r="G78" s="120"/>
      <c r="H78" s="121"/>
    </row>
    <row r="79" spans="1:8" ht="15.5" x14ac:dyDescent="0.35">
      <c r="A79" s="122"/>
      <c r="B79" s="122"/>
      <c r="C79" s="120"/>
      <c r="D79" s="120"/>
      <c r="E79" s="120"/>
      <c r="F79" s="120"/>
      <c r="G79" s="120"/>
      <c r="H79" s="121"/>
    </row>
    <row r="80" spans="1:8" ht="15.5" x14ac:dyDescent="0.35">
      <c r="A80" s="122"/>
      <c r="B80" s="122"/>
      <c r="C80" s="120"/>
      <c r="D80" s="120"/>
      <c r="E80" s="120"/>
      <c r="F80" s="120"/>
      <c r="G80" s="120"/>
      <c r="H80" s="121"/>
    </row>
    <row r="81" spans="1:8" ht="15.5" x14ac:dyDescent="0.35">
      <c r="A81" s="122"/>
      <c r="B81" s="122"/>
      <c r="C81" s="120"/>
      <c r="D81" s="120"/>
      <c r="E81" s="120"/>
      <c r="F81" s="120"/>
      <c r="G81" s="120"/>
      <c r="H81" s="121"/>
    </row>
    <row r="82" spans="1:8" ht="15.5" x14ac:dyDescent="0.35">
      <c r="A82" s="122"/>
      <c r="B82" s="122"/>
      <c r="C82" s="120"/>
      <c r="D82" s="120"/>
      <c r="E82" s="120"/>
      <c r="F82" s="120"/>
      <c r="G82" s="120"/>
      <c r="H82" s="121"/>
    </row>
    <row r="83" spans="1:8" ht="15.5" x14ac:dyDescent="0.35">
      <c r="A83" s="122"/>
      <c r="B83" s="122"/>
      <c r="C83" s="120"/>
      <c r="D83" s="120"/>
      <c r="E83" s="120"/>
      <c r="F83" s="120"/>
      <c r="G83" s="120"/>
      <c r="H83" s="121"/>
    </row>
    <row r="84" spans="1:8" ht="15.5" x14ac:dyDescent="0.35">
      <c r="A84" s="122"/>
      <c r="B84" s="122"/>
      <c r="C84" s="120"/>
      <c r="D84" s="120"/>
      <c r="E84" s="120"/>
      <c r="F84" s="120"/>
      <c r="G84" s="120"/>
      <c r="H84" s="121"/>
    </row>
    <row r="85" spans="1:8" ht="15.5" x14ac:dyDescent="0.35">
      <c r="A85" s="122"/>
      <c r="B85" s="122"/>
      <c r="C85" s="120"/>
      <c r="D85" s="120"/>
      <c r="E85" s="120"/>
      <c r="F85" s="120"/>
      <c r="G85" s="120"/>
      <c r="H85" s="121"/>
    </row>
    <row r="86" spans="1:8" ht="15.5" x14ac:dyDescent="0.35">
      <c r="A86" s="122"/>
      <c r="B86" s="122"/>
      <c r="C86" s="120"/>
      <c r="D86" s="120"/>
      <c r="E86" s="120"/>
      <c r="F86" s="120"/>
      <c r="G86" s="120"/>
      <c r="H86" s="121"/>
    </row>
    <row r="87" spans="1:8" ht="15.5" x14ac:dyDescent="0.35">
      <c r="A87" s="122"/>
      <c r="B87" s="122"/>
      <c r="C87" s="120"/>
      <c r="D87" s="120"/>
      <c r="E87" s="120"/>
      <c r="F87" s="120"/>
      <c r="G87" s="120"/>
      <c r="H87" s="121"/>
    </row>
    <row r="88" spans="1:8" ht="15.5" x14ac:dyDescent="0.35">
      <c r="A88" s="122"/>
      <c r="B88" s="122"/>
      <c r="C88" s="120"/>
      <c r="D88" s="120"/>
      <c r="E88" s="120"/>
      <c r="F88" s="120"/>
      <c r="G88" s="120"/>
      <c r="H88" s="121"/>
    </row>
    <row r="89" spans="1:8" ht="15.5" x14ac:dyDescent="0.35">
      <c r="A89" s="122"/>
      <c r="B89" s="122"/>
      <c r="C89" s="120"/>
      <c r="D89" s="120"/>
      <c r="E89" s="120"/>
      <c r="F89" s="120"/>
      <c r="G89" s="120"/>
      <c r="H89" s="121"/>
    </row>
    <row r="90" spans="1:8" ht="15.5" x14ac:dyDescent="0.35">
      <c r="A90" s="122"/>
      <c r="B90" s="122"/>
      <c r="C90" s="120"/>
      <c r="D90" s="120"/>
      <c r="E90" s="120"/>
      <c r="F90" s="120"/>
      <c r="G90" s="120"/>
      <c r="H90" s="121"/>
    </row>
    <row r="91" spans="1:8" ht="15.5" x14ac:dyDescent="0.35">
      <c r="A91" s="122"/>
      <c r="B91" s="122"/>
      <c r="C91" s="120"/>
      <c r="D91" s="120"/>
      <c r="E91" s="120"/>
      <c r="F91" s="120"/>
      <c r="G91" s="120"/>
      <c r="H91" s="121"/>
    </row>
    <row r="92" spans="1:8" ht="15.5" x14ac:dyDescent="0.35">
      <c r="A92" s="122"/>
      <c r="B92" s="122"/>
      <c r="C92" s="120"/>
      <c r="D92" s="120"/>
      <c r="E92" s="120"/>
      <c r="F92" s="120"/>
      <c r="G92" s="120"/>
      <c r="H92" s="121"/>
    </row>
    <row r="93" spans="1:8" ht="15.5" x14ac:dyDescent="0.35">
      <c r="A93" s="122"/>
      <c r="B93" s="122"/>
      <c r="C93" s="120"/>
      <c r="D93" s="120"/>
      <c r="E93" s="120"/>
      <c r="F93" s="120"/>
      <c r="G93" s="120"/>
      <c r="H93" s="121"/>
    </row>
    <row r="94" spans="1:8" ht="15.5" x14ac:dyDescent="0.35">
      <c r="A94" s="122"/>
      <c r="B94" s="122"/>
      <c r="C94" s="120"/>
      <c r="D94" s="120"/>
      <c r="E94" s="120"/>
      <c r="F94" s="120"/>
      <c r="G94" s="120"/>
      <c r="H94" s="121"/>
    </row>
    <row r="95" spans="1:8" ht="15.5" x14ac:dyDescent="0.35">
      <c r="A95" s="122"/>
      <c r="B95" s="122"/>
      <c r="C95" s="120"/>
      <c r="D95" s="120"/>
      <c r="E95" s="120"/>
      <c r="F95" s="120"/>
      <c r="G95" s="120"/>
      <c r="H95" s="121"/>
    </row>
    <row r="96" spans="1:8" ht="15.5" x14ac:dyDescent="0.35">
      <c r="A96" s="122"/>
      <c r="B96" s="122"/>
      <c r="C96" s="120"/>
      <c r="D96" s="120"/>
      <c r="E96" s="120"/>
      <c r="F96" s="120"/>
      <c r="G96" s="120"/>
      <c r="H96" s="121"/>
    </row>
    <row r="97" spans="1:8" ht="15.5" x14ac:dyDescent="0.35">
      <c r="A97" s="122"/>
      <c r="B97" s="122"/>
      <c r="C97" s="120"/>
      <c r="D97" s="120"/>
      <c r="E97" s="120"/>
      <c r="F97" s="120"/>
      <c r="G97" s="120"/>
      <c r="H97" s="121"/>
    </row>
    <row r="98" spans="1:8" ht="15.5" x14ac:dyDescent="0.35">
      <c r="A98" s="122"/>
      <c r="B98" s="122"/>
      <c r="C98" s="120"/>
      <c r="D98" s="120"/>
      <c r="E98" s="120"/>
      <c r="F98" s="120"/>
      <c r="G98" s="120"/>
      <c r="H98" s="121"/>
    </row>
    <row r="99" spans="1:8" ht="15.5" x14ac:dyDescent="0.35">
      <c r="A99" s="122"/>
      <c r="B99" s="122"/>
      <c r="C99" s="120"/>
      <c r="D99" s="120"/>
      <c r="E99" s="120"/>
      <c r="F99" s="120"/>
      <c r="G99" s="120"/>
      <c r="H99" s="121"/>
    </row>
    <row r="100" spans="1:8" ht="15.5" x14ac:dyDescent="0.35">
      <c r="A100" s="122"/>
      <c r="B100" s="122"/>
      <c r="C100" s="120"/>
      <c r="D100" s="120"/>
      <c r="E100" s="120"/>
      <c r="F100" s="120"/>
      <c r="G100" s="120"/>
      <c r="H100" s="121"/>
    </row>
    <row r="101" spans="1:8" ht="15.5" x14ac:dyDescent="0.35">
      <c r="A101" s="122"/>
      <c r="B101" s="122"/>
      <c r="C101" s="120"/>
      <c r="D101" s="120"/>
      <c r="E101" s="120"/>
      <c r="F101" s="120"/>
      <c r="G101" s="120"/>
      <c r="H101" s="121"/>
    </row>
    <row r="102" spans="1:8" ht="15.5" x14ac:dyDescent="0.35">
      <c r="A102" s="122"/>
      <c r="B102" s="122"/>
      <c r="C102" s="120"/>
      <c r="D102" s="120"/>
      <c r="E102" s="120"/>
      <c r="F102" s="120"/>
      <c r="G102" s="120"/>
      <c r="H102" s="121"/>
    </row>
    <row r="103" spans="1:8" ht="15.5" x14ac:dyDescent="0.35">
      <c r="A103" s="122"/>
      <c r="B103" s="122"/>
      <c r="C103" s="120"/>
      <c r="D103" s="120"/>
      <c r="E103" s="120"/>
      <c r="F103" s="120"/>
      <c r="G103" s="120"/>
      <c r="H103" s="121"/>
    </row>
    <row r="104" spans="1:8" ht="15.5" x14ac:dyDescent="0.35">
      <c r="A104" s="122"/>
      <c r="B104" s="122"/>
      <c r="C104" s="120"/>
      <c r="D104" s="120"/>
      <c r="E104" s="120"/>
      <c r="F104" s="120"/>
      <c r="G104" s="120"/>
      <c r="H104" s="121"/>
    </row>
    <row r="105" spans="1:8" ht="15.5" x14ac:dyDescent="0.35">
      <c r="A105" s="122"/>
      <c r="B105" s="122"/>
      <c r="C105" s="120"/>
      <c r="D105" s="120"/>
      <c r="E105" s="120"/>
      <c r="F105" s="120"/>
      <c r="G105" s="120"/>
      <c r="H105" s="121"/>
    </row>
    <row r="106" spans="1:8" ht="15.5" x14ac:dyDescent="0.35">
      <c r="A106" s="122"/>
      <c r="B106" s="122"/>
      <c r="C106" s="120"/>
      <c r="D106" s="120"/>
      <c r="E106" s="120"/>
      <c r="F106" s="120"/>
      <c r="G106" s="120"/>
      <c r="H106" s="121"/>
    </row>
    <row r="107" spans="1:8" ht="15.5" x14ac:dyDescent="0.35">
      <c r="A107" s="122"/>
      <c r="B107" s="122"/>
      <c r="C107" s="120"/>
      <c r="D107" s="120"/>
      <c r="E107" s="120"/>
      <c r="F107" s="120"/>
      <c r="G107" s="120"/>
      <c r="H107" s="121"/>
    </row>
    <row r="108" spans="1:8" ht="15.5" x14ac:dyDescent="0.35">
      <c r="A108" s="122"/>
      <c r="B108" s="122"/>
      <c r="C108" s="120"/>
      <c r="D108" s="120"/>
      <c r="E108" s="120"/>
      <c r="F108" s="120"/>
      <c r="G108" s="120"/>
      <c r="H108" s="121"/>
    </row>
    <row r="109" spans="1:8" ht="15.5" x14ac:dyDescent="0.35">
      <c r="A109" s="122"/>
      <c r="B109" s="122"/>
      <c r="C109" s="120"/>
      <c r="D109" s="120"/>
      <c r="E109" s="120"/>
      <c r="F109" s="120"/>
      <c r="G109" s="120"/>
      <c r="H109" s="121"/>
    </row>
    <row r="110" spans="1:8" ht="15.5" x14ac:dyDescent="0.35">
      <c r="A110" s="122"/>
      <c r="B110" s="122"/>
      <c r="C110" s="120"/>
      <c r="D110" s="120"/>
      <c r="E110" s="120"/>
      <c r="F110" s="120"/>
      <c r="G110" s="120"/>
      <c r="H110" s="121"/>
    </row>
    <row r="111" spans="1:8" ht="15.5" x14ac:dyDescent="0.35">
      <c r="A111" s="122"/>
      <c r="B111" s="122"/>
      <c r="C111" s="120"/>
      <c r="D111" s="120"/>
      <c r="E111" s="120"/>
      <c r="F111" s="120"/>
      <c r="G111" s="120"/>
      <c r="H111" s="121"/>
    </row>
    <row r="112" spans="1:8" ht="15.5" x14ac:dyDescent="0.35">
      <c r="A112" s="122"/>
      <c r="B112" s="122"/>
      <c r="C112" s="120"/>
      <c r="D112" s="120"/>
      <c r="E112" s="120"/>
      <c r="F112" s="120"/>
      <c r="G112" s="120"/>
      <c r="H112" s="121"/>
    </row>
    <row r="113" spans="1:8" ht="15.5" x14ac:dyDescent="0.35">
      <c r="A113" s="122"/>
      <c r="B113" s="122"/>
      <c r="C113" s="120"/>
      <c r="D113" s="120"/>
      <c r="E113" s="120"/>
      <c r="F113" s="120"/>
      <c r="G113" s="120"/>
      <c r="H113" s="121"/>
    </row>
    <row r="114" spans="1:8" ht="15.5" x14ac:dyDescent="0.35">
      <c r="A114" s="122"/>
      <c r="B114" s="122"/>
      <c r="C114" s="120"/>
      <c r="D114" s="120"/>
      <c r="E114" s="120"/>
      <c r="F114" s="120"/>
      <c r="G114" s="120"/>
      <c r="H114" s="121"/>
    </row>
    <row r="115" spans="1:8" ht="15.5" x14ac:dyDescent="0.35">
      <c r="A115" s="122"/>
      <c r="B115" s="122"/>
      <c r="C115" s="120"/>
      <c r="D115" s="120"/>
      <c r="E115" s="120"/>
      <c r="F115" s="120"/>
      <c r="G115" s="120"/>
      <c r="H115" s="121"/>
    </row>
    <row r="116" spans="1:8" ht="15.5" x14ac:dyDescent="0.35">
      <c r="A116" s="122"/>
      <c r="B116" s="122"/>
      <c r="C116" s="120"/>
      <c r="D116" s="120"/>
      <c r="E116" s="120"/>
      <c r="F116" s="120"/>
      <c r="G116" s="120"/>
      <c r="H116" s="121"/>
    </row>
    <row r="117" spans="1:8" ht="15.5" x14ac:dyDescent="0.35">
      <c r="A117" s="122"/>
      <c r="B117" s="122"/>
      <c r="C117" s="120"/>
      <c r="D117" s="120"/>
      <c r="E117" s="120"/>
      <c r="F117" s="120"/>
      <c r="G117" s="120"/>
      <c r="H117" s="121"/>
    </row>
    <row r="118" spans="1:8" ht="15.5" x14ac:dyDescent="0.35">
      <c r="A118" s="122"/>
      <c r="B118" s="122"/>
      <c r="C118" s="120"/>
      <c r="D118" s="120"/>
      <c r="E118" s="120"/>
      <c r="F118" s="120"/>
      <c r="G118" s="120"/>
      <c r="H118" s="121"/>
    </row>
    <row r="119" spans="1:8" ht="15.5" x14ac:dyDescent="0.35">
      <c r="A119" s="122"/>
      <c r="B119" s="122"/>
      <c r="C119" s="120"/>
      <c r="D119" s="120"/>
      <c r="E119" s="120"/>
      <c r="F119" s="120"/>
      <c r="G119" s="120"/>
      <c r="H119" s="121"/>
    </row>
    <row r="120" spans="1:8" ht="15.5" x14ac:dyDescent="0.35">
      <c r="A120" s="122"/>
      <c r="B120" s="122"/>
      <c r="C120" s="120"/>
      <c r="D120" s="120"/>
      <c r="E120" s="120"/>
      <c r="F120" s="120"/>
      <c r="G120" s="120"/>
      <c r="H120" s="121"/>
    </row>
    <row r="121" spans="1:8" ht="15.5" x14ac:dyDescent="0.35">
      <c r="A121" s="122"/>
      <c r="B121" s="122"/>
      <c r="C121" s="120"/>
      <c r="D121" s="120"/>
      <c r="E121" s="120"/>
      <c r="F121" s="120"/>
      <c r="G121" s="120"/>
      <c r="H121" s="121"/>
    </row>
    <row r="122" spans="1:8" ht="15.5" x14ac:dyDescent="0.35">
      <c r="A122" s="122"/>
      <c r="B122" s="122"/>
      <c r="C122" s="120"/>
      <c r="D122" s="120"/>
      <c r="E122" s="120"/>
      <c r="F122" s="120"/>
      <c r="G122" s="120"/>
      <c r="H122" s="121"/>
    </row>
    <row r="123" spans="1:8" ht="15.5" x14ac:dyDescent="0.35">
      <c r="A123" s="122"/>
      <c r="B123" s="122"/>
      <c r="C123" s="120"/>
      <c r="D123" s="120"/>
      <c r="E123" s="120"/>
      <c r="F123" s="120"/>
      <c r="G123" s="120"/>
      <c r="H123" s="121"/>
    </row>
    <row r="124" spans="1:8" ht="15.5" x14ac:dyDescent="0.35">
      <c r="A124" s="122"/>
      <c r="B124" s="122"/>
      <c r="C124" s="120"/>
      <c r="D124" s="120"/>
      <c r="E124" s="120"/>
      <c r="F124" s="120"/>
      <c r="G124" s="120"/>
      <c r="H124" s="121"/>
    </row>
    <row r="125" spans="1:8" ht="15.5" x14ac:dyDescent="0.35">
      <c r="A125" s="122"/>
      <c r="B125" s="122"/>
      <c r="C125" s="120"/>
      <c r="D125" s="120"/>
      <c r="E125" s="120"/>
      <c r="F125" s="120"/>
      <c r="G125" s="120"/>
      <c r="H125" s="121"/>
    </row>
    <row r="126" spans="1:8" ht="15.5" x14ac:dyDescent="0.35">
      <c r="A126" s="122"/>
      <c r="B126" s="122"/>
      <c r="C126" s="120"/>
      <c r="D126" s="120"/>
      <c r="E126" s="120"/>
      <c r="F126" s="120"/>
      <c r="G126" s="120"/>
      <c r="H126" s="121"/>
    </row>
    <row r="127" spans="1:8" ht="15.5" x14ac:dyDescent="0.35">
      <c r="A127" s="122"/>
      <c r="B127" s="122"/>
      <c r="C127" s="120"/>
      <c r="D127" s="120"/>
      <c r="E127" s="120"/>
      <c r="F127" s="120"/>
      <c r="G127" s="120"/>
      <c r="H127" s="121"/>
    </row>
    <row r="128" spans="1:8" ht="15.5" x14ac:dyDescent="0.35">
      <c r="A128" s="122"/>
      <c r="B128" s="122"/>
      <c r="C128" s="120"/>
      <c r="D128" s="120"/>
      <c r="E128" s="120"/>
      <c r="F128" s="120"/>
      <c r="G128" s="120"/>
      <c r="H128" s="121"/>
    </row>
    <row r="129" spans="1:8" ht="15.5" x14ac:dyDescent="0.35">
      <c r="A129" s="122"/>
      <c r="B129" s="122"/>
      <c r="C129" s="120"/>
      <c r="D129" s="120"/>
      <c r="E129" s="120"/>
      <c r="F129" s="120"/>
      <c r="G129" s="120"/>
      <c r="H129" s="121"/>
    </row>
    <row r="130" spans="1:8" ht="15.5" x14ac:dyDescent="0.35">
      <c r="A130" s="122"/>
      <c r="B130" s="122"/>
      <c r="C130" s="120"/>
      <c r="D130" s="120"/>
      <c r="E130" s="120"/>
      <c r="F130" s="120"/>
      <c r="G130" s="120"/>
      <c r="H130" s="121"/>
    </row>
    <row r="131" spans="1:8" ht="15.5" x14ac:dyDescent="0.35">
      <c r="A131" s="122"/>
      <c r="B131" s="122"/>
      <c r="C131" s="120"/>
      <c r="D131" s="120"/>
      <c r="E131" s="120"/>
      <c r="F131" s="120"/>
      <c r="G131" s="120"/>
      <c r="H131" s="121"/>
    </row>
    <row r="132" spans="1:8" ht="15.5" x14ac:dyDescent="0.35">
      <c r="A132" s="122"/>
      <c r="B132" s="122"/>
      <c r="C132" s="120"/>
      <c r="D132" s="120"/>
      <c r="E132" s="120"/>
      <c r="F132" s="120"/>
      <c r="G132" s="120"/>
      <c r="H132" s="121"/>
    </row>
    <row r="133" spans="1:8" ht="15.5" x14ac:dyDescent="0.35">
      <c r="A133" s="122"/>
      <c r="B133" s="122"/>
      <c r="C133" s="120"/>
      <c r="D133" s="120"/>
      <c r="E133" s="120"/>
      <c r="F133" s="120"/>
      <c r="G133" s="120"/>
      <c r="H133" s="121"/>
    </row>
    <row r="134" spans="1:8" ht="15.5" x14ac:dyDescent="0.35">
      <c r="A134" s="122"/>
      <c r="B134" s="122"/>
      <c r="C134" s="120"/>
      <c r="D134" s="120"/>
      <c r="E134" s="120"/>
      <c r="F134" s="120"/>
      <c r="G134" s="120"/>
      <c r="H134" s="121"/>
    </row>
    <row r="135" spans="1:8" ht="15.5" x14ac:dyDescent="0.35">
      <c r="A135" s="122"/>
      <c r="B135" s="122"/>
      <c r="C135" s="120"/>
      <c r="D135" s="120"/>
      <c r="E135" s="120"/>
      <c r="F135" s="120"/>
      <c r="G135" s="120"/>
      <c r="H135" s="121"/>
    </row>
    <row r="136" spans="1:8" ht="15.5" x14ac:dyDescent="0.35">
      <c r="A136" s="122"/>
      <c r="B136" s="122"/>
      <c r="C136" s="120"/>
      <c r="D136" s="120"/>
      <c r="E136" s="120"/>
      <c r="F136" s="120"/>
      <c r="G136" s="120"/>
      <c r="H136" s="121"/>
    </row>
    <row r="137" spans="1:8" ht="15.5" x14ac:dyDescent="0.35">
      <c r="A137" s="122"/>
      <c r="B137" s="122"/>
      <c r="C137" s="120"/>
      <c r="D137" s="120"/>
      <c r="E137" s="120"/>
      <c r="F137" s="120"/>
      <c r="G137" s="120"/>
      <c r="H137" s="121"/>
    </row>
    <row r="138" spans="1:8" ht="15.5" x14ac:dyDescent="0.35">
      <c r="A138" s="122"/>
      <c r="B138" s="122"/>
      <c r="C138" s="120"/>
      <c r="D138" s="120"/>
      <c r="E138" s="120"/>
      <c r="F138" s="120"/>
      <c r="G138" s="120"/>
      <c r="H138" s="121"/>
    </row>
    <row r="139" spans="1:8" ht="15.5" x14ac:dyDescent="0.35">
      <c r="A139" s="122"/>
      <c r="B139" s="122"/>
      <c r="C139" s="120"/>
      <c r="D139" s="120"/>
      <c r="E139" s="120"/>
      <c r="F139" s="120"/>
      <c r="G139" s="120"/>
      <c r="H139" s="121"/>
    </row>
    <row r="140" spans="1:8" ht="15.5" x14ac:dyDescent="0.35">
      <c r="A140" s="122"/>
      <c r="B140" s="122"/>
      <c r="C140" s="120"/>
      <c r="D140" s="120"/>
      <c r="E140" s="120"/>
      <c r="F140" s="120"/>
      <c r="G140" s="120"/>
      <c r="H140" s="121"/>
    </row>
    <row r="141" spans="1:8" ht="15.5" x14ac:dyDescent="0.35">
      <c r="A141" s="122"/>
      <c r="B141" s="122"/>
      <c r="C141" s="120"/>
      <c r="D141" s="120"/>
      <c r="E141" s="120"/>
      <c r="F141" s="120"/>
      <c r="G141" s="120"/>
      <c r="H141" s="121"/>
    </row>
    <row r="142" spans="1:8" ht="15.5" x14ac:dyDescent="0.35">
      <c r="A142" s="122"/>
      <c r="B142" s="122"/>
      <c r="C142" s="120"/>
      <c r="D142" s="120"/>
      <c r="E142" s="120"/>
      <c r="F142" s="120"/>
      <c r="G142" s="120"/>
      <c r="H142" s="121"/>
    </row>
    <row r="143" spans="1:8" ht="15.5" x14ac:dyDescent="0.35">
      <c r="A143" s="122"/>
      <c r="B143" s="122"/>
      <c r="C143" s="120"/>
      <c r="D143" s="120"/>
      <c r="E143" s="120"/>
      <c r="F143" s="120"/>
      <c r="G143" s="120"/>
      <c r="H143" s="121"/>
    </row>
    <row r="144" spans="1:8" ht="15.5" x14ac:dyDescent="0.35">
      <c r="A144" s="122"/>
      <c r="B144" s="122"/>
      <c r="C144" s="120"/>
      <c r="D144" s="120"/>
      <c r="E144" s="120"/>
      <c r="F144" s="120"/>
      <c r="G144" s="120"/>
      <c r="H144" s="121"/>
    </row>
    <row r="145" spans="1:8" ht="15.5" x14ac:dyDescent="0.35">
      <c r="A145" s="122"/>
      <c r="B145" s="122"/>
      <c r="C145" s="120"/>
      <c r="D145" s="120"/>
      <c r="E145" s="120"/>
      <c r="F145" s="120"/>
      <c r="G145" s="120"/>
      <c r="H145" s="121"/>
    </row>
    <row r="146" spans="1:8" ht="15.5" x14ac:dyDescent="0.35">
      <c r="A146" s="122"/>
      <c r="B146" s="122"/>
      <c r="C146" s="120"/>
      <c r="D146" s="120"/>
      <c r="E146" s="120"/>
      <c r="F146" s="120"/>
      <c r="G146" s="120"/>
      <c r="H146" s="121"/>
    </row>
    <row r="147" spans="1:8" ht="15.5" x14ac:dyDescent="0.35">
      <c r="A147" s="122"/>
      <c r="B147" s="122"/>
      <c r="C147" s="120"/>
      <c r="D147" s="120"/>
      <c r="E147" s="120"/>
      <c r="F147" s="120"/>
      <c r="G147" s="120"/>
      <c r="H147" s="121"/>
    </row>
    <row r="148" spans="1:8" ht="15.5" x14ac:dyDescent="0.35">
      <c r="A148" s="122"/>
      <c r="B148" s="122"/>
      <c r="C148" s="120"/>
      <c r="D148" s="120"/>
      <c r="E148" s="120"/>
      <c r="F148" s="120"/>
      <c r="G148" s="120"/>
      <c r="H148" s="121"/>
    </row>
    <row r="149" spans="1:8" ht="15.5" x14ac:dyDescent="0.35">
      <c r="A149" s="122"/>
      <c r="B149" s="122"/>
      <c r="C149" s="120"/>
      <c r="D149" s="120"/>
      <c r="E149" s="120"/>
      <c r="F149" s="120"/>
      <c r="G149" s="120"/>
      <c r="H149" s="121"/>
    </row>
    <row r="150" spans="1:8" ht="15.5" x14ac:dyDescent="0.35">
      <c r="A150" s="122"/>
      <c r="B150" s="122"/>
      <c r="C150" s="120"/>
      <c r="D150" s="120"/>
      <c r="E150" s="120"/>
      <c r="F150" s="120"/>
      <c r="G150" s="120"/>
      <c r="H150" s="121"/>
    </row>
    <row r="151" spans="1:8" ht="15.5" x14ac:dyDescent="0.35">
      <c r="A151" s="122"/>
      <c r="B151" s="122"/>
      <c r="C151" s="120"/>
      <c r="D151" s="120"/>
      <c r="E151" s="120"/>
      <c r="F151" s="120"/>
      <c r="G151" s="120"/>
      <c r="H151" s="121"/>
    </row>
    <row r="152" spans="1:8" ht="15.5" x14ac:dyDescent="0.35">
      <c r="A152" s="122"/>
      <c r="B152" s="122"/>
      <c r="C152" s="120"/>
      <c r="D152" s="120"/>
      <c r="E152" s="120"/>
      <c r="F152" s="120"/>
      <c r="G152" s="120"/>
      <c r="H152" s="121"/>
    </row>
    <row r="153" spans="1:8" ht="15.5" x14ac:dyDescent="0.35">
      <c r="A153" s="122"/>
      <c r="B153" s="122"/>
      <c r="C153" s="120"/>
      <c r="D153" s="120"/>
      <c r="E153" s="120"/>
      <c r="F153" s="120"/>
      <c r="G153" s="120"/>
      <c r="H153" s="121"/>
    </row>
    <row r="154" spans="1:8" ht="15.5" x14ac:dyDescent="0.35">
      <c r="A154" s="122"/>
      <c r="B154" s="122"/>
      <c r="C154" s="120"/>
      <c r="D154" s="120"/>
      <c r="E154" s="120"/>
      <c r="F154" s="120"/>
      <c r="G154" s="120"/>
      <c r="H154" s="121"/>
    </row>
    <row r="155" spans="1:8" ht="15.5" x14ac:dyDescent="0.35">
      <c r="A155" s="122"/>
      <c r="B155" s="122"/>
      <c r="C155" s="120"/>
      <c r="D155" s="120"/>
      <c r="E155" s="120"/>
      <c r="F155" s="120"/>
      <c r="G155" s="120"/>
      <c r="H155" s="121"/>
    </row>
    <row r="156" spans="1:8" ht="15.5" x14ac:dyDescent="0.35">
      <c r="A156" s="122"/>
      <c r="B156" s="122"/>
      <c r="C156" s="120"/>
      <c r="D156" s="120"/>
      <c r="E156" s="120"/>
      <c r="F156" s="120"/>
      <c r="G156" s="120"/>
      <c r="H156" s="121"/>
    </row>
    <row r="157" spans="1:8" ht="15.5" x14ac:dyDescent="0.35">
      <c r="A157" s="122"/>
      <c r="B157" s="122"/>
      <c r="C157" s="120"/>
      <c r="D157" s="120"/>
      <c r="E157" s="120"/>
      <c r="F157" s="120"/>
      <c r="G157" s="120"/>
      <c r="H157" s="121"/>
    </row>
    <row r="158" spans="1:8" ht="15.5" x14ac:dyDescent="0.35">
      <c r="A158" s="122"/>
      <c r="B158" s="122"/>
      <c r="C158" s="120"/>
      <c r="D158" s="120"/>
      <c r="E158" s="120"/>
      <c r="F158" s="120"/>
      <c r="G158" s="120"/>
      <c r="H158" s="121"/>
    </row>
    <row r="159" spans="1:8" ht="15.5" x14ac:dyDescent="0.35">
      <c r="A159" s="122"/>
      <c r="B159" s="122"/>
      <c r="C159" s="120"/>
      <c r="D159" s="120"/>
      <c r="E159" s="120"/>
      <c r="F159" s="120"/>
      <c r="G159" s="120"/>
      <c r="H159" s="121"/>
    </row>
    <row r="160" spans="1:8" ht="15.5" x14ac:dyDescent="0.35">
      <c r="A160" s="122"/>
      <c r="B160" s="122"/>
      <c r="C160" s="120"/>
      <c r="D160" s="120"/>
      <c r="E160" s="120"/>
      <c r="F160" s="120"/>
      <c r="G160" s="120"/>
      <c r="H160" s="121"/>
    </row>
    <row r="161" spans="1:8" ht="15.5" x14ac:dyDescent="0.35">
      <c r="A161" s="122"/>
      <c r="B161" s="122"/>
      <c r="C161" s="120"/>
      <c r="D161" s="120"/>
      <c r="E161" s="120"/>
      <c r="F161" s="120"/>
      <c r="G161" s="120"/>
      <c r="H161" s="121"/>
    </row>
    <row r="162" spans="1:8" ht="15.5" x14ac:dyDescent="0.35">
      <c r="A162" s="122"/>
      <c r="B162" s="122"/>
      <c r="C162" s="120"/>
      <c r="D162" s="120"/>
      <c r="E162" s="120"/>
      <c r="F162" s="120"/>
      <c r="G162" s="120"/>
      <c r="H162" s="121"/>
    </row>
    <row r="163" spans="1:8" ht="15.5" x14ac:dyDescent="0.35">
      <c r="A163" s="122"/>
      <c r="B163" s="122"/>
      <c r="C163" s="120"/>
      <c r="D163" s="120"/>
      <c r="E163" s="120"/>
      <c r="F163" s="120"/>
      <c r="G163" s="120"/>
      <c r="H163" s="121"/>
    </row>
    <row r="164" spans="1:8" ht="15.5" x14ac:dyDescent="0.35">
      <c r="A164" s="122"/>
      <c r="B164" s="122"/>
      <c r="C164" s="120"/>
      <c r="D164" s="120"/>
      <c r="E164" s="120"/>
      <c r="F164" s="120"/>
      <c r="G164" s="120"/>
      <c r="H164" s="121"/>
    </row>
    <row r="165" spans="1:8" ht="15.5" x14ac:dyDescent="0.35">
      <c r="A165" s="122"/>
      <c r="B165" s="122"/>
      <c r="C165" s="120"/>
      <c r="D165" s="120"/>
      <c r="E165" s="120"/>
      <c r="F165" s="120"/>
      <c r="G165" s="120"/>
      <c r="H165" s="121"/>
    </row>
    <row r="166" spans="1:8" ht="15.5" x14ac:dyDescent="0.35">
      <c r="A166" s="122"/>
      <c r="B166" s="122"/>
      <c r="C166" s="120"/>
      <c r="D166" s="120"/>
      <c r="E166" s="120"/>
      <c r="F166" s="120"/>
      <c r="G166" s="120"/>
      <c r="H166" s="121"/>
    </row>
    <row r="167" spans="1:8" ht="15.5" x14ac:dyDescent="0.35">
      <c r="A167" s="122"/>
      <c r="B167" s="122"/>
      <c r="C167" s="120"/>
      <c r="D167" s="120"/>
      <c r="E167" s="120"/>
      <c r="F167" s="120"/>
      <c r="G167" s="120"/>
      <c r="H167" s="121"/>
    </row>
    <row r="168" spans="1:8" ht="15.5" x14ac:dyDescent="0.35">
      <c r="A168" s="122"/>
      <c r="B168" s="122"/>
      <c r="C168" s="120"/>
      <c r="D168" s="120"/>
      <c r="E168" s="120"/>
      <c r="F168" s="120"/>
      <c r="G168" s="120"/>
      <c r="H168" s="121"/>
    </row>
    <row r="169" spans="1:8" ht="15.5" x14ac:dyDescent="0.35">
      <c r="A169" s="122"/>
      <c r="B169" s="122"/>
      <c r="C169" s="120"/>
      <c r="D169" s="120"/>
      <c r="E169" s="120"/>
      <c r="F169" s="120"/>
      <c r="G169" s="120"/>
      <c r="H169" s="121"/>
    </row>
    <row r="170" spans="1:8" ht="15.5" x14ac:dyDescent="0.35">
      <c r="A170" s="122"/>
      <c r="B170" s="122"/>
      <c r="C170" s="120"/>
      <c r="D170" s="120"/>
      <c r="E170" s="120"/>
      <c r="F170" s="120"/>
      <c r="G170" s="120"/>
      <c r="H170" s="121"/>
    </row>
    <row r="171" spans="1:8" ht="15.5" x14ac:dyDescent="0.35">
      <c r="A171" s="122"/>
      <c r="B171" s="122"/>
      <c r="C171" s="120"/>
      <c r="D171" s="120"/>
      <c r="E171" s="120"/>
      <c r="F171" s="120"/>
      <c r="G171" s="120"/>
      <c r="H171" s="121"/>
    </row>
    <row r="172" spans="1:8" ht="15.5" x14ac:dyDescent="0.35">
      <c r="A172" s="122"/>
      <c r="B172" s="122"/>
      <c r="C172" s="120"/>
      <c r="D172" s="120"/>
      <c r="E172" s="120"/>
      <c r="F172" s="120"/>
      <c r="G172" s="120"/>
      <c r="H172" s="121"/>
    </row>
    <row r="173" spans="1:8" ht="15.5" x14ac:dyDescent="0.35">
      <c r="A173" s="122"/>
      <c r="B173" s="122"/>
      <c r="C173" s="120"/>
      <c r="D173" s="120"/>
      <c r="E173" s="120"/>
      <c r="F173" s="120"/>
      <c r="G173" s="120"/>
      <c r="H173" s="121"/>
    </row>
    <row r="174" spans="1:8" ht="15.5" x14ac:dyDescent="0.35">
      <c r="A174" s="122"/>
      <c r="B174" s="122"/>
      <c r="C174" s="120"/>
      <c r="D174" s="120"/>
      <c r="E174" s="120"/>
      <c r="F174" s="120"/>
      <c r="G174" s="120"/>
      <c r="H174" s="121"/>
    </row>
    <row r="175" spans="1:8" ht="15.5" x14ac:dyDescent="0.35">
      <c r="A175" s="122"/>
      <c r="B175" s="122"/>
      <c r="C175" s="120"/>
      <c r="D175" s="120"/>
      <c r="E175" s="120"/>
      <c r="F175" s="120"/>
      <c r="G175" s="120"/>
      <c r="H175" s="121"/>
    </row>
    <row r="176" spans="1:8" ht="15.5" x14ac:dyDescent="0.35">
      <c r="A176" s="122"/>
      <c r="B176" s="122"/>
      <c r="C176" s="120"/>
      <c r="D176" s="120"/>
      <c r="E176" s="120"/>
      <c r="F176" s="120"/>
      <c r="G176" s="120"/>
      <c r="H176" s="121"/>
    </row>
    <row r="177" spans="1:8" ht="15.5" x14ac:dyDescent="0.35">
      <c r="A177" s="122"/>
      <c r="B177" s="122"/>
      <c r="C177" s="120"/>
      <c r="D177" s="120"/>
      <c r="E177" s="120"/>
      <c r="F177" s="120"/>
      <c r="G177" s="120"/>
      <c r="H177" s="121"/>
    </row>
    <row r="178" spans="1:8" ht="15.5" x14ac:dyDescent="0.35">
      <c r="A178" s="122"/>
      <c r="B178" s="122"/>
      <c r="C178" s="120"/>
      <c r="D178" s="120"/>
      <c r="E178" s="120"/>
      <c r="F178" s="120"/>
      <c r="G178" s="120"/>
      <c r="H178" s="121"/>
    </row>
    <row r="179" spans="1:8" ht="15.5" x14ac:dyDescent="0.35">
      <c r="A179" s="122"/>
      <c r="B179" s="122"/>
      <c r="C179" s="120"/>
      <c r="D179" s="120"/>
      <c r="E179" s="120"/>
      <c r="F179" s="120"/>
      <c r="G179" s="120"/>
      <c r="H179" s="121"/>
    </row>
    <row r="180" spans="1:8" ht="15.5" x14ac:dyDescent="0.35">
      <c r="A180" s="122"/>
      <c r="B180" s="122"/>
      <c r="C180" s="120"/>
      <c r="D180" s="120"/>
      <c r="E180" s="120"/>
      <c r="F180" s="120"/>
      <c r="G180" s="120"/>
      <c r="H180" s="121"/>
    </row>
    <row r="181" spans="1:8" ht="15.5" x14ac:dyDescent="0.35">
      <c r="A181" s="122"/>
      <c r="B181" s="122"/>
      <c r="C181" s="120"/>
      <c r="D181" s="120"/>
      <c r="E181" s="120"/>
      <c r="F181" s="120"/>
      <c r="G181" s="120"/>
      <c r="H181" s="121"/>
    </row>
    <row r="182" spans="1:8" ht="15.5" x14ac:dyDescent="0.35">
      <c r="A182" s="122"/>
      <c r="B182" s="122"/>
      <c r="C182" s="120"/>
      <c r="D182" s="120"/>
      <c r="E182" s="120"/>
      <c r="F182" s="120"/>
      <c r="G182" s="120"/>
      <c r="H182" s="121"/>
    </row>
    <row r="183" spans="1:8" ht="15.5" x14ac:dyDescent="0.35">
      <c r="A183" s="122"/>
      <c r="B183" s="122"/>
      <c r="C183" s="120"/>
      <c r="D183" s="120"/>
      <c r="E183" s="120"/>
      <c r="F183" s="120"/>
      <c r="G183" s="120"/>
      <c r="H183" s="121"/>
    </row>
    <row r="184" spans="1:8" ht="15.5" x14ac:dyDescent="0.35">
      <c r="A184" s="122"/>
      <c r="B184" s="122"/>
      <c r="C184" s="120"/>
      <c r="D184" s="120"/>
      <c r="E184" s="120"/>
      <c r="F184" s="120"/>
      <c r="G184" s="120"/>
      <c r="H184" s="121"/>
    </row>
    <row r="185" spans="1:8" ht="15.5" x14ac:dyDescent="0.35">
      <c r="A185" s="122"/>
      <c r="B185" s="122"/>
      <c r="C185" s="120"/>
      <c r="D185" s="120"/>
      <c r="E185" s="120"/>
      <c r="F185" s="120"/>
      <c r="G185" s="120"/>
      <c r="H185" s="121"/>
    </row>
    <row r="186" spans="1:8" ht="15.5" x14ac:dyDescent="0.35">
      <c r="A186" s="122"/>
      <c r="B186" s="122"/>
      <c r="C186" s="120"/>
      <c r="D186" s="120"/>
      <c r="E186" s="120"/>
      <c r="F186" s="120"/>
      <c r="G186" s="120"/>
      <c r="H186" s="121"/>
    </row>
    <row r="187" spans="1:8" ht="15.5" x14ac:dyDescent="0.35">
      <c r="A187" s="122"/>
      <c r="B187" s="122"/>
      <c r="C187" s="120"/>
      <c r="D187" s="120"/>
      <c r="E187" s="120"/>
      <c r="F187" s="120"/>
      <c r="G187" s="120"/>
      <c r="H187" s="121"/>
    </row>
    <row r="188" spans="1:8" ht="15.5" x14ac:dyDescent="0.35">
      <c r="A188" s="122"/>
      <c r="B188" s="122"/>
      <c r="C188" s="120"/>
      <c r="D188" s="120"/>
      <c r="E188" s="120"/>
      <c r="F188" s="120"/>
      <c r="G188" s="120"/>
      <c r="H188" s="121"/>
    </row>
    <row r="189" spans="1:8" ht="15.5" x14ac:dyDescent="0.35">
      <c r="A189" s="122"/>
      <c r="B189" s="122"/>
      <c r="C189" s="120"/>
      <c r="D189" s="120"/>
      <c r="E189" s="120"/>
      <c r="F189" s="120"/>
      <c r="G189" s="120"/>
      <c r="H189" s="121"/>
    </row>
    <row r="190" spans="1:8" ht="15.5" x14ac:dyDescent="0.35">
      <c r="A190" s="122"/>
      <c r="B190" s="122"/>
      <c r="C190" s="120"/>
      <c r="D190" s="120"/>
      <c r="E190" s="120"/>
      <c r="F190" s="120"/>
      <c r="G190" s="120"/>
      <c r="H190" s="121"/>
    </row>
    <row r="191" spans="1:8" ht="15.5" x14ac:dyDescent="0.35">
      <c r="A191" s="122"/>
      <c r="B191" s="122"/>
      <c r="C191" s="120"/>
      <c r="D191" s="120"/>
      <c r="E191" s="120"/>
      <c r="F191" s="120"/>
      <c r="G191" s="120"/>
      <c r="H191" s="121"/>
    </row>
    <row r="192" spans="1:8" ht="15.5" x14ac:dyDescent="0.35">
      <c r="A192" s="122"/>
      <c r="B192" s="122"/>
      <c r="C192" s="120"/>
      <c r="D192" s="120"/>
      <c r="E192" s="120"/>
      <c r="F192" s="120"/>
      <c r="G192" s="120"/>
      <c r="H192" s="121"/>
    </row>
    <row r="193" spans="1:8" ht="15.5" x14ac:dyDescent="0.35">
      <c r="A193" s="122"/>
      <c r="B193" s="122"/>
      <c r="C193" s="120"/>
      <c r="D193" s="120"/>
      <c r="E193" s="120"/>
      <c r="F193" s="120"/>
      <c r="G193" s="120"/>
      <c r="H193" s="121"/>
    </row>
    <row r="194" spans="1:8" ht="15.5" x14ac:dyDescent="0.35">
      <c r="A194" s="122"/>
      <c r="B194" s="122"/>
      <c r="C194" s="120"/>
      <c r="D194" s="120"/>
      <c r="E194" s="120"/>
      <c r="F194" s="120"/>
      <c r="G194" s="120"/>
      <c r="H194" s="121"/>
    </row>
    <row r="195" spans="1:8" ht="15.5" x14ac:dyDescent="0.35">
      <c r="A195" s="122"/>
      <c r="B195" s="122"/>
      <c r="C195" s="120"/>
      <c r="D195" s="120"/>
      <c r="E195" s="120"/>
      <c r="F195" s="120"/>
      <c r="G195" s="120"/>
      <c r="H195" s="121"/>
    </row>
    <row r="196" spans="1:8" ht="15.5" x14ac:dyDescent="0.35">
      <c r="A196" s="122"/>
      <c r="B196" s="122"/>
      <c r="C196" s="120"/>
      <c r="D196" s="120"/>
      <c r="E196" s="120"/>
      <c r="F196" s="120"/>
      <c r="G196" s="120"/>
      <c r="H196" s="121"/>
    </row>
    <row r="197" spans="1:8" ht="15.5" x14ac:dyDescent="0.35">
      <c r="A197" s="122"/>
      <c r="B197" s="122"/>
      <c r="C197" s="120"/>
      <c r="D197" s="120"/>
      <c r="E197" s="120"/>
      <c r="F197" s="120"/>
      <c r="G197" s="120"/>
      <c r="H197" s="121"/>
    </row>
    <row r="198" spans="1:8" ht="15.5" x14ac:dyDescent="0.35">
      <c r="A198" s="122"/>
      <c r="B198" s="122"/>
      <c r="C198" s="120"/>
      <c r="D198" s="120"/>
      <c r="E198" s="120"/>
      <c r="F198" s="120"/>
      <c r="G198" s="120"/>
      <c r="H198" s="121"/>
    </row>
    <row r="199" spans="1:8" ht="15.5" x14ac:dyDescent="0.35">
      <c r="A199" s="122"/>
      <c r="B199" s="122"/>
      <c r="C199" s="120"/>
      <c r="D199" s="120"/>
      <c r="E199" s="120"/>
      <c r="F199" s="120"/>
      <c r="G199" s="120"/>
      <c r="H199" s="121"/>
    </row>
    <row r="200" spans="1:8" ht="15.5" x14ac:dyDescent="0.35">
      <c r="A200" s="122"/>
      <c r="B200" s="122"/>
      <c r="C200" s="120"/>
      <c r="D200" s="120"/>
      <c r="E200" s="120"/>
      <c r="F200" s="120"/>
      <c r="G200" s="120"/>
      <c r="H200" s="121"/>
    </row>
    <row r="201" spans="1:8" ht="15.5" x14ac:dyDescent="0.35">
      <c r="A201" s="122"/>
      <c r="B201" s="122"/>
      <c r="C201" s="120"/>
      <c r="D201" s="120"/>
      <c r="E201" s="120"/>
      <c r="F201" s="120"/>
      <c r="G201" s="120"/>
      <c r="H201" s="121"/>
    </row>
    <row r="202" spans="1:8" ht="15.5" x14ac:dyDescent="0.35">
      <c r="A202" s="122"/>
      <c r="B202" s="122"/>
      <c r="C202" s="120"/>
      <c r="D202" s="120"/>
      <c r="E202" s="120"/>
      <c r="F202" s="120"/>
      <c r="G202" s="120"/>
      <c r="H202" s="121"/>
    </row>
    <row r="203" spans="1:8" ht="15.5" x14ac:dyDescent="0.35">
      <c r="A203" s="122"/>
      <c r="B203" s="122"/>
      <c r="C203" s="120"/>
      <c r="D203" s="120"/>
      <c r="E203" s="120"/>
      <c r="F203" s="120"/>
      <c r="G203" s="120"/>
      <c r="H203" s="121"/>
    </row>
    <row r="204" spans="1:8" ht="15.5" x14ac:dyDescent="0.35">
      <c r="A204" s="122"/>
      <c r="B204" s="122"/>
      <c r="C204" s="120"/>
      <c r="D204" s="120"/>
      <c r="E204" s="120"/>
      <c r="F204" s="120"/>
      <c r="G204" s="120"/>
      <c r="H204" s="121"/>
    </row>
    <row r="205" spans="1:8" ht="15.5" x14ac:dyDescent="0.35">
      <c r="A205" s="122"/>
      <c r="B205" s="122"/>
      <c r="C205" s="120"/>
      <c r="D205" s="120"/>
      <c r="E205" s="120"/>
      <c r="F205" s="120"/>
      <c r="G205" s="120"/>
      <c r="H205" s="121"/>
    </row>
    <row r="206" spans="1:8" ht="15.5" x14ac:dyDescent="0.35">
      <c r="A206" s="122"/>
      <c r="B206" s="122"/>
      <c r="C206" s="120"/>
      <c r="D206" s="120"/>
      <c r="E206" s="120"/>
      <c r="F206" s="120"/>
      <c r="G206" s="120"/>
      <c r="H206" s="121"/>
    </row>
    <row r="207" spans="1:8" ht="15.5" x14ac:dyDescent="0.35">
      <c r="A207" s="122"/>
      <c r="B207" s="122"/>
      <c r="C207" s="120"/>
      <c r="D207" s="120"/>
      <c r="E207" s="120"/>
      <c r="F207" s="120"/>
      <c r="G207" s="120"/>
      <c r="H207" s="121"/>
    </row>
    <row r="208" spans="1:8" ht="15.5" x14ac:dyDescent="0.35">
      <c r="A208" s="122"/>
      <c r="B208" s="122"/>
      <c r="C208" s="120"/>
      <c r="D208" s="120"/>
      <c r="E208" s="120"/>
      <c r="F208" s="120"/>
      <c r="G208" s="120"/>
      <c r="H208" s="121"/>
    </row>
    <row r="209" spans="1:8" ht="15.5" x14ac:dyDescent="0.35">
      <c r="A209" s="122"/>
      <c r="B209" s="122"/>
      <c r="C209" s="120"/>
      <c r="D209" s="120"/>
      <c r="E209" s="120"/>
      <c r="F209" s="120"/>
      <c r="G209" s="120"/>
      <c r="H209" s="121"/>
    </row>
    <row r="210" spans="1:8" ht="15.5" x14ac:dyDescent="0.35">
      <c r="A210" s="122"/>
      <c r="B210" s="122"/>
      <c r="C210" s="120"/>
      <c r="D210" s="120"/>
      <c r="E210" s="120"/>
      <c r="F210" s="120"/>
      <c r="G210" s="120"/>
      <c r="H210" s="121"/>
    </row>
    <row r="211" spans="1:8" ht="15.5" x14ac:dyDescent="0.35">
      <c r="A211" s="122"/>
      <c r="B211" s="122"/>
      <c r="C211" s="120"/>
      <c r="D211" s="120"/>
      <c r="E211" s="120"/>
      <c r="F211" s="120"/>
      <c r="G211" s="120"/>
      <c r="H211" s="121"/>
    </row>
    <row r="212" spans="1:8" ht="15.5" x14ac:dyDescent="0.35">
      <c r="A212" s="122"/>
      <c r="B212" s="122"/>
      <c r="C212" s="120"/>
      <c r="D212" s="120"/>
      <c r="E212" s="120"/>
      <c r="F212" s="120"/>
      <c r="G212" s="120"/>
      <c r="H212" s="121"/>
    </row>
    <row r="213" spans="1:8" ht="15.5" x14ac:dyDescent="0.35">
      <c r="A213" s="122"/>
      <c r="B213" s="122"/>
      <c r="C213" s="120"/>
      <c r="D213" s="120"/>
      <c r="E213" s="120"/>
      <c r="F213" s="120"/>
      <c r="G213" s="120"/>
      <c r="H213" s="121"/>
    </row>
    <row r="214" spans="1:8" ht="15.5" x14ac:dyDescent="0.35">
      <c r="A214" s="122"/>
      <c r="B214" s="122"/>
      <c r="C214" s="120"/>
      <c r="D214" s="120"/>
      <c r="E214" s="120"/>
      <c r="F214" s="120"/>
      <c r="G214" s="120"/>
      <c r="H214" s="121"/>
    </row>
    <row r="215" spans="1:8" ht="15.5" x14ac:dyDescent="0.35">
      <c r="A215" s="122"/>
      <c r="B215" s="122"/>
      <c r="C215" s="120"/>
      <c r="D215" s="120"/>
      <c r="E215" s="120"/>
      <c r="F215" s="120"/>
      <c r="G215" s="120"/>
      <c r="H215" s="121"/>
    </row>
    <row r="216" spans="1:8" ht="15.5" x14ac:dyDescent="0.35">
      <c r="A216" s="122"/>
      <c r="B216" s="122"/>
      <c r="C216" s="120"/>
      <c r="D216" s="120"/>
      <c r="E216" s="120"/>
      <c r="F216" s="120"/>
      <c r="G216" s="120"/>
      <c r="H216" s="121"/>
    </row>
    <row r="217" spans="1:8" ht="15.5" x14ac:dyDescent="0.35">
      <c r="A217" s="122"/>
      <c r="B217" s="122"/>
      <c r="C217" s="120"/>
      <c r="D217" s="120"/>
      <c r="E217" s="120"/>
      <c r="F217" s="120"/>
      <c r="G217" s="120"/>
      <c r="H217" s="121"/>
    </row>
    <row r="218" spans="1:8" ht="15.5" x14ac:dyDescent="0.35">
      <c r="A218" s="122"/>
      <c r="B218" s="122"/>
      <c r="C218" s="120"/>
      <c r="D218" s="120"/>
      <c r="E218" s="120"/>
      <c r="F218" s="120"/>
      <c r="G218" s="120"/>
      <c r="H218" s="121"/>
    </row>
    <row r="219" spans="1:8" ht="15.5" x14ac:dyDescent="0.35">
      <c r="A219" s="122"/>
      <c r="B219" s="122"/>
      <c r="C219" s="120"/>
      <c r="D219" s="120"/>
      <c r="E219" s="120"/>
      <c r="F219" s="120"/>
      <c r="G219" s="120"/>
      <c r="H219" s="121"/>
    </row>
    <row r="220" spans="1:8" ht="15.5" x14ac:dyDescent="0.35">
      <c r="A220" s="122"/>
      <c r="B220" s="122"/>
      <c r="C220" s="120"/>
      <c r="D220" s="120"/>
      <c r="E220" s="120"/>
      <c r="F220" s="120"/>
      <c r="G220" s="120"/>
      <c r="H220" s="121"/>
    </row>
    <row r="221" spans="1:8" ht="15.5" x14ac:dyDescent="0.35">
      <c r="A221" s="122"/>
      <c r="B221" s="122"/>
      <c r="C221" s="120"/>
      <c r="D221" s="120"/>
      <c r="E221" s="120"/>
      <c r="F221" s="120"/>
      <c r="G221" s="120"/>
      <c r="H221" s="121"/>
    </row>
    <row r="222" spans="1:8" ht="15.5" x14ac:dyDescent="0.35">
      <c r="A222" s="122"/>
      <c r="B222" s="122"/>
      <c r="C222" s="120"/>
      <c r="D222" s="120"/>
      <c r="E222" s="120"/>
      <c r="F222" s="120"/>
      <c r="G222" s="120"/>
      <c r="H222" s="121"/>
    </row>
    <row r="223" spans="1:8" ht="15.5" x14ac:dyDescent="0.35">
      <c r="A223" s="122"/>
      <c r="B223" s="122"/>
      <c r="C223" s="120"/>
      <c r="D223" s="120"/>
      <c r="E223" s="120"/>
      <c r="F223" s="120"/>
      <c r="G223" s="120"/>
      <c r="H223" s="121"/>
    </row>
    <row r="224" spans="1:8" ht="15.5" x14ac:dyDescent="0.35">
      <c r="A224" s="122"/>
      <c r="B224" s="122"/>
      <c r="C224" s="120"/>
      <c r="D224" s="120"/>
      <c r="E224" s="120"/>
      <c r="F224" s="120"/>
      <c r="G224" s="120"/>
      <c r="H224" s="121"/>
    </row>
    <row r="225" spans="1:8" ht="15.5" x14ac:dyDescent="0.35">
      <c r="A225" s="122"/>
      <c r="B225" s="122"/>
      <c r="C225" s="120"/>
      <c r="D225" s="120"/>
      <c r="E225" s="120"/>
      <c r="F225" s="120"/>
      <c r="G225" s="120"/>
      <c r="H225" s="121"/>
    </row>
    <row r="226" spans="1:8" ht="15.5" x14ac:dyDescent="0.35">
      <c r="A226" s="122"/>
      <c r="B226" s="122"/>
      <c r="C226" s="120"/>
      <c r="D226" s="120"/>
      <c r="E226" s="120"/>
      <c r="F226" s="120"/>
      <c r="G226" s="120"/>
      <c r="H226" s="121"/>
    </row>
    <row r="227" spans="1:8" ht="15.5" x14ac:dyDescent="0.35">
      <c r="A227" s="122"/>
      <c r="B227" s="122"/>
      <c r="C227" s="120"/>
      <c r="D227" s="120"/>
      <c r="E227" s="120"/>
      <c r="F227" s="120"/>
      <c r="G227" s="120"/>
      <c r="H227" s="121"/>
    </row>
    <row r="228" spans="1:8" ht="15.5" x14ac:dyDescent="0.35">
      <c r="A228" s="122"/>
      <c r="B228" s="122"/>
      <c r="C228" s="120"/>
      <c r="D228" s="120"/>
      <c r="E228" s="120"/>
      <c r="F228" s="120"/>
      <c r="G228" s="120"/>
      <c r="H228" s="121"/>
    </row>
    <row r="229" spans="1:8" ht="15.5" x14ac:dyDescent="0.35">
      <c r="A229" s="122"/>
      <c r="B229" s="122"/>
      <c r="C229" s="120"/>
      <c r="D229" s="120"/>
      <c r="E229" s="120"/>
      <c r="F229" s="120"/>
      <c r="G229" s="120"/>
      <c r="H229" s="121"/>
    </row>
    <row r="230" spans="1:8" ht="15.5" x14ac:dyDescent="0.35">
      <c r="A230" s="122"/>
      <c r="B230" s="122"/>
      <c r="C230" s="120"/>
      <c r="D230" s="120"/>
      <c r="E230" s="120"/>
      <c r="F230" s="120"/>
      <c r="G230" s="120"/>
      <c r="H230" s="121"/>
    </row>
    <row r="231" spans="1:8" ht="15.5" x14ac:dyDescent="0.35">
      <c r="A231" s="122"/>
      <c r="B231" s="122"/>
      <c r="C231" s="120"/>
      <c r="D231" s="120"/>
      <c r="E231" s="120"/>
      <c r="F231" s="120"/>
      <c r="G231" s="120"/>
      <c r="H231" s="121"/>
    </row>
    <row r="232" spans="1:8" ht="15.5" x14ac:dyDescent="0.35">
      <c r="A232" s="122"/>
      <c r="B232" s="122"/>
      <c r="C232" s="120"/>
      <c r="D232" s="120"/>
      <c r="E232" s="120"/>
      <c r="F232" s="120"/>
      <c r="G232" s="120"/>
      <c r="H232" s="121"/>
    </row>
    <row r="233" spans="1:8" ht="15.5" x14ac:dyDescent="0.35">
      <c r="A233" s="122"/>
      <c r="B233" s="122"/>
      <c r="C233" s="120"/>
      <c r="D233" s="120"/>
      <c r="E233" s="120"/>
      <c r="F233" s="120"/>
      <c r="G233" s="120"/>
      <c r="H233" s="121"/>
    </row>
    <row r="234" spans="1:8" ht="15.5" x14ac:dyDescent="0.35">
      <c r="A234" s="122"/>
      <c r="B234" s="122"/>
      <c r="C234" s="120"/>
      <c r="D234" s="120"/>
      <c r="E234" s="120"/>
      <c r="F234" s="120"/>
      <c r="G234" s="120"/>
      <c r="H234" s="121"/>
    </row>
    <row r="235" spans="1:8" ht="15.5" x14ac:dyDescent="0.35">
      <c r="A235" s="122"/>
      <c r="B235" s="122"/>
      <c r="C235" s="120"/>
      <c r="D235" s="120"/>
      <c r="E235" s="120"/>
      <c r="F235" s="120"/>
      <c r="G235" s="120"/>
      <c r="H235" s="121"/>
    </row>
    <row r="236" spans="1:8" ht="15.5" x14ac:dyDescent="0.35">
      <c r="A236" s="122"/>
      <c r="B236" s="122"/>
      <c r="C236" s="120"/>
      <c r="D236" s="120"/>
      <c r="E236" s="120"/>
      <c r="F236" s="120"/>
      <c r="G236" s="120"/>
      <c r="H236" s="121"/>
    </row>
    <row r="237" spans="1:8" ht="15.5" x14ac:dyDescent="0.35">
      <c r="A237" s="122"/>
      <c r="B237" s="122"/>
      <c r="C237" s="120"/>
      <c r="D237" s="120"/>
      <c r="E237" s="120"/>
      <c r="F237" s="120"/>
      <c r="G237" s="120"/>
      <c r="H237" s="121"/>
    </row>
    <row r="238" spans="1:8" ht="15.5" x14ac:dyDescent="0.35">
      <c r="A238" s="122"/>
      <c r="B238" s="122"/>
      <c r="C238" s="120"/>
      <c r="D238" s="120"/>
      <c r="E238" s="120"/>
      <c r="F238" s="120"/>
      <c r="G238" s="120"/>
      <c r="H238" s="121"/>
    </row>
    <row r="239" spans="1:8" ht="15.5" x14ac:dyDescent="0.35">
      <c r="A239" s="122"/>
      <c r="B239" s="122"/>
      <c r="C239" s="120"/>
      <c r="D239" s="120"/>
      <c r="E239" s="120"/>
      <c r="F239" s="120"/>
      <c r="G239" s="120"/>
      <c r="H239" s="121"/>
    </row>
    <row r="240" spans="1:8" ht="15.5" x14ac:dyDescent="0.35">
      <c r="A240" s="122"/>
      <c r="B240" s="122"/>
      <c r="C240" s="120"/>
      <c r="D240" s="120"/>
      <c r="E240" s="120"/>
      <c r="F240" s="120"/>
      <c r="G240" s="120"/>
      <c r="H240" s="121"/>
    </row>
    <row r="241" spans="1:8" ht="15.5" x14ac:dyDescent="0.35">
      <c r="A241" s="122"/>
      <c r="B241" s="122"/>
      <c r="C241" s="120"/>
      <c r="D241" s="120"/>
      <c r="E241" s="120"/>
      <c r="F241" s="120"/>
      <c r="G241" s="120"/>
      <c r="H241" s="121"/>
    </row>
    <row r="242" spans="1:8" ht="15.5" x14ac:dyDescent="0.35">
      <c r="A242" s="122"/>
      <c r="B242" s="122"/>
      <c r="C242" s="120"/>
      <c r="D242" s="120"/>
      <c r="E242" s="120"/>
      <c r="F242" s="120"/>
      <c r="G242" s="120"/>
      <c r="H242" s="121"/>
    </row>
    <row r="243" spans="1:8" ht="15.5" x14ac:dyDescent="0.35">
      <c r="A243" s="122"/>
      <c r="B243" s="122"/>
      <c r="C243" s="120"/>
      <c r="D243" s="120"/>
      <c r="E243" s="120"/>
      <c r="F243" s="120"/>
      <c r="G243" s="120"/>
      <c r="H243" s="121"/>
    </row>
    <row r="244" spans="1:8" ht="15.5" x14ac:dyDescent="0.35">
      <c r="A244" s="122"/>
      <c r="B244" s="122"/>
      <c r="C244" s="120"/>
      <c r="D244" s="120"/>
      <c r="E244" s="120"/>
      <c r="F244" s="120"/>
      <c r="G244" s="120"/>
      <c r="H244" s="121"/>
    </row>
    <row r="245" spans="1:8" ht="15.5" x14ac:dyDescent="0.35">
      <c r="A245" s="122"/>
      <c r="B245" s="122"/>
      <c r="C245" s="120"/>
      <c r="D245" s="120"/>
      <c r="E245" s="120"/>
      <c r="F245" s="120"/>
      <c r="G245" s="120"/>
      <c r="H245" s="121"/>
    </row>
    <row r="246" spans="1:8" ht="15.5" x14ac:dyDescent="0.35">
      <c r="A246" s="122"/>
      <c r="B246" s="122"/>
      <c r="C246" s="120"/>
      <c r="D246" s="120"/>
      <c r="E246" s="120"/>
      <c r="F246" s="120"/>
      <c r="G246" s="120"/>
      <c r="H246" s="121"/>
    </row>
    <row r="247" spans="1:8" ht="15.5" x14ac:dyDescent="0.35">
      <c r="A247" s="122"/>
      <c r="B247" s="122"/>
      <c r="C247" s="120"/>
      <c r="D247" s="120"/>
      <c r="E247" s="120"/>
      <c r="F247" s="120"/>
      <c r="G247" s="120"/>
      <c r="H247" s="121"/>
    </row>
    <row r="248" spans="1:8" ht="15.5" x14ac:dyDescent="0.35">
      <c r="A248" s="122"/>
      <c r="B248" s="122"/>
      <c r="C248" s="120"/>
      <c r="D248" s="120"/>
      <c r="E248" s="120"/>
      <c r="F248" s="120"/>
      <c r="G248" s="120"/>
      <c r="H248" s="121"/>
    </row>
    <row r="249" spans="1:8" ht="15.5" x14ac:dyDescent="0.35">
      <c r="A249" s="122"/>
      <c r="B249" s="122"/>
      <c r="C249" s="120"/>
      <c r="D249" s="120"/>
      <c r="E249" s="120"/>
      <c r="F249" s="120"/>
      <c r="G249" s="120"/>
      <c r="H249" s="121"/>
    </row>
    <row r="250" spans="1:8" ht="15.5" x14ac:dyDescent="0.35">
      <c r="A250" s="122"/>
      <c r="B250" s="122"/>
      <c r="C250" s="120"/>
      <c r="D250" s="120"/>
      <c r="E250" s="120"/>
      <c r="F250" s="120"/>
      <c r="G250" s="120"/>
      <c r="H250" s="121"/>
    </row>
    <row r="251" spans="1:8" ht="15.5" x14ac:dyDescent="0.35">
      <c r="A251" s="122"/>
      <c r="B251" s="122"/>
      <c r="C251" s="120"/>
      <c r="D251" s="120"/>
      <c r="E251" s="120"/>
      <c r="F251" s="120"/>
      <c r="G251" s="120"/>
      <c r="H251" s="121"/>
    </row>
    <row r="252" spans="1:8" ht="15.5" x14ac:dyDescent="0.35">
      <c r="A252" s="122"/>
      <c r="B252" s="122"/>
      <c r="C252" s="120"/>
      <c r="D252" s="120"/>
      <c r="E252" s="120"/>
      <c r="F252" s="120"/>
      <c r="G252" s="120"/>
      <c r="H252" s="121"/>
    </row>
    <row r="253" spans="1:8" ht="15.5" x14ac:dyDescent="0.35">
      <c r="A253" s="122"/>
      <c r="B253" s="122"/>
      <c r="C253" s="120"/>
      <c r="D253" s="120"/>
      <c r="E253" s="120"/>
      <c r="F253" s="120"/>
      <c r="G253" s="120"/>
      <c r="H253" s="121"/>
    </row>
    <row r="254" spans="1:8" ht="15.5" x14ac:dyDescent="0.35">
      <c r="A254" s="122"/>
      <c r="B254" s="122"/>
      <c r="C254" s="120"/>
      <c r="D254" s="120"/>
      <c r="E254" s="120"/>
      <c r="F254" s="120"/>
      <c r="G254" s="120"/>
      <c r="H254" s="121"/>
    </row>
    <row r="255" spans="1:8" ht="15.5" x14ac:dyDescent="0.35">
      <c r="A255" s="122"/>
      <c r="B255" s="122"/>
      <c r="C255" s="120"/>
      <c r="D255" s="120"/>
      <c r="E255" s="120"/>
      <c r="F255" s="120"/>
      <c r="G255" s="120"/>
      <c r="H255" s="121"/>
    </row>
    <row r="256" spans="1:8" ht="15.5" x14ac:dyDescent="0.35">
      <c r="A256" s="122"/>
      <c r="B256" s="122"/>
      <c r="C256" s="120"/>
      <c r="D256" s="120"/>
      <c r="E256" s="120"/>
      <c r="F256" s="120"/>
      <c r="G256" s="120"/>
      <c r="H256" s="121"/>
    </row>
    <row r="257" spans="1:8" ht="15.5" x14ac:dyDescent="0.35">
      <c r="A257" s="122"/>
      <c r="B257" s="122"/>
      <c r="C257" s="120"/>
      <c r="D257" s="120"/>
      <c r="E257" s="120"/>
      <c r="F257" s="120"/>
      <c r="G257" s="120"/>
      <c r="H257" s="121"/>
    </row>
    <row r="258" spans="1:8" ht="15.5" x14ac:dyDescent="0.35">
      <c r="A258" s="122"/>
      <c r="B258" s="122"/>
      <c r="C258" s="120"/>
      <c r="D258" s="120"/>
      <c r="E258" s="120"/>
      <c r="F258" s="120"/>
      <c r="G258" s="120"/>
      <c r="H258" s="121"/>
    </row>
    <row r="259" spans="1:8" ht="15.5" x14ac:dyDescent="0.35">
      <c r="A259" s="122"/>
      <c r="B259" s="122"/>
      <c r="C259" s="120"/>
      <c r="D259" s="120"/>
      <c r="E259" s="120"/>
      <c r="F259" s="120"/>
      <c r="G259" s="120"/>
      <c r="H259" s="121"/>
    </row>
    <row r="260" spans="1:8" ht="15.5" x14ac:dyDescent="0.35">
      <c r="A260" s="122"/>
      <c r="B260" s="122"/>
      <c r="C260" s="120"/>
      <c r="D260" s="120"/>
      <c r="E260" s="120"/>
      <c r="F260" s="120"/>
      <c r="G260" s="120"/>
      <c r="H260" s="121"/>
    </row>
    <row r="261" spans="1:8" ht="15.5" x14ac:dyDescent="0.35">
      <c r="A261" s="122"/>
      <c r="B261" s="122"/>
      <c r="C261" s="120"/>
      <c r="D261" s="120"/>
      <c r="E261" s="120"/>
      <c r="F261" s="120"/>
      <c r="G261" s="120"/>
      <c r="H261" s="121"/>
    </row>
    <row r="262" spans="1:8" ht="15.5" x14ac:dyDescent="0.35">
      <c r="A262" s="122"/>
      <c r="B262" s="122"/>
      <c r="C262" s="120"/>
      <c r="D262" s="120"/>
      <c r="E262" s="120"/>
      <c r="F262" s="120"/>
      <c r="G262" s="120"/>
      <c r="H262" s="121"/>
    </row>
    <row r="263" spans="1:8" ht="15.5" x14ac:dyDescent="0.35">
      <c r="A263" s="122"/>
      <c r="B263" s="122"/>
      <c r="C263" s="120"/>
      <c r="D263" s="120"/>
      <c r="E263" s="120"/>
      <c r="F263" s="120"/>
      <c r="G263" s="120"/>
      <c r="H263" s="121"/>
    </row>
    <row r="264" spans="1:8" ht="15.5" x14ac:dyDescent="0.35">
      <c r="A264" s="122"/>
      <c r="B264" s="122"/>
      <c r="C264" s="120"/>
      <c r="D264" s="120"/>
      <c r="E264" s="120"/>
      <c r="F264" s="120"/>
      <c r="G264" s="120"/>
      <c r="H264" s="121"/>
    </row>
    <row r="265" spans="1:8" ht="15.5" x14ac:dyDescent="0.35">
      <c r="A265" s="122"/>
      <c r="B265" s="122"/>
      <c r="C265" s="120"/>
      <c r="D265" s="120"/>
      <c r="E265" s="120"/>
      <c r="F265" s="120"/>
      <c r="G265" s="120"/>
      <c r="H265" s="121"/>
    </row>
    <row r="266" spans="1:8" ht="15.5" x14ac:dyDescent="0.35">
      <c r="A266" s="122"/>
      <c r="B266" s="122"/>
      <c r="C266" s="120"/>
      <c r="D266" s="120"/>
      <c r="E266" s="120"/>
      <c r="F266" s="120"/>
      <c r="G266" s="120"/>
      <c r="H266" s="121"/>
    </row>
    <row r="267" spans="1:8" ht="15.5" x14ac:dyDescent="0.35">
      <c r="A267" s="122"/>
      <c r="B267" s="122"/>
      <c r="C267" s="120"/>
      <c r="D267" s="120"/>
      <c r="E267" s="120"/>
      <c r="F267" s="120"/>
      <c r="G267" s="120"/>
      <c r="H267" s="121"/>
    </row>
    <row r="268" spans="1:8" ht="15.5" x14ac:dyDescent="0.35">
      <c r="A268" s="122"/>
      <c r="B268" s="122"/>
      <c r="C268" s="120"/>
      <c r="D268" s="120"/>
      <c r="E268" s="120"/>
      <c r="F268" s="120"/>
      <c r="G268" s="120"/>
      <c r="H268" s="121"/>
    </row>
    <row r="269" spans="1:8" ht="15.5" x14ac:dyDescent="0.35">
      <c r="A269" s="122"/>
      <c r="B269" s="122"/>
      <c r="C269" s="120"/>
      <c r="D269" s="120"/>
      <c r="E269" s="120"/>
      <c r="F269" s="120"/>
      <c r="G269" s="120"/>
      <c r="H269" s="121"/>
    </row>
    <row r="270" spans="1:8" ht="15.5" x14ac:dyDescent="0.35">
      <c r="A270" s="122"/>
      <c r="B270" s="122"/>
      <c r="C270" s="120"/>
      <c r="D270" s="120"/>
      <c r="E270" s="120"/>
      <c r="F270" s="120"/>
      <c r="G270" s="120"/>
      <c r="H270" s="121"/>
    </row>
    <row r="271" spans="1:8" ht="15.5" x14ac:dyDescent="0.35">
      <c r="A271" s="122"/>
      <c r="B271" s="122"/>
      <c r="C271" s="120"/>
      <c r="D271" s="120"/>
      <c r="E271" s="120"/>
      <c r="F271" s="120"/>
      <c r="G271" s="120"/>
      <c r="H271" s="121"/>
    </row>
    <row r="272" spans="1:8" ht="15.5" x14ac:dyDescent="0.35">
      <c r="A272" s="122"/>
      <c r="B272" s="122"/>
      <c r="C272" s="120"/>
      <c r="D272" s="120"/>
      <c r="E272" s="120"/>
      <c r="F272" s="120"/>
      <c r="G272" s="120"/>
      <c r="H272" s="121"/>
    </row>
    <row r="273" spans="1:8" ht="15.5" x14ac:dyDescent="0.35">
      <c r="A273" s="122"/>
      <c r="B273" s="122"/>
      <c r="C273" s="120"/>
      <c r="D273" s="120"/>
      <c r="E273" s="120"/>
      <c r="F273" s="120"/>
      <c r="G273" s="120"/>
      <c r="H273" s="121"/>
    </row>
    <row r="274" spans="1:8" ht="15.5" x14ac:dyDescent="0.35">
      <c r="A274" s="122"/>
      <c r="B274" s="122"/>
      <c r="C274" s="120"/>
      <c r="D274" s="120"/>
      <c r="E274" s="120"/>
      <c r="F274" s="120"/>
      <c r="G274" s="120"/>
      <c r="H274" s="121"/>
    </row>
    <row r="275" spans="1:8" ht="15.5" x14ac:dyDescent="0.35">
      <c r="A275" s="122"/>
      <c r="B275" s="122"/>
      <c r="C275" s="120"/>
      <c r="D275" s="120"/>
      <c r="E275" s="120"/>
      <c r="F275" s="120"/>
      <c r="G275" s="120"/>
      <c r="H275" s="121"/>
    </row>
    <row r="276" spans="1:8" ht="15.5" x14ac:dyDescent="0.35">
      <c r="A276" s="122"/>
      <c r="B276" s="122"/>
      <c r="C276" s="120"/>
      <c r="D276" s="120"/>
      <c r="E276" s="120"/>
      <c r="F276" s="120"/>
      <c r="G276" s="120"/>
      <c r="H276" s="121"/>
    </row>
    <row r="277" spans="1:8" ht="15.5" x14ac:dyDescent="0.35">
      <c r="A277" s="122"/>
      <c r="B277" s="122"/>
      <c r="C277" s="120"/>
      <c r="D277" s="120"/>
      <c r="E277" s="120"/>
      <c r="F277" s="120"/>
      <c r="G277" s="120"/>
      <c r="H277" s="121"/>
    </row>
    <row r="278" spans="1:8" ht="15.5" x14ac:dyDescent="0.35">
      <c r="A278" s="122"/>
      <c r="B278" s="122"/>
      <c r="C278" s="120"/>
      <c r="D278" s="120"/>
      <c r="E278" s="120"/>
      <c r="F278" s="120"/>
      <c r="G278" s="120"/>
      <c r="H278" s="121"/>
    </row>
    <row r="279" spans="1:8" ht="15.5" x14ac:dyDescent="0.35">
      <c r="A279" s="122"/>
      <c r="B279" s="122"/>
      <c r="C279" s="120"/>
      <c r="D279" s="120"/>
      <c r="E279" s="120"/>
      <c r="F279" s="120"/>
      <c r="G279" s="120"/>
      <c r="H279" s="121"/>
    </row>
    <row r="280" spans="1:8" ht="15.5" x14ac:dyDescent="0.35">
      <c r="A280" s="122"/>
      <c r="B280" s="122"/>
      <c r="C280" s="120"/>
      <c r="D280" s="120"/>
      <c r="E280" s="120"/>
      <c r="F280" s="120"/>
      <c r="G280" s="120"/>
      <c r="H280" s="121"/>
    </row>
    <row r="281" spans="1:8" ht="15.5" x14ac:dyDescent="0.35">
      <c r="A281" s="122"/>
      <c r="B281" s="122"/>
      <c r="C281" s="120"/>
      <c r="D281" s="120"/>
      <c r="E281" s="120"/>
      <c r="F281" s="120"/>
      <c r="G281" s="120"/>
      <c r="H281" s="121"/>
    </row>
    <row r="282" spans="1:8" ht="15.5" x14ac:dyDescent="0.35">
      <c r="A282" s="122"/>
      <c r="B282" s="122"/>
      <c r="C282" s="120"/>
      <c r="D282" s="120"/>
      <c r="E282" s="120"/>
      <c r="F282" s="120"/>
      <c r="G282" s="120"/>
      <c r="H282" s="121"/>
    </row>
    <row r="283" spans="1:8" ht="15.5" x14ac:dyDescent="0.35">
      <c r="A283" s="122"/>
      <c r="B283" s="122"/>
      <c r="C283" s="120"/>
      <c r="D283" s="120"/>
      <c r="E283" s="120"/>
      <c r="F283" s="120"/>
      <c r="G283" s="120"/>
      <c r="H283" s="121"/>
    </row>
    <row r="284" spans="1:8" ht="15.5" x14ac:dyDescent="0.35">
      <c r="A284" s="122"/>
      <c r="B284" s="122"/>
      <c r="C284" s="120"/>
      <c r="D284" s="120"/>
      <c r="E284" s="120"/>
      <c r="F284" s="120"/>
      <c r="G284" s="120"/>
      <c r="H284" s="121"/>
    </row>
    <row r="285" spans="1:8" ht="15.5" x14ac:dyDescent="0.35">
      <c r="A285" s="122"/>
      <c r="B285" s="122"/>
      <c r="C285" s="120"/>
      <c r="D285" s="120"/>
      <c r="E285" s="120"/>
      <c r="F285" s="120"/>
      <c r="G285" s="120"/>
      <c r="H285" s="121"/>
    </row>
    <row r="286" spans="1:8" ht="15.5" x14ac:dyDescent="0.35">
      <c r="A286" s="122"/>
      <c r="B286" s="122"/>
      <c r="C286" s="120"/>
      <c r="D286" s="120"/>
      <c r="E286" s="120"/>
      <c r="F286" s="120"/>
      <c r="G286" s="120"/>
      <c r="H286" s="121"/>
    </row>
    <row r="287" spans="1:8" ht="15.5" x14ac:dyDescent="0.35">
      <c r="A287" s="122"/>
      <c r="B287" s="122"/>
      <c r="C287" s="120"/>
      <c r="D287" s="120"/>
      <c r="E287" s="120"/>
      <c r="F287" s="120"/>
      <c r="G287" s="120"/>
      <c r="H287" s="121"/>
    </row>
    <row r="288" spans="1:8" ht="15.5" x14ac:dyDescent="0.35">
      <c r="A288" s="122"/>
      <c r="B288" s="122"/>
      <c r="C288" s="120"/>
      <c r="D288" s="120"/>
      <c r="E288" s="120"/>
      <c r="F288" s="120"/>
      <c r="G288" s="120"/>
      <c r="H288" s="121"/>
    </row>
    <row r="289" spans="1:8" ht="15.5" x14ac:dyDescent="0.35">
      <c r="A289" s="122"/>
      <c r="B289" s="122"/>
      <c r="C289" s="120"/>
      <c r="D289" s="120"/>
      <c r="E289" s="120"/>
      <c r="F289" s="120"/>
      <c r="G289" s="120"/>
      <c r="H289" s="121"/>
    </row>
    <row r="290" spans="1:8" ht="15.5" x14ac:dyDescent="0.35">
      <c r="A290" s="122"/>
      <c r="B290" s="122"/>
      <c r="C290" s="120"/>
      <c r="D290" s="120"/>
      <c r="E290" s="120"/>
      <c r="F290" s="120"/>
      <c r="G290" s="120"/>
      <c r="H290" s="121"/>
    </row>
    <row r="291" spans="1:8" ht="15.5" x14ac:dyDescent="0.35">
      <c r="A291" s="122"/>
      <c r="B291" s="122"/>
      <c r="C291" s="120"/>
      <c r="D291" s="120"/>
      <c r="E291" s="120"/>
      <c r="F291" s="120"/>
      <c r="G291" s="120"/>
      <c r="H291" s="121"/>
    </row>
    <row r="292" spans="1:8" ht="15.5" x14ac:dyDescent="0.35">
      <c r="A292" s="122"/>
      <c r="B292" s="122"/>
      <c r="C292" s="120"/>
      <c r="D292" s="120"/>
      <c r="E292" s="120"/>
      <c r="F292" s="120"/>
      <c r="G292" s="120"/>
      <c r="H292" s="121"/>
    </row>
    <row r="293" spans="1:8" ht="15.5" x14ac:dyDescent="0.35">
      <c r="A293" s="122"/>
      <c r="B293" s="122"/>
      <c r="C293" s="120"/>
      <c r="D293" s="120"/>
      <c r="E293" s="120"/>
      <c r="F293" s="120"/>
      <c r="G293" s="120"/>
      <c r="H293" s="121"/>
    </row>
    <row r="294" spans="1:8" ht="15.5" x14ac:dyDescent="0.35">
      <c r="A294" s="122"/>
      <c r="B294" s="122"/>
      <c r="C294" s="120"/>
      <c r="D294" s="120"/>
      <c r="E294" s="120"/>
      <c r="F294" s="120"/>
      <c r="G294" s="120"/>
      <c r="H294" s="121"/>
    </row>
    <row r="295" spans="1:8" ht="15.5" x14ac:dyDescent="0.35">
      <c r="A295" s="122"/>
      <c r="B295" s="122"/>
      <c r="C295" s="120"/>
      <c r="D295" s="120"/>
      <c r="E295" s="120"/>
      <c r="F295" s="120"/>
      <c r="G295" s="120"/>
      <c r="H295" s="121"/>
    </row>
    <row r="296" spans="1:8" ht="15.5" x14ac:dyDescent="0.35">
      <c r="A296" s="122"/>
      <c r="B296" s="122"/>
      <c r="C296" s="120"/>
      <c r="D296" s="120"/>
      <c r="E296" s="120"/>
      <c r="F296" s="120"/>
      <c r="G296" s="120"/>
      <c r="H296" s="121"/>
    </row>
    <row r="297" spans="1:8" ht="15.5" x14ac:dyDescent="0.35">
      <c r="A297" s="122"/>
      <c r="B297" s="122"/>
      <c r="C297" s="120"/>
      <c r="D297" s="120"/>
      <c r="E297" s="120"/>
      <c r="F297" s="120"/>
      <c r="G297" s="120"/>
      <c r="H297" s="121"/>
    </row>
    <row r="298" spans="1:8" ht="15.5" x14ac:dyDescent="0.35">
      <c r="A298" s="122"/>
      <c r="B298" s="122"/>
      <c r="C298" s="120"/>
      <c r="D298" s="120"/>
      <c r="E298" s="120"/>
      <c r="F298" s="120"/>
      <c r="G298" s="120"/>
      <c r="H298" s="121"/>
    </row>
    <row r="299" spans="1:8" ht="15.5" x14ac:dyDescent="0.35">
      <c r="A299" s="122"/>
      <c r="B299" s="122"/>
      <c r="C299" s="120"/>
      <c r="D299" s="120"/>
      <c r="E299" s="120"/>
      <c r="F299" s="120"/>
      <c r="G299" s="120"/>
      <c r="H299" s="121"/>
    </row>
    <row r="300" spans="1:8" ht="15.5" x14ac:dyDescent="0.35">
      <c r="A300" s="122"/>
      <c r="B300" s="122"/>
      <c r="C300" s="120"/>
      <c r="D300" s="120"/>
      <c r="E300" s="120"/>
      <c r="F300" s="120"/>
      <c r="G300" s="120"/>
      <c r="H300" s="121"/>
    </row>
    <row r="301" spans="1:8" ht="15.5" x14ac:dyDescent="0.35">
      <c r="A301" s="122"/>
      <c r="B301" s="122"/>
      <c r="C301" s="120"/>
      <c r="D301" s="120"/>
      <c r="E301" s="120"/>
      <c r="F301" s="120"/>
      <c r="G301" s="120"/>
      <c r="H301" s="121"/>
    </row>
    <row r="302" spans="1:8" ht="15.5" x14ac:dyDescent="0.35">
      <c r="A302" s="122"/>
      <c r="B302" s="122"/>
      <c r="C302" s="120"/>
      <c r="D302" s="120"/>
      <c r="E302" s="120"/>
      <c r="F302" s="120"/>
      <c r="G302" s="120"/>
      <c r="H302" s="121"/>
    </row>
    <row r="303" spans="1:8" ht="15.5" x14ac:dyDescent="0.35">
      <c r="A303" s="122"/>
      <c r="B303" s="122"/>
      <c r="C303" s="120"/>
      <c r="D303" s="120"/>
      <c r="E303" s="120"/>
      <c r="F303" s="120"/>
      <c r="G303" s="120"/>
      <c r="H303" s="121"/>
    </row>
    <row r="304" spans="1:8" ht="15.5" x14ac:dyDescent="0.35">
      <c r="A304" s="122"/>
      <c r="B304" s="122"/>
      <c r="C304" s="120"/>
      <c r="D304" s="120"/>
      <c r="E304" s="120"/>
      <c r="F304" s="120"/>
      <c r="G304" s="120"/>
      <c r="H304" s="121"/>
    </row>
    <row r="305" spans="1:8" ht="15.5" x14ac:dyDescent="0.35">
      <c r="A305" s="122"/>
      <c r="B305" s="122"/>
      <c r="C305" s="120"/>
      <c r="D305" s="120"/>
      <c r="E305" s="120"/>
      <c r="F305" s="120"/>
      <c r="G305" s="120"/>
      <c r="H305" s="121"/>
    </row>
    <row r="306" spans="1:8" ht="15.5" x14ac:dyDescent="0.35">
      <c r="A306" s="122"/>
      <c r="B306" s="122"/>
      <c r="C306" s="120"/>
      <c r="D306" s="120"/>
      <c r="E306" s="120"/>
      <c r="F306" s="120"/>
      <c r="G306" s="120"/>
      <c r="H306" s="121"/>
    </row>
    <row r="307" spans="1:8" ht="15.5" x14ac:dyDescent="0.35">
      <c r="A307" s="122"/>
      <c r="B307" s="122"/>
      <c r="C307" s="120"/>
      <c r="D307" s="120"/>
      <c r="E307" s="120"/>
      <c r="F307" s="120"/>
      <c r="G307" s="120"/>
      <c r="H307" s="121"/>
    </row>
    <row r="308" spans="1:8" ht="15.5" x14ac:dyDescent="0.35">
      <c r="A308" s="122"/>
      <c r="B308" s="122"/>
      <c r="C308" s="120"/>
      <c r="D308" s="120"/>
      <c r="E308" s="120"/>
      <c r="F308" s="120"/>
      <c r="G308" s="120"/>
      <c r="H308" s="121"/>
    </row>
    <row r="309" spans="1:8" ht="15.5" x14ac:dyDescent="0.35">
      <c r="A309" s="122"/>
      <c r="B309" s="122"/>
      <c r="C309" s="120"/>
      <c r="D309" s="120"/>
      <c r="E309" s="120"/>
      <c r="F309" s="120"/>
      <c r="G309" s="120"/>
      <c r="H309" s="121"/>
    </row>
    <row r="310" spans="1:8" ht="15.5" x14ac:dyDescent="0.35">
      <c r="A310" s="122"/>
      <c r="B310" s="122"/>
      <c r="C310" s="120"/>
      <c r="D310" s="120"/>
      <c r="E310" s="120"/>
      <c r="F310" s="120"/>
      <c r="G310" s="120"/>
      <c r="H310" s="121"/>
    </row>
    <row r="311" spans="1:8" ht="15.5" x14ac:dyDescent="0.35">
      <c r="A311" s="122"/>
      <c r="B311" s="122"/>
      <c r="C311" s="120"/>
      <c r="D311" s="120"/>
      <c r="E311" s="120"/>
      <c r="F311" s="120"/>
      <c r="G311" s="120"/>
      <c r="H311" s="121"/>
    </row>
    <row r="312" spans="1:8" ht="15.5" x14ac:dyDescent="0.35">
      <c r="A312" s="122"/>
      <c r="B312" s="122"/>
      <c r="C312" s="120"/>
      <c r="D312" s="120"/>
      <c r="E312" s="120"/>
      <c r="F312" s="120"/>
      <c r="G312" s="120"/>
      <c r="H312" s="121"/>
    </row>
    <row r="313" spans="1:8" ht="15.5" x14ac:dyDescent="0.35">
      <c r="A313" s="122"/>
      <c r="B313" s="122"/>
      <c r="C313" s="120"/>
      <c r="D313" s="120"/>
      <c r="E313" s="120"/>
      <c r="F313" s="120"/>
      <c r="G313" s="120"/>
      <c r="H313" s="121"/>
    </row>
    <row r="314" spans="1:8" ht="15.5" x14ac:dyDescent="0.35">
      <c r="A314" s="122"/>
      <c r="B314" s="122"/>
      <c r="C314" s="120"/>
      <c r="D314" s="120"/>
      <c r="E314" s="120"/>
      <c r="F314" s="120"/>
      <c r="G314" s="120"/>
      <c r="H314" s="121"/>
    </row>
    <row r="315" spans="1:8" ht="15.5" x14ac:dyDescent="0.35">
      <c r="A315" s="122"/>
      <c r="B315" s="122"/>
      <c r="C315" s="120"/>
      <c r="D315" s="120"/>
      <c r="E315" s="120"/>
      <c r="F315" s="120"/>
      <c r="G315" s="120"/>
      <c r="H315" s="121"/>
    </row>
    <row r="316" spans="1:8" ht="15.5" x14ac:dyDescent="0.35">
      <c r="A316" s="122"/>
      <c r="B316" s="122"/>
      <c r="C316" s="120"/>
      <c r="D316" s="120"/>
      <c r="E316" s="120"/>
      <c r="F316" s="120"/>
      <c r="G316" s="120"/>
      <c r="H316" s="121"/>
    </row>
    <row r="317" spans="1:8" ht="15.5" x14ac:dyDescent="0.35">
      <c r="A317" s="122"/>
      <c r="B317" s="122"/>
      <c r="C317" s="120"/>
      <c r="D317" s="120"/>
      <c r="E317" s="120"/>
      <c r="F317" s="120"/>
      <c r="G317" s="120"/>
      <c r="H317" s="121"/>
    </row>
    <row r="318" spans="1:8" ht="15.5" x14ac:dyDescent="0.35">
      <c r="A318" s="122"/>
      <c r="B318" s="122"/>
      <c r="C318" s="120"/>
      <c r="D318" s="120"/>
      <c r="E318" s="120"/>
      <c r="F318" s="120"/>
      <c r="G318" s="120"/>
      <c r="H318" s="121"/>
    </row>
    <row r="319" spans="1:8" ht="15.5" x14ac:dyDescent="0.35">
      <c r="A319" s="122"/>
      <c r="B319" s="122"/>
      <c r="C319" s="120"/>
      <c r="D319" s="120"/>
      <c r="E319" s="120"/>
      <c r="F319" s="120"/>
      <c r="G319" s="120"/>
      <c r="H319" s="121"/>
    </row>
    <row r="320" spans="1:8" ht="15.5" x14ac:dyDescent="0.35">
      <c r="A320" s="122"/>
      <c r="B320" s="122"/>
      <c r="C320" s="120"/>
      <c r="D320" s="120"/>
      <c r="E320" s="120"/>
      <c r="F320" s="120"/>
      <c r="G320" s="120"/>
      <c r="H320" s="121"/>
    </row>
    <row r="321" spans="1:8" ht="15.5" x14ac:dyDescent="0.35">
      <c r="A321" s="122"/>
      <c r="B321" s="122"/>
      <c r="C321" s="120"/>
      <c r="D321" s="120"/>
      <c r="E321" s="120"/>
      <c r="F321" s="120"/>
      <c r="G321" s="120"/>
      <c r="H321" s="121"/>
    </row>
    <row r="322" spans="1:8" ht="15.5" x14ac:dyDescent="0.35">
      <c r="A322" s="122"/>
      <c r="B322" s="122"/>
      <c r="C322" s="120"/>
      <c r="D322" s="120"/>
      <c r="E322" s="120"/>
      <c r="F322" s="120"/>
      <c r="G322" s="120"/>
      <c r="H322" s="121"/>
    </row>
    <row r="323" spans="1:8" ht="15.5" x14ac:dyDescent="0.35">
      <c r="A323" s="122"/>
      <c r="B323" s="122"/>
      <c r="C323" s="120"/>
      <c r="D323" s="120"/>
      <c r="E323" s="120"/>
      <c r="F323" s="120"/>
      <c r="G323" s="120"/>
      <c r="H323" s="121"/>
    </row>
    <row r="324" spans="1:8" ht="15.5" x14ac:dyDescent="0.35">
      <c r="A324" s="122"/>
      <c r="B324" s="122"/>
      <c r="C324" s="120"/>
      <c r="D324" s="120"/>
      <c r="E324" s="120"/>
      <c r="F324" s="120"/>
      <c r="G324" s="120"/>
      <c r="H324" s="121"/>
    </row>
    <row r="325" spans="1:8" ht="15.5" x14ac:dyDescent="0.35">
      <c r="A325" s="122"/>
      <c r="B325" s="122"/>
      <c r="C325" s="120"/>
      <c r="D325" s="120"/>
      <c r="E325" s="120"/>
      <c r="F325" s="120"/>
      <c r="G325" s="120"/>
      <c r="H325" s="121"/>
    </row>
    <row r="326" spans="1:8" ht="15.5" x14ac:dyDescent="0.35">
      <c r="A326" s="122"/>
      <c r="B326" s="122"/>
      <c r="C326" s="120"/>
      <c r="D326" s="120"/>
      <c r="E326" s="120"/>
      <c r="F326" s="120"/>
      <c r="G326" s="120"/>
      <c r="H326" s="121"/>
    </row>
    <row r="327" spans="1:8" ht="15.5" x14ac:dyDescent="0.35">
      <c r="A327" s="122"/>
      <c r="B327" s="122"/>
      <c r="C327" s="120"/>
      <c r="D327" s="120"/>
      <c r="E327" s="120"/>
      <c r="F327" s="120"/>
      <c r="G327" s="120"/>
      <c r="H327" s="121"/>
    </row>
    <row r="328" spans="1:8" ht="15.5" x14ac:dyDescent="0.35">
      <c r="A328" s="122"/>
      <c r="B328" s="122"/>
      <c r="C328" s="120"/>
      <c r="D328" s="120"/>
      <c r="E328" s="120"/>
      <c r="F328" s="120"/>
      <c r="G328" s="120"/>
      <c r="H328" s="121"/>
    </row>
    <row r="329" spans="1:8" ht="15.5" x14ac:dyDescent="0.35">
      <c r="A329" s="122"/>
      <c r="B329" s="122"/>
      <c r="C329" s="120"/>
      <c r="D329" s="120"/>
      <c r="E329" s="120"/>
      <c r="F329" s="120"/>
      <c r="G329" s="120"/>
      <c r="H329" s="121"/>
    </row>
    <row r="330" spans="1:8" ht="15.5" x14ac:dyDescent="0.35">
      <c r="A330" s="122"/>
      <c r="B330" s="122"/>
      <c r="C330" s="120"/>
      <c r="D330" s="120"/>
      <c r="E330" s="120"/>
      <c r="F330" s="120"/>
      <c r="G330" s="120"/>
      <c r="H330" s="121"/>
    </row>
    <row r="331" spans="1:8" ht="15.5" x14ac:dyDescent="0.35">
      <c r="A331" s="122"/>
      <c r="B331" s="122"/>
      <c r="C331" s="120"/>
      <c r="D331" s="120"/>
      <c r="E331" s="120"/>
      <c r="F331" s="120"/>
      <c r="G331" s="120"/>
      <c r="H331" s="121"/>
    </row>
    <row r="332" spans="1:8" ht="15.5" x14ac:dyDescent="0.35">
      <c r="A332" s="122"/>
      <c r="B332" s="122"/>
      <c r="C332" s="120"/>
      <c r="D332" s="120"/>
      <c r="E332" s="120"/>
      <c r="F332" s="120"/>
      <c r="G332" s="120"/>
      <c r="H332" s="121"/>
    </row>
    <row r="333" spans="1:8" ht="15.5" x14ac:dyDescent="0.35">
      <c r="A333" s="122"/>
      <c r="B333" s="122"/>
      <c r="C333" s="120"/>
      <c r="D333" s="120"/>
      <c r="E333" s="120"/>
      <c r="F333" s="120"/>
      <c r="G333" s="120"/>
      <c r="H333" s="121"/>
    </row>
    <row r="334" spans="1:8" ht="15.5" x14ac:dyDescent="0.35">
      <c r="A334" s="122"/>
      <c r="B334" s="122"/>
      <c r="C334" s="120"/>
      <c r="D334" s="120"/>
      <c r="E334" s="120"/>
      <c r="F334" s="120"/>
      <c r="G334" s="120"/>
      <c r="H334" s="121"/>
    </row>
    <row r="335" spans="1:8" ht="15.5" x14ac:dyDescent="0.35">
      <c r="A335" s="122"/>
      <c r="B335" s="122"/>
      <c r="C335" s="120"/>
      <c r="D335" s="120"/>
      <c r="E335" s="120"/>
      <c r="F335" s="120"/>
      <c r="G335" s="120"/>
      <c r="H335" s="121"/>
    </row>
    <row r="336" spans="1:8" ht="15.5" x14ac:dyDescent="0.35">
      <c r="A336" s="122"/>
      <c r="B336" s="122"/>
      <c r="C336" s="120"/>
      <c r="D336" s="120"/>
      <c r="E336" s="120"/>
      <c r="F336" s="120"/>
      <c r="G336" s="120"/>
      <c r="H336" s="121"/>
    </row>
    <row r="337" spans="1:8" ht="15.5" x14ac:dyDescent="0.35">
      <c r="A337" s="122"/>
      <c r="B337" s="122"/>
      <c r="C337" s="120"/>
      <c r="D337" s="120"/>
      <c r="E337" s="120"/>
      <c r="F337" s="120"/>
      <c r="G337" s="120"/>
      <c r="H337" s="121"/>
    </row>
    <row r="338" spans="1:8" ht="15.5" x14ac:dyDescent="0.35">
      <c r="A338" s="122"/>
      <c r="B338" s="122"/>
      <c r="C338" s="120"/>
      <c r="D338" s="120"/>
      <c r="E338" s="120"/>
      <c r="F338" s="120"/>
      <c r="G338" s="120"/>
      <c r="H338" s="121"/>
    </row>
    <row r="339" spans="1:8" ht="15.5" x14ac:dyDescent="0.35">
      <c r="A339" s="122"/>
      <c r="B339" s="122"/>
      <c r="C339" s="120"/>
      <c r="D339" s="120"/>
      <c r="E339" s="120"/>
      <c r="F339" s="120"/>
      <c r="G339" s="120"/>
      <c r="H339" s="121"/>
    </row>
    <row r="340" spans="1:8" ht="15.5" x14ac:dyDescent="0.35">
      <c r="A340" s="122"/>
      <c r="B340" s="122"/>
      <c r="C340" s="120"/>
      <c r="D340" s="120"/>
      <c r="E340" s="120"/>
      <c r="F340" s="120"/>
      <c r="G340" s="120"/>
      <c r="H340" s="121"/>
    </row>
    <row r="341" spans="1:8" ht="15.5" x14ac:dyDescent="0.35">
      <c r="A341" s="122"/>
      <c r="B341" s="122"/>
      <c r="C341" s="120"/>
      <c r="D341" s="120"/>
      <c r="E341" s="120"/>
      <c r="F341" s="120"/>
      <c r="G341" s="120"/>
      <c r="H341" s="121"/>
    </row>
    <row r="342" spans="1:8" ht="15.5" x14ac:dyDescent="0.35">
      <c r="A342" s="122"/>
      <c r="B342" s="122"/>
      <c r="C342" s="120"/>
      <c r="D342" s="120"/>
      <c r="E342" s="120"/>
      <c r="F342" s="120"/>
      <c r="G342" s="120"/>
      <c r="H342" s="121"/>
    </row>
    <row r="343" spans="1:8" ht="15.5" x14ac:dyDescent="0.35">
      <c r="A343" s="122"/>
      <c r="B343" s="122"/>
      <c r="C343" s="120"/>
      <c r="D343" s="120"/>
      <c r="E343" s="120"/>
      <c r="F343" s="120"/>
      <c r="G343" s="120"/>
      <c r="H343" s="121"/>
    </row>
    <row r="344" spans="1:8" ht="15.5" x14ac:dyDescent="0.35">
      <c r="A344" s="122"/>
      <c r="B344" s="122"/>
      <c r="C344" s="120"/>
      <c r="D344" s="120"/>
      <c r="E344" s="120"/>
      <c r="F344" s="120"/>
      <c r="G344" s="120"/>
      <c r="H344" s="121"/>
    </row>
    <row r="345" spans="1:8" ht="15.5" x14ac:dyDescent="0.35">
      <c r="A345" s="122"/>
      <c r="B345" s="122"/>
      <c r="C345" s="120"/>
      <c r="D345" s="120"/>
      <c r="E345" s="120"/>
      <c r="F345" s="120"/>
      <c r="G345" s="120"/>
      <c r="H345" s="121"/>
    </row>
    <row r="346" spans="1:8" ht="15.5" x14ac:dyDescent="0.35">
      <c r="A346" s="122"/>
      <c r="B346" s="122"/>
      <c r="C346" s="120"/>
      <c r="D346" s="120"/>
      <c r="E346" s="120"/>
      <c r="F346" s="120"/>
      <c r="G346" s="120"/>
      <c r="H346" s="121"/>
    </row>
    <row r="347" spans="1:8" ht="15.5" x14ac:dyDescent="0.35">
      <c r="A347" s="122"/>
      <c r="B347" s="122"/>
      <c r="C347" s="120"/>
      <c r="D347" s="120"/>
      <c r="E347" s="120"/>
      <c r="F347" s="120"/>
      <c r="G347" s="120"/>
      <c r="H347" s="121"/>
    </row>
    <row r="348" spans="1:8" ht="15.5" x14ac:dyDescent="0.35">
      <c r="A348" s="122"/>
      <c r="B348" s="122"/>
      <c r="C348" s="120"/>
      <c r="D348" s="120"/>
      <c r="E348" s="120"/>
      <c r="F348" s="120"/>
      <c r="G348" s="120"/>
      <c r="H348" s="121"/>
    </row>
    <row r="349" spans="1:8" ht="15.5" x14ac:dyDescent="0.35">
      <c r="A349" s="122"/>
      <c r="B349" s="122"/>
      <c r="C349" s="120"/>
      <c r="D349" s="120"/>
      <c r="E349" s="120"/>
      <c r="F349" s="120"/>
      <c r="G349" s="120"/>
      <c r="H349" s="121"/>
    </row>
    <row r="350" spans="1:8" ht="15.5" x14ac:dyDescent="0.35">
      <c r="A350" s="122"/>
      <c r="B350" s="122"/>
      <c r="C350" s="120"/>
      <c r="D350" s="120"/>
      <c r="E350" s="120"/>
      <c r="F350" s="120"/>
      <c r="G350" s="120"/>
      <c r="H350" s="121"/>
    </row>
    <row r="351" spans="1:8" ht="15.5" x14ac:dyDescent="0.35">
      <c r="A351" s="122"/>
      <c r="B351" s="122"/>
      <c r="C351" s="120"/>
      <c r="D351" s="120"/>
      <c r="E351" s="120"/>
      <c r="F351" s="120"/>
      <c r="G351" s="120"/>
      <c r="H351" s="121"/>
    </row>
    <row r="352" spans="1:8" ht="15.5" x14ac:dyDescent="0.35">
      <c r="A352" s="122"/>
      <c r="B352" s="122"/>
      <c r="C352" s="120"/>
      <c r="D352" s="120"/>
      <c r="E352" s="120"/>
      <c r="F352" s="120"/>
      <c r="G352" s="120"/>
      <c r="H352" s="121"/>
    </row>
    <row r="353" spans="1:8" ht="15.5" x14ac:dyDescent="0.35">
      <c r="A353" s="122"/>
      <c r="B353" s="122"/>
      <c r="C353" s="120"/>
      <c r="D353" s="120"/>
      <c r="E353" s="120"/>
      <c r="F353" s="120"/>
      <c r="G353" s="120"/>
      <c r="H353" s="121"/>
    </row>
    <row r="354" spans="1:8" ht="15.5" x14ac:dyDescent="0.35">
      <c r="A354" s="122"/>
      <c r="B354" s="122"/>
      <c r="C354" s="120"/>
      <c r="D354" s="120"/>
      <c r="E354" s="120"/>
      <c r="F354" s="120"/>
      <c r="G354" s="120"/>
      <c r="H354" s="121"/>
    </row>
    <row r="355" spans="1:8" ht="15.5" x14ac:dyDescent="0.35">
      <c r="A355" s="122"/>
      <c r="B355" s="122"/>
      <c r="C355" s="120"/>
      <c r="D355" s="120"/>
      <c r="E355" s="120"/>
      <c r="F355" s="120"/>
      <c r="G355" s="120"/>
      <c r="H355" s="121"/>
    </row>
    <row r="356" spans="1:8" ht="15.5" x14ac:dyDescent="0.35">
      <c r="A356" s="122"/>
      <c r="B356" s="122"/>
      <c r="C356" s="120"/>
      <c r="D356" s="120"/>
      <c r="E356" s="120"/>
      <c r="F356" s="120"/>
      <c r="G356" s="120"/>
      <c r="H356" s="121"/>
    </row>
    <row r="357" spans="1:8" ht="15.5" x14ac:dyDescent="0.35">
      <c r="A357" s="122"/>
      <c r="B357" s="122"/>
      <c r="C357" s="120"/>
      <c r="D357" s="120"/>
      <c r="E357" s="120"/>
      <c r="F357" s="120"/>
      <c r="G357" s="120"/>
      <c r="H357" s="121"/>
    </row>
    <row r="358" spans="1:8" ht="15.5" x14ac:dyDescent="0.35">
      <c r="A358" s="122"/>
      <c r="B358" s="122"/>
      <c r="C358" s="120"/>
      <c r="D358" s="120"/>
      <c r="E358" s="120"/>
      <c r="F358" s="120"/>
      <c r="G358" s="120"/>
      <c r="H358" s="121"/>
    </row>
    <row r="359" spans="1:8" ht="15.5" x14ac:dyDescent="0.35">
      <c r="A359" s="122"/>
      <c r="B359" s="122"/>
      <c r="C359" s="120"/>
      <c r="D359" s="120"/>
      <c r="E359" s="120"/>
      <c r="F359" s="120"/>
      <c r="G359" s="120"/>
      <c r="H359" s="121"/>
    </row>
    <row r="360" spans="1:8" ht="15.5" x14ac:dyDescent="0.35">
      <c r="A360" s="122"/>
      <c r="B360" s="122"/>
      <c r="C360" s="120"/>
      <c r="D360" s="120"/>
      <c r="E360" s="120"/>
      <c r="F360" s="120"/>
      <c r="G360" s="120"/>
      <c r="H360" s="121"/>
    </row>
    <row r="361" spans="1:8" ht="15.5" x14ac:dyDescent="0.35">
      <c r="A361" s="122"/>
      <c r="B361" s="122"/>
      <c r="C361" s="120"/>
      <c r="D361" s="120"/>
      <c r="E361" s="120"/>
      <c r="F361" s="120"/>
      <c r="G361" s="120"/>
      <c r="H361" s="121"/>
    </row>
    <row r="362" spans="1:8" ht="15.5" x14ac:dyDescent="0.35">
      <c r="A362" s="122"/>
      <c r="B362" s="122"/>
      <c r="C362" s="120"/>
      <c r="D362" s="120"/>
      <c r="E362" s="120"/>
      <c r="F362" s="120"/>
      <c r="G362" s="120"/>
      <c r="H362" s="121"/>
    </row>
    <row r="363" spans="1:8" ht="15.5" x14ac:dyDescent="0.35">
      <c r="A363" s="122"/>
      <c r="B363" s="122"/>
      <c r="C363" s="120"/>
      <c r="D363" s="120"/>
      <c r="E363" s="120"/>
      <c r="F363" s="120"/>
      <c r="G363" s="120"/>
      <c r="H363" s="121"/>
    </row>
    <row r="364" spans="1:8" ht="15.5" x14ac:dyDescent="0.35">
      <c r="A364" s="122"/>
      <c r="B364" s="122"/>
      <c r="C364" s="120"/>
      <c r="D364" s="120"/>
      <c r="E364" s="120"/>
      <c r="F364" s="120"/>
      <c r="G364" s="120"/>
      <c r="H364" s="121"/>
    </row>
    <row r="365" spans="1:8" ht="15.5" x14ac:dyDescent="0.35">
      <c r="A365" s="122"/>
      <c r="B365" s="122"/>
      <c r="C365" s="120"/>
      <c r="D365" s="120"/>
      <c r="E365" s="120"/>
      <c r="F365" s="120"/>
      <c r="G365" s="120"/>
      <c r="H365" s="121"/>
    </row>
    <row r="366" spans="1:8" ht="15.5" x14ac:dyDescent="0.35">
      <c r="A366" s="122"/>
      <c r="B366" s="122"/>
      <c r="C366" s="120"/>
      <c r="D366" s="120"/>
      <c r="E366" s="120"/>
      <c r="F366" s="120"/>
      <c r="G366" s="120"/>
      <c r="H366" s="121"/>
    </row>
    <row r="367" spans="1:8" ht="15.5" x14ac:dyDescent="0.35">
      <c r="A367" s="122"/>
      <c r="B367" s="122"/>
      <c r="C367" s="120"/>
      <c r="D367" s="120"/>
      <c r="E367" s="120"/>
      <c r="F367" s="120"/>
      <c r="G367" s="120"/>
      <c r="H367" s="121"/>
    </row>
    <row r="368" spans="1:8" ht="15.5" x14ac:dyDescent="0.35">
      <c r="A368" s="122"/>
      <c r="B368" s="122"/>
      <c r="C368" s="120"/>
      <c r="D368" s="120"/>
      <c r="E368" s="120"/>
      <c r="F368" s="120"/>
      <c r="G368" s="120"/>
      <c r="H368" s="121"/>
    </row>
    <row r="369" spans="1:8" ht="15.5" x14ac:dyDescent="0.35">
      <c r="A369" s="122"/>
      <c r="B369" s="122"/>
      <c r="C369" s="120"/>
      <c r="D369" s="120"/>
      <c r="E369" s="120"/>
      <c r="F369" s="120"/>
      <c r="G369" s="120"/>
      <c r="H369" s="121"/>
    </row>
    <row r="370" spans="1:8" ht="15.5" x14ac:dyDescent="0.35">
      <c r="A370" s="122"/>
      <c r="B370" s="122"/>
      <c r="C370" s="122"/>
      <c r="D370" s="122"/>
      <c r="E370" s="122"/>
      <c r="F370" s="122"/>
      <c r="G370" s="122"/>
      <c r="H370" s="123"/>
    </row>
  </sheetData>
  <mergeCells count="2">
    <mergeCell ref="A2:H2"/>
    <mergeCell ref="A1:E1"/>
  </mergeCells>
  <hyperlinks>
    <hyperlink ref="H1" location="'Contents page'!A1" display="Return to contents" xr:uid="{EF4F8870-800C-44DA-A3D5-51A902D90134}"/>
  </hyperlinks>
  <printOptions horizontalCentered="1" verticalCentered="1"/>
  <pageMargins left="0.70866141732283472" right="0.70866141732283472" top="0.74803149606299213" bottom="0.74803149606299213" header="0.31496062992125984" footer="0.31496062992125984"/>
  <pageSetup paperSize="9" pageOrder="overThenDown" orientation="landscape" r:id="rId1"/>
  <headerFooter>
    <oddFooter>&amp;L&amp;A&amp;C&amp;F&amp;R&amp;D</oddFooter>
  </headerFooter>
  <tableParts count="1">
    <tablePart r:id="rId2"/>
  </tableParts>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40">
    <tabColor rgb="FF174942"/>
  </sheetPr>
  <dimension ref="A1:F522"/>
  <sheetViews>
    <sheetView zoomScaleNormal="100" zoomScaleSheetLayoutView="100" workbookViewId="0">
      <pane ySplit="5" topLeftCell="A6" activePane="bottomLeft" state="frozen"/>
      <selection pane="bottomLeft" activeCell="F1" sqref="F1"/>
    </sheetView>
  </sheetViews>
  <sheetFormatPr defaultColWidth="0" defaultRowHeight="14.5" x14ac:dyDescent="0.35"/>
  <cols>
    <col min="1" max="1" width="16.453125" style="6" customWidth="1"/>
    <col min="2" max="2" width="15.1796875" style="6" customWidth="1"/>
    <col min="3" max="4" width="20.54296875" style="6" customWidth="1"/>
    <col min="5" max="5" width="26.26953125" style="6" customWidth="1"/>
    <col min="6" max="6" width="13.36328125" style="6" customWidth="1"/>
    <col min="7" max="16384" width="8.7265625" hidden="1"/>
  </cols>
  <sheetData>
    <row r="1" spans="1:6" ht="36.65" customHeight="1" x14ac:dyDescent="0.35">
      <c r="A1" s="357" t="s">
        <v>302</v>
      </c>
      <c r="B1" s="357"/>
      <c r="C1" s="357"/>
      <c r="D1" s="357"/>
      <c r="E1" s="357"/>
      <c r="F1" s="279" t="s">
        <v>294</v>
      </c>
    </row>
    <row r="2" spans="1:6" ht="87.5" customHeight="1" x14ac:dyDescent="0.35">
      <c r="A2" s="358" t="s">
        <v>338</v>
      </c>
      <c r="B2" s="358"/>
      <c r="C2" s="358"/>
      <c r="D2" s="358"/>
      <c r="E2" s="358"/>
      <c r="F2" s="70"/>
    </row>
    <row r="3" spans="1:6" ht="36.65" customHeight="1" x14ac:dyDescent="0.35">
      <c r="A3" s="73" t="s">
        <v>277</v>
      </c>
      <c r="B3" s="353" t="s">
        <v>311</v>
      </c>
      <c r="C3" s="353"/>
      <c r="D3" s="353"/>
      <c r="E3" s="353"/>
      <c r="F3" s="353"/>
    </row>
    <row r="4" spans="1:6" ht="61" customHeight="1" x14ac:dyDescent="0.35">
      <c r="A4" s="84"/>
      <c r="B4" s="354"/>
      <c r="C4" s="355"/>
      <c r="D4" s="355"/>
      <c r="E4" s="355"/>
      <c r="F4" s="356"/>
    </row>
    <row r="5" spans="1:6" ht="31" x14ac:dyDescent="0.35">
      <c r="A5" s="85" t="s">
        <v>55</v>
      </c>
      <c r="B5" s="86" t="s">
        <v>39</v>
      </c>
      <c r="C5" s="86" t="s">
        <v>145</v>
      </c>
      <c r="D5" s="82" t="s">
        <v>53</v>
      </c>
      <c r="E5" s="82" t="s">
        <v>146</v>
      </c>
      <c r="F5" s="82" t="s">
        <v>237</v>
      </c>
    </row>
    <row r="6" spans="1:6" ht="15.5" x14ac:dyDescent="0.35">
      <c r="A6" s="87"/>
      <c r="B6" s="88"/>
      <c r="C6" s="89"/>
      <c r="D6" s="90"/>
      <c r="E6" s="90"/>
      <c r="F6" s="91"/>
    </row>
    <row r="7" spans="1:6" ht="15.5" x14ac:dyDescent="0.35">
      <c r="A7" s="87"/>
      <c r="B7" s="92"/>
      <c r="C7" s="89"/>
      <c r="D7" s="90"/>
      <c r="E7" s="90"/>
      <c r="F7" s="91"/>
    </row>
    <row r="8" spans="1:6" ht="15.5" x14ac:dyDescent="0.35">
      <c r="A8" s="87"/>
      <c r="B8" s="92"/>
      <c r="C8" s="89"/>
      <c r="D8" s="90"/>
      <c r="E8" s="90"/>
      <c r="F8" s="91"/>
    </row>
    <row r="9" spans="1:6" ht="15.5" x14ac:dyDescent="0.35">
      <c r="A9" s="93"/>
      <c r="B9" s="94"/>
      <c r="C9" s="89"/>
      <c r="D9" s="90"/>
      <c r="E9" s="90"/>
      <c r="F9" s="91"/>
    </row>
    <row r="10" spans="1:6" ht="13.5" customHeight="1" x14ac:dyDescent="0.35">
      <c r="A10" s="95"/>
      <c r="B10" s="96"/>
      <c r="C10" s="97"/>
      <c r="D10" s="98"/>
      <c r="E10" s="98"/>
      <c r="F10" s="99"/>
    </row>
    <row r="11" spans="1:6" ht="15.5" x14ac:dyDescent="0.35">
      <c r="A11" s="93"/>
      <c r="B11" s="100"/>
      <c r="C11" s="101"/>
      <c r="D11" s="102"/>
      <c r="E11" s="102"/>
      <c r="F11" s="103"/>
    </row>
    <row r="12" spans="1:6" ht="15.5" x14ac:dyDescent="0.35">
      <c r="A12" s="95"/>
      <c r="B12" s="96"/>
      <c r="C12" s="97"/>
      <c r="D12" s="98"/>
      <c r="E12" s="98"/>
      <c r="F12" s="99"/>
    </row>
    <row r="13" spans="1:6" ht="15.5" x14ac:dyDescent="0.35">
      <c r="A13" s="95"/>
      <c r="B13" s="96"/>
      <c r="C13" s="97"/>
      <c r="D13" s="98"/>
      <c r="E13" s="98"/>
      <c r="F13" s="99"/>
    </row>
    <row r="14" spans="1:6" ht="15.5" x14ac:dyDescent="0.35">
      <c r="A14" s="95"/>
      <c r="B14" s="96"/>
      <c r="C14" s="97"/>
      <c r="D14" s="98"/>
      <c r="E14" s="98"/>
      <c r="F14" s="99"/>
    </row>
    <row r="15" spans="1:6" ht="15.5" x14ac:dyDescent="0.35">
      <c r="A15" s="93"/>
      <c r="B15" s="94"/>
      <c r="C15" s="89"/>
      <c r="D15" s="90"/>
      <c r="E15" s="90"/>
      <c r="F15" s="91"/>
    </row>
    <row r="16" spans="1:6" ht="17.5" customHeight="1" x14ac:dyDescent="0.35">
      <c r="A16" s="95"/>
      <c r="B16" s="96"/>
      <c r="C16" s="97"/>
      <c r="D16" s="98"/>
      <c r="E16" s="98"/>
      <c r="F16" s="99"/>
    </row>
    <row r="17" spans="1:6" ht="15.5" x14ac:dyDescent="0.35">
      <c r="A17" s="93"/>
      <c r="B17" s="100"/>
      <c r="C17" s="101"/>
      <c r="D17" s="102"/>
      <c r="E17" s="102"/>
      <c r="F17" s="103"/>
    </row>
    <row r="18" spans="1:6" ht="15.5" x14ac:dyDescent="0.35">
      <c r="A18" s="95"/>
      <c r="B18" s="96"/>
      <c r="C18" s="97"/>
      <c r="D18" s="98"/>
      <c r="E18" s="98"/>
      <c r="F18" s="99"/>
    </row>
    <row r="19" spans="1:6" ht="15.5" x14ac:dyDescent="0.35">
      <c r="A19" s="95"/>
      <c r="B19" s="96"/>
      <c r="C19" s="97"/>
      <c r="D19" s="98"/>
      <c r="E19" s="98"/>
      <c r="F19" s="99"/>
    </row>
    <row r="20" spans="1:6" ht="15.5" x14ac:dyDescent="0.35">
      <c r="A20" s="95"/>
      <c r="B20" s="96"/>
      <c r="C20" s="97"/>
      <c r="D20" s="98"/>
      <c r="E20" s="98"/>
      <c r="F20" s="99"/>
    </row>
    <row r="21" spans="1:6" ht="15.5" x14ac:dyDescent="0.35">
      <c r="A21" s="93"/>
      <c r="B21" s="94"/>
      <c r="C21" s="89"/>
      <c r="D21" s="90"/>
      <c r="E21" s="90"/>
      <c r="F21" s="91"/>
    </row>
    <row r="22" spans="1:6" ht="32.15" customHeight="1" x14ac:dyDescent="0.35">
      <c r="A22" s="95"/>
      <c r="B22" s="96"/>
      <c r="C22" s="97"/>
      <c r="D22" s="98"/>
      <c r="E22" s="98"/>
      <c r="F22" s="99"/>
    </row>
    <row r="23" spans="1:6" ht="15.5" x14ac:dyDescent="0.35">
      <c r="A23" s="93"/>
      <c r="B23" s="100"/>
      <c r="C23" s="101"/>
      <c r="D23" s="102"/>
      <c r="E23" s="102"/>
      <c r="F23" s="103"/>
    </row>
    <row r="24" spans="1:6" ht="15.5" x14ac:dyDescent="0.35">
      <c r="A24" s="95"/>
      <c r="B24" s="96"/>
      <c r="C24" s="97"/>
      <c r="D24" s="98"/>
      <c r="E24" s="98"/>
      <c r="F24" s="99"/>
    </row>
    <row r="25" spans="1:6" ht="15.5" x14ac:dyDescent="0.35">
      <c r="A25" s="95"/>
      <c r="B25" s="96"/>
      <c r="C25" s="97"/>
      <c r="D25" s="98"/>
      <c r="E25" s="98"/>
      <c r="F25" s="99"/>
    </row>
    <row r="26" spans="1:6" ht="15.5" x14ac:dyDescent="0.35">
      <c r="A26" s="95"/>
      <c r="B26" s="96"/>
      <c r="C26" s="97"/>
      <c r="D26" s="98"/>
      <c r="E26" s="98"/>
      <c r="F26" s="99"/>
    </row>
    <row r="27" spans="1:6" ht="15.5" x14ac:dyDescent="0.35">
      <c r="A27" s="95"/>
      <c r="B27" s="96"/>
      <c r="C27" s="97"/>
      <c r="D27" s="98"/>
      <c r="E27" s="98"/>
      <c r="F27" s="99"/>
    </row>
    <row r="28" spans="1:6" ht="15.5" x14ac:dyDescent="0.35">
      <c r="A28" s="95"/>
      <c r="B28" s="96"/>
      <c r="C28" s="97"/>
      <c r="D28" s="98"/>
      <c r="E28" s="98"/>
      <c r="F28" s="99"/>
    </row>
    <row r="29" spans="1:6" ht="15.5" x14ac:dyDescent="0.35">
      <c r="A29" s="95"/>
      <c r="B29" s="96"/>
      <c r="C29" s="97"/>
      <c r="D29" s="98"/>
      <c r="E29" s="98"/>
      <c r="F29" s="99"/>
    </row>
    <row r="30" spans="1:6" ht="15.5" x14ac:dyDescent="0.35">
      <c r="A30" s="95"/>
      <c r="B30" s="96"/>
      <c r="C30" s="97"/>
      <c r="D30" s="98"/>
      <c r="E30" s="98"/>
      <c r="F30" s="99"/>
    </row>
    <row r="31" spans="1:6" ht="15.5" x14ac:dyDescent="0.35">
      <c r="A31" s="95"/>
      <c r="B31" s="96"/>
      <c r="C31" s="97"/>
      <c r="D31" s="98"/>
      <c r="E31" s="98"/>
      <c r="F31" s="99"/>
    </row>
    <row r="32" spans="1:6" ht="15.5" x14ac:dyDescent="0.35">
      <c r="A32" s="95"/>
      <c r="B32" s="96"/>
      <c r="C32" s="97"/>
      <c r="D32" s="98"/>
      <c r="E32" s="98"/>
      <c r="F32" s="99"/>
    </row>
    <row r="33" spans="1:6" ht="15.5" x14ac:dyDescent="0.35">
      <c r="A33" s="95"/>
      <c r="B33" s="96"/>
      <c r="C33" s="97"/>
      <c r="D33" s="98"/>
      <c r="E33" s="98"/>
      <c r="F33" s="99"/>
    </row>
    <row r="34" spans="1:6" ht="15.5" x14ac:dyDescent="0.35">
      <c r="A34" s="95"/>
      <c r="B34" s="96"/>
      <c r="C34" s="97"/>
      <c r="D34" s="98"/>
      <c r="E34" s="98"/>
      <c r="F34" s="99"/>
    </row>
    <row r="35" spans="1:6" ht="15.5" x14ac:dyDescent="0.35">
      <c r="A35" s="95"/>
      <c r="B35" s="96"/>
      <c r="C35" s="97"/>
      <c r="D35" s="98"/>
      <c r="E35" s="98"/>
      <c r="F35" s="99"/>
    </row>
    <row r="36" spans="1:6" ht="15.5" x14ac:dyDescent="0.35">
      <c r="A36" s="95"/>
      <c r="B36" s="96"/>
      <c r="C36" s="97"/>
      <c r="D36" s="98"/>
      <c r="E36" s="98"/>
      <c r="F36" s="99"/>
    </row>
    <row r="37" spans="1:6" ht="15.5" x14ac:dyDescent="0.35">
      <c r="A37" s="95"/>
      <c r="B37" s="96"/>
      <c r="C37" s="97"/>
      <c r="D37" s="98"/>
      <c r="E37" s="98"/>
      <c r="F37" s="99"/>
    </row>
    <row r="38" spans="1:6" ht="15.5" x14ac:dyDescent="0.35">
      <c r="A38" s="95"/>
      <c r="B38" s="96"/>
      <c r="C38" s="97"/>
      <c r="D38" s="98"/>
      <c r="E38" s="98"/>
      <c r="F38" s="99"/>
    </row>
    <row r="39" spans="1:6" ht="15.5" x14ac:dyDescent="0.35">
      <c r="A39" s="95"/>
      <c r="B39" s="96"/>
      <c r="C39" s="97"/>
      <c r="D39" s="98"/>
      <c r="E39" s="98"/>
      <c r="F39" s="99"/>
    </row>
    <row r="40" spans="1:6" ht="15.5" x14ac:dyDescent="0.35">
      <c r="A40" s="95"/>
      <c r="B40" s="96"/>
      <c r="C40" s="97"/>
      <c r="D40" s="98"/>
      <c r="E40" s="98"/>
      <c r="F40" s="99"/>
    </row>
    <row r="41" spans="1:6" ht="15.5" x14ac:dyDescent="0.35">
      <c r="A41" s="95"/>
      <c r="B41" s="96"/>
      <c r="C41" s="97"/>
      <c r="D41" s="98"/>
      <c r="E41" s="98"/>
      <c r="F41" s="99"/>
    </row>
    <row r="42" spans="1:6" ht="15.5" x14ac:dyDescent="0.35">
      <c r="A42" s="95"/>
      <c r="B42" s="96"/>
      <c r="C42" s="97"/>
      <c r="D42" s="98"/>
      <c r="E42" s="98"/>
      <c r="F42" s="99"/>
    </row>
    <row r="43" spans="1:6" ht="15.5" x14ac:dyDescent="0.35">
      <c r="A43" s="95"/>
      <c r="B43" s="96"/>
      <c r="C43" s="97"/>
      <c r="D43" s="98"/>
      <c r="E43" s="98"/>
      <c r="F43" s="99"/>
    </row>
    <row r="44" spans="1:6" ht="15.5" x14ac:dyDescent="0.35">
      <c r="A44" s="95"/>
      <c r="B44" s="96"/>
      <c r="C44" s="97"/>
      <c r="D44" s="98"/>
      <c r="E44" s="98"/>
      <c r="F44" s="99"/>
    </row>
    <row r="45" spans="1:6" ht="15.5" x14ac:dyDescent="0.35">
      <c r="A45" s="95"/>
      <c r="B45" s="96"/>
      <c r="C45" s="97"/>
      <c r="D45" s="98"/>
      <c r="E45" s="98"/>
      <c r="F45" s="99"/>
    </row>
    <row r="46" spans="1:6" ht="15.5" x14ac:dyDescent="0.35">
      <c r="A46" s="95"/>
      <c r="B46" s="96"/>
      <c r="C46" s="97"/>
      <c r="D46" s="98"/>
      <c r="E46" s="98"/>
      <c r="F46" s="99"/>
    </row>
    <row r="47" spans="1:6" ht="15.5" x14ac:dyDescent="0.35">
      <c r="A47" s="95"/>
      <c r="B47" s="96"/>
      <c r="C47" s="97"/>
      <c r="D47" s="98"/>
      <c r="E47" s="98"/>
      <c r="F47" s="99"/>
    </row>
    <row r="48" spans="1:6" ht="15.5" x14ac:dyDescent="0.35">
      <c r="A48" s="95"/>
      <c r="B48" s="96"/>
      <c r="C48" s="97"/>
      <c r="D48" s="98"/>
      <c r="E48" s="98"/>
      <c r="F48" s="99"/>
    </row>
    <row r="49" spans="1:6" ht="15.5" x14ac:dyDescent="0.35">
      <c r="A49" s="95"/>
      <c r="B49" s="96"/>
      <c r="C49" s="97"/>
      <c r="D49" s="98"/>
      <c r="E49" s="98"/>
      <c r="F49" s="99"/>
    </row>
    <row r="50" spans="1:6" ht="15.5" x14ac:dyDescent="0.35">
      <c r="A50" s="95"/>
      <c r="B50" s="96"/>
      <c r="C50" s="97"/>
      <c r="D50" s="98"/>
      <c r="E50" s="98"/>
      <c r="F50" s="99"/>
    </row>
    <row r="51" spans="1:6" ht="15.5" x14ac:dyDescent="0.35">
      <c r="A51" s="95"/>
      <c r="B51" s="96"/>
      <c r="C51" s="97"/>
      <c r="D51" s="98"/>
      <c r="E51" s="98"/>
      <c r="F51" s="99"/>
    </row>
    <row r="52" spans="1:6" ht="15.5" x14ac:dyDescent="0.35">
      <c r="A52" s="95"/>
      <c r="B52" s="96"/>
      <c r="C52" s="97"/>
      <c r="D52" s="98"/>
      <c r="E52" s="98"/>
      <c r="F52" s="99"/>
    </row>
    <row r="53" spans="1:6" ht="15.5" x14ac:dyDescent="0.35">
      <c r="A53" s="95"/>
      <c r="B53" s="96"/>
      <c r="C53" s="97"/>
      <c r="D53" s="98"/>
      <c r="E53" s="98"/>
      <c r="F53" s="99"/>
    </row>
    <row r="54" spans="1:6" ht="15.5" x14ac:dyDescent="0.35">
      <c r="A54" s="95"/>
      <c r="B54" s="96"/>
      <c r="C54" s="97"/>
      <c r="D54" s="98"/>
      <c r="E54" s="98"/>
      <c r="F54" s="99"/>
    </row>
    <row r="55" spans="1:6" ht="15.5" x14ac:dyDescent="0.35">
      <c r="A55" s="95"/>
      <c r="B55" s="96"/>
      <c r="C55" s="97"/>
      <c r="D55" s="98"/>
      <c r="E55" s="98"/>
      <c r="F55" s="99"/>
    </row>
    <row r="56" spans="1:6" ht="15.5" x14ac:dyDescent="0.35">
      <c r="A56" s="95"/>
      <c r="B56" s="96"/>
      <c r="C56" s="97"/>
      <c r="D56" s="98"/>
      <c r="E56" s="98"/>
      <c r="F56" s="99"/>
    </row>
    <row r="57" spans="1:6" ht="15.5" x14ac:dyDescent="0.35">
      <c r="A57" s="95"/>
      <c r="B57" s="96"/>
      <c r="C57" s="97"/>
      <c r="D57" s="98"/>
      <c r="E57" s="98"/>
      <c r="F57" s="99"/>
    </row>
    <row r="58" spans="1:6" ht="15.5" x14ac:dyDescent="0.35">
      <c r="A58" s="95"/>
      <c r="B58" s="96"/>
      <c r="C58" s="97"/>
      <c r="D58" s="98"/>
      <c r="E58" s="98"/>
      <c r="F58" s="99"/>
    </row>
    <row r="59" spans="1:6" ht="15.5" x14ac:dyDescent="0.35">
      <c r="A59" s="95"/>
      <c r="B59" s="96"/>
      <c r="C59" s="97"/>
      <c r="D59" s="98"/>
      <c r="E59" s="98"/>
      <c r="F59" s="99"/>
    </row>
    <row r="60" spans="1:6" ht="15.5" x14ac:dyDescent="0.35">
      <c r="A60" s="95"/>
      <c r="B60" s="96"/>
      <c r="C60" s="97"/>
      <c r="D60" s="98"/>
      <c r="E60" s="98"/>
      <c r="F60" s="99"/>
    </row>
    <row r="61" spans="1:6" ht="15.5" x14ac:dyDescent="0.35">
      <c r="A61" s="95"/>
      <c r="B61" s="96"/>
      <c r="C61" s="97"/>
      <c r="D61" s="98"/>
      <c r="E61" s="98"/>
      <c r="F61" s="99"/>
    </row>
    <row r="62" spans="1:6" ht="15.5" x14ac:dyDescent="0.35">
      <c r="A62" s="95"/>
      <c r="B62" s="96"/>
      <c r="C62" s="97"/>
      <c r="D62" s="98"/>
      <c r="E62" s="98"/>
      <c r="F62" s="99"/>
    </row>
    <row r="63" spans="1:6" ht="15.5" x14ac:dyDescent="0.35">
      <c r="A63" s="95"/>
      <c r="B63" s="96"/>
      <c r="C63" s="97"/>
      <c r="D63" s="98"/>
      <c r="E63" s="98"/>
      <c r="F63" s="99"/>
    </row>
    <row r="64" spans="1:6" ht="15.5" x14ac:dyDescent="0.35">
      <c r="A64" s="95"/>
      <c r="B64" s="96"/>
      <c r="C64" s="97"/>
      <c r="D64" s="98"/>
      <c r="E64" s="98"/>
      <c r="F64" s="99"/>
    </row>
    <row r="65" spans="1:6" ht="15.5" x14ac:dyDescent="0.35">
      <c r="A65" s="95"/>
      <c r="B65" s="96"/>
      <c r="C65" s="97"/>
      <c r="D65" s="98"/>
      <c r="E65" s="98"/>
      <c r="F65" s="99"/>
    </row>
    <row r="66" spans="1:6" ht="15.5" x14ac:dyDescent="0.35">
      <c r="A66" s="95"/>
      <c r="B66" s="96"/>
      <c r="C66" s="97"/>
      <c r="D66" s="98"/>
      <c r="E66" s="98"/>
      <c r="F66" s="99"/>
    </row>
    <row r="67" spans="1:6" ht="15.5" x14ac:dyDescent="0.35">
      <c r="A67" s="95"/>
      <c r="B67" s="96"/>
      <c r="C67" s="97"/>
      <c r="D67" s="98"/>
      <c r="E67" s="98"/>
      <c r="F67" s="99"/>
    </row>
    <row r="68" spans="1:6" ht="15.5" x14ac:dyDescent="0.35">
      <c r="A68" s="95"/>
      <c r="B68" s="96"/>
      <c r="C68" s="97"/>
      <c r="D68" s="98"/>
      <c r="E68" s="98"/>
      <c r="F68" s="99"/>
    </row>
    <row r="69" spans="1:6" ht="15.5" x14ac:dyDescent="0.35">
      <c r="A69" s="95"/>
      <c r="B69" s="96"/>
      <c r="C69" s="97"/>
      <c r="D69" s="98"/>
      <c r="E69" s="98"/>
      <c r="F69" s="99"/>
    </row>
    <row r="70" spans="1:6" ht="15.5" x14ac:dyDescent="0.35">
      <c r="A70" s="95"/>
      <c r="B70" s="96"/>
      <c r="C70" s="97"/>
      <c r="D70" s="98"/>
      <c r="E70" s="98"/>
      <c r="F70" s="99"/>
    </row>
    <row r="71" spans="1:6" ht="15.5" x14ac:dyDescent="0.35">
      <c r="A71" s="95"/>
      <c r="B71" s="96"/>
      <c r="C71" s="97"/>
      <c r="D71" s="98"/>
      <c r="E71" s="98"/>
      <c r="F71" s="99"/>
    </row>
    <row r="72" spans="1:6" ht="15.5" x14ac:dyDescent="0.35">
      <c r="A72" s="95"/>
      <c r="B72" s="96"/>
      <c r="C72" s="97"/>
      <c r="D72" s="98"/>
      <c r="E72" s="98"/>
      <c r="F72" s="99"/>
    </row>
    <row r="73" spans="1:6" ht="15.5" x14ac:dyDescent="0.35">
      <c r="A73" s="95"/>
      <c r="B73" s="96"/>
      <c r="C73" s="97"/>
      <c r="D73" s="98"/>
      <c r="E73" s="98"/>
      <c r="F73" s="99"/>
    </row>
    <row r="74" spans="1:6" ht="15.5" x14ac:dyDescent="0.35">
      <c r="A74" s="95"/>
      <c r="B74" s="96"/>
      <c r="C74" s="97"/>
      <c r="D74" s="98"/>
      <c r="E74" s="98"/>
      <c r="F74" s="99"/>
    </row>
    <row r="75" spans="1:6" ht="15.5" x14ac:dyDescent="0.35">
      <c r="A75" s="95"/>
      <c r="B75" s="96"/>
      <c r="C75" s="97"/>
      <c r="D75" s="98"/>
      <c r="E75" s="98"/>
      <c r="F75" s="99"/>
    </row>
    <row r="76" spans="1:6" ht="15.5" x14ac:dyDescent="0.35">
      <c r="A76" s="95"/>
      <c r="B76" s="96"/>
      <c r="C76" s="97"/>
      <c r="D76" s="98"/>
      <c r="E76" s="98"/>
      <c r="F76" s="99"/>
    </row>
    <row r="77" spans="1:6" ht="15.5" x14ac:dyDescent="0.35">
      <c r="A77" s="95"/>
      <c r="B77" s="96"/>
      <c r="C77" s="97"/>
      <c r="D77" s="98"/>
      <c r="E77" s="98"/>
      <c r="F77" s="99"/>
    </row>
    <row r="78" spans="1:6" ht="15.5" x14ac:dyDescent="0.35">
      <c r="A78" s="95"/>
      <c r="B78" s="96"/>
      <c r="C78" s="97"/>
      <c r="D78" s="98"/>
      <c r="E78" s="98"/>
      <c r="F78" s="99"/>
    </row>
    <row r="79" spans="1:6" ht="15.5" x14ac:dyDescent="0.35">
      <c r="A79" s="95"/>
      <c r="B79" s="96"/>
      <c r="C79" s="97"/>
      <c r="D79" s="98"/>
      <c r="E79" s="98"/>
      <c r="F79" s="99"/>
    </row>
    <row r="80" spans="1:6" ht="15.5" x14ac:dyDescent="0.35">
      <c r="A80" s="95"/>
      <c r="B80" s="96"/>
      <c r="C80" s="97"/>
      <c r="D80" s="98"/>
      <c r="E80" s="98"/>
      <c r="F80" s="99"/>
    </row>
    <row r="81" spans="1:6" ht="15.5" x14ac:dyDescent="0.35">
      <c r="A81" s="95"/>
      <c r="B81" s="96"/>
      <c r="C81" s="97"/>
      <c r="D81" s="98"/>
      <c r="E81" s="98"/>
      <c r="F81" s="99"/>
    </row>
    <row r="82" spans="1:6" ht="15.5" x14ac:dyDescent="0.35">
      <c r="A82" s="95"/>
      <c r="B82" s="96"/>
      <c r="C82" s="97"/>
      <c r="D82" s="98"/>
      <c r="E82" s="98"/>
      <c r="F82" s="99"/>
    </row>
    <row r="83" spans="1:6" ht="15.5" x14ac:dyDescent="0.35">
      <c r="A83" s="95"/>
      <c r="B83" s="96"/>
      <c r="C83" s="97"/>
      <c r="D83" s="98"/>
      <c r="E83" s="98"/>
      <c r="F83" s="99"/>
    </row>
    <row r="84" spans="1:6" ht="15.5" x14ac:dyDescent="0.35">
      <c r="A84" s="95"/>
      <c r="B84" s="96"/>
      <c r="C84" s="97"/>
      <c r="D84" s="98"/>
      <c r="E84" s="98"/>
      <c r="F84" s="99"/>
    </row>
    <row r="85" spans="1:6" ht="15.5" x14ac:dyDescent="0.35">
      <c r="A85" s="95"/>
      <c r="B85" s="96"/>
      <c r="C85" s="97"/>
      <c r="D85" s="98"/>
      <c r="E85" s="98"/>
      <c r="F85" s="99"/>
    </row>
    <row r="86" spans="1:6" ht="15.5" x14ac:dyDescent="0.35">
      <c r="A86" s="95"/>
      <c r="B86" s="96"/>
      <c r="C86" s="97"/>
      <c r="D86" s="98"/>
      <c r="E86" s="98"/>
      <c r="F86" s="99"/>
    </row>
    <row r="87" spans="1:6" ht="15.5" x14ac:dyDescent="0.35">
      <c r="A87" s="95"/>
      <c r="B87" s="96"/>
      <c r="C87" s="97"/>
      <c r="D87" s="98"/>
      <c r="E87" s="98"/>
      <c r="F87" s="99"/>
    </row>
    <row r="88" spans="1:6" ht="15.5" x14ac:dyDescent="0.35">
      <c r="A88" s="95"/>
      <c r="B88" s="96"/>
      <c r="C88" s="97"/>
      <c r="D88" s="98"/>
      <c r="E88" s="98"/>
      <c r="F88" s="99"/>
    </row>
    <row r="89" spans="1:6" ht="15.5" x14ac:dyDescent="0.35">
      <c r="A89" s="95"/>
      <c r="B89" s="96"/>
      <c r="C89" s="97"/>
      <c r="D89" s="98"/>
      <c r="E89" s="98"/>
      <c r="F89" s="99"/>
    </row>
    <row r="90" spans="1:6" ht="15.5" x14ac:dyDescent="0.35">
      <c r="A90" s="95"/>
      <c r="B90" s="96"/>
      <c r="C90" s="97"/>
      <c r="D90" s="98"/>
      <c r="E90" s="98"/>
      <c r="F90" s="99"/>
    </row>
    <row r="91" spans="1:6" ht="15.5" x14ac:dyDescent="0.35">
      <c r="A91" s="95"/>
      <c r="B91" s="96"/>
      <c r="C91" s="97"/>
      <c r="D91" s="98"/>
      <c r="E91" s="98"/>
      <c r="F91" s="99"/>
    </row>
    <row r="92" spans="1:6" ht="15.5" x14ac:dyDescent="0.35">
      <c r="A92" s="95"/>
      <c r="B92" s="96"/>
      <c r="C92" s="97"/>
      <c r="D92" s="98"/>
      <c r="E92" s="98"/>
      <c r="F92" s="99"/>
    </row>
    <row r="93" spans="1:6" ht="15.5" x14ac:dyDescent="0.35">
      <c r="A93" s="95"/>
      <c r="B93" s="96"/>
      <c r="C93" s="97"/>
      <c r="D93" s="98"/>
      <c r="E93" s="98"/>
      <c r="F93" s="99"/>
    </row>
    <row r="94" spans="1:6" ht="15.5" x14ac:dyDescent="0.35">
      <c r="A94" s="95"/>
      <c r="B94" s="96"/>
      <c r="C94" s="97"/>
      <c r="D94" s="98"/>
      <c r="E94" s="98"/>
      <c r="F94" s="99"/>
    </row>
    <row r="95" spans="1:6" ht="15.5" x14ac:dyDescent="0.35">
      <c r="A95" s="95"/>
      <c r="B95" s="96"/>
      <c r="C95" s="97"/>
      <c r="D95" s="98"/>
      <c r="E95" s="98"/>
      <c r="F95" s="99"/>
    </row>
    <row r="96" spans="1:6" ht="15.5" x14ac:dyDescent="0.35">
      <c r="A96" s="95"/>
      <c r="B96" s="96"/>
      <c r="C96" s="97"/>
      <c r="D96" s="98"/>
      <c r="E96" s="98"/>
      <c r="F96" s="99"/>
    </row>
    <row r="97" spans="1:6" ht="15.5" x14ac:dyDescent="0.35">
      <c r="A97" s="95"/>
      <c r="B97" s="96"/>
      <c r="C97" s="97"/>
      <c r="D97" s="98"/>
      <c r="E97" s="98"/>
      <c r="F97" s="99"/>
    </row>
    <row r="98" spans="1:6" ht="15.5" x14ac:dyDescent="0.35">
      <c r="A98" s="95"/>
      <c r="B98" s="96"/>
      <c r="C98" s="97"/>
      <c r="D98" s="98"/>
      <c r="E98" s="98"/>
      <c r="F98" s="99"/>
    </row>
    <row r="99" spans="1:6" ht="15.5" x14ac:dyDescent="0.35">
      <c r="A99" s="95"/>
      <c r="B99" s="96"/>
      <c r="C99" s="97"/>
      <c r="D99" s="98"/>
      <c r="E99" s="98"/>
      <c r="F99" s="99"/>
    </row>
    <row r="100" spans="1:6" ht="15.5" x14ac:dyDescent="0.35">
      <c r="A100" s="95"/>
      <c r="B100" s="96"/>
      <c r="C100" s="97"/>
      <c r="D100" s="98"/>
      <c r="E100" s="98"/>
      <c r="F100" s="99"/>
    </row>
    <row r="101" spans="1:6" ht="15.5" x14ac:dyDescent="0.35">
      <c r="A101" s="95"/>
      <c r="B101" s="96"/>
      <c r="C101" s="97"/>
      <c r="D101" s="98"/>
      <c r="E101" s="98"/>
      <c r="F101" s="99"/>
    </row>
    <row r="102" spans="1:6" ht="15.5" x14ac:dyDescent="0.35">
      <c r="A102" s="95"/>
      <c r="B102" s="96"/>
      <c r="C102" s="97"/>
      <c r="D102" s="98"/>
      <c r="E102" s="98"/>
      <c r="F102" s="99"/>
    </row>
    <row r="103" spans="1:6" ht="15.5" x14ac:dyDescent="0.35">
      <c r="A103" s="95"/>
      <c r="B103" s="96"/>
      <c r="C103" s="97"/>
      <c r="D103" s="98"/>
      <c r="E103" s="98"/>
      <c r="F103" s="99"/>
    </row>
    <row r="104" spans="1:6" ht="15.5" x14ac:dyDescent="0.35">
      <c r="A104" s="95"/>
      <c r="B104" s="96"/>
      <c r="C104" s="97"/>
      <c r="D104" s="98"/>
      <c r="E104" s="98"/>
      <c r="F104" s="99"/>
    </row>
    <row r="105" spans="1:6" ht="15.5" x14ac:dyDescent="0.35">
      <c r="A105" s="95"/>
      <c r="B105" s="96"/>
      <c r="C105" s="97"/>
      <c r="D105" s="98"/>
      <c r="E105" s="98"/>
      <c r="F105" s="99"/>
    </row>
    <row r="106" spans="1:6" ht="15.5" x14ac:dyDescent="0.35">
      <c r="A106" s="95"/>
      <c r="B106" s="96"/>
      <c r="C106" s="97"/>
      <c r="D106" s="98"/>
      <c r="E106" s="98"/>
      <c r="F106" s="99"/>
    </row>
    <row r="107" spans="1:6" ht="15.5" x14ac:dyDescent="0.35">
      <c r="A107" s="95"/>
      <c r="B107" s="96"/>
      <c r="C107" s="97"/>
      <c r="D107" s="98"/>
      <c r="E107" s="98"/>
      <c r="F107" s="99"/>
    </row>
    <row r="108" spans="1:6" ht="15.5" x14ac:dyDescent="0.35">
      <c r="A108" s="95"/>
      <c r="B108" s="96"/>
      <c r="C108" s="97"/>
      <c r="D108" s="98"/>
      <c r="E108" s="98"/>
      <c r="F108" s="99"/>
    </row>
    <row r="109" spans="1:6" ht="15.5" x14ac:dyDescent="0.35">
      <c r="A109" s="95"/>
      <c r="B109" s="96"/>
      <c r="C109" s="97"/>
      <c r="D109" s="98"/>
      <c r="E109" s="98"/>
      <c r="F109" s="99"/>
    </row>
    <row r="110" spans="1:6" ht="15.5" x14ac:dyDescent="0.35">
      <c r="A110" s="95"/>
      <c r="B110" s="96"/>
      <c r="C110" s="97"/>
      <c r="D110" s="98"/>
      <c r="E110" s="98"/>
      <c r="F110" s="99"/>
    </row>
    <row r="111" spans="1:6" ht="15.5" x14ac:dyDescent="0.35">
      <c r="A111" s="95"/>
      <c r="B111" s="96"/>
      <c r="C111" s="97"/>
      <c r="D111" s="98"/>
      <c r="E111" s="98"/>
      <c r="F111" s="99"/>
    </row>
    <row r="112" spans="1:6" ht="15.5" x14ac:dyDescent="0.35">
      <c r="A112" s="95"/>
      <c r="B112" s="96"/>
      <c r="C112" s="97"/>
      <c r="D112" s="98"/>
      <c r="E112" s="98"/>
      <c r="F112" s="99"/>
    </row>
    <row r="113" spans="1:6" ht="15.5" x14ac:dyDescent="0.35">
      <c r="A113" s="95"/>
      <c r="B113" s="96"/>
      <c r="C113" s="97"/>
      <c r="D113" s="98"/>
      <c r="E113" s="98"/>
      <c r="F113" s="99"/>
    </row>
    <row r="114" spans="1:6" ht="15.5" x14ac:dyDescent="0.35">
      <c r="A114" s="95"/>
      <c r="B114" s="96"/>
      <c r="C114" s="97"/>
      <c r="D114" s="98"/>
      <c r="E114" s="98"/>
      <c r="F114" s="99"/>
    </row>
    <row r="115" spans="1:6" ht="15.5" x14ac:dyDescent="0.35">
      <c r="A115" s="95"/>
      <c r="B115" s="96"/>
      <c r="C115" s="97"/>
      <c r="D115" s="98"/>
      <c r="E115" s="98"/>
      <c r="F115" s="99"/>
    </row>
    <row r="116" spans="1:6" ht="15.5" x14ac:dyDescent="0.35">
      <c r="A116" s="95"/>
      <c r="B116" s="96"/>
      <c r="C116" s="97"/>
      <c r="D116" s="98"/>
      <c r="E116" s="98"/>
      <c r="F116" s="99"/>
    </row>
    <row r="117" spans="1:6" ht="15.5" x14ac:dyDescent="0.35">
      <c r="A117" s="95"/>
      <c r="B117" s="96"/>
      <c r="C117" s="97"/>
      <c r="D117" s="98"/>
      <c r="E117" s="98"/>
      <c r="F117" s="99"/>
    </row>
    <row r="118" spans="1:6" ht="15.5" x14ac:dyDescent="0.35">
      <c r="A118" s="95"/>
      <c r="B118" s="96"/>
      <c r="C118" s="97"/>
      <c r="D118" s="98"/>
      <c r="E118" s="98"/>
      <c r="F118" s="99"/>
    </row>
    <row r="119" spans="1:6" ht="15.5" x14ac:dyDescent="0.35">
      <c r="A119" s="95"/>
      <c r="B119" s="96"/>
      <c r="C119" s="97"/>
      <c r="D119" s="98"/>
      <c r="E119" s="98"/>
      <c r="F119" s="99"/>
    </row>
    <row r="120" spans="1:6" ht="15.5" x14ac:dyDescent="0.35">
      <c r="A120" s="95"/>
      <c r="B120" s="96"/>
      <c r="C120" s="97"/>
      <c r="D120" s="98"/>
      <c r="E120" s="98"/>
      <c r="F120" s="99"/>
    </row>
    <row r="121" spans="1:6" ht="15.5" x14ac:dyDescent="0.35">
      <c r="A121" s="95"/>
      <c r="B121" s="96"/>
      <c r="C121" s="97"/>
      <c r="D121" s="98"/>
      <c r="E121" s="98"/>
      <c r="F121" s="99"/>
    </row>
    <row r="122" spans="1:6" ht="15.5" x14ac:dyDescent="0.35">
      <c r="A122" s="95"/>
      <c r="B122" s="96"/>
      <c r="C122" s="97"/>
      <c r="D122" s="98"/>
      <c r="E122" s="98"/>
      <c r="F122" s="99"/>
    </row>
    <row r="123" spans="1:6" ht="15.5" x14ac:dyDescent="0.35">
      <c r="A123" s="95"/>
      <c r="B123" s="96"/>
      <c r="C123" s="97"/>
      <c r="D123" s="98"/>
      <c r="E123" s="98"/>
      <c r="F123" s="99"/>
    </row>
    <row r="124" spans="1:6" ht="15.5" x14ac:dyDescent="0.35">
      <c r="A124" s="95"/>
      <c r="B124" s="96"/>
      <c r="C124" s="97"/>
      <c r="D124" s="98"/>
      <c r="E124" s="98"/>
      <c r="F124" s="99"/>
    </row>
    <row r="125" spans="1:6" ht="15.5" x14ac:dyDescent="0.35">
      <c r="A125" s="95"/>
      <c r="B125" s="96"/>
      <c r="C125" s="97"/>
      <c r="D125" s="98"/>
      <c r="E125" s="98"/>
      <c r="F125" s="99"/>
    </row>
    <row r="126" spans="1:6" ht="15.5" x14ac:dyDescent="0.35">
      <c r="A126" s="95"/>
      <c r="B126" s="96"/>
      <c r="C126" s="97"/>
      <c r="D126" s="98"/>
      <c r="E126" s="98"/>
      <c r="F126" s="99"/>
    </row>
    <row r="127" spans="1:6" ht="15.5" x14ac:dyDescent="0.35">
      <c r="A127" s="95"/>
      <c r="B127" s="96"/>
      <c r="C127" s="97"/>
      <c r="D127" s="98"/>
      <c r="E127" s="98"/>
      <c r="F127" s="99"/>
    </row>
    <row r="128" spans="1:6" ht="15.5" x14ac:dyDescent="0.35">
      <c r="A128" s="95"/>
      <c r="B128" s="96"/>
      <c r="C128" s="97"/>
      <c r="D128" s="98"/>
      <c r="E128" s="98"/>
      <c r="F128" s="99"/>
    </row>
    <row r="129" spans="1:6" ht="15.5" x14ac:dyDescent="0.35">
      <c r="A129" s="95"/>
      <c r="B129" s="96"/>
      <c r="C129" s="97"/>
      <c r="D129" s="98"/>
      <c r="E129" s="98"/>
      <c r="F129" s="99"/>
    </row>
    <row r="130" spans="1:6" ht="15.5" x14ac:dyDescent="0.35">
      <c r="A130" s="95"/>
      <c r="B130" s="96"/>
      <c r="C130" s="97"/>
      <c r="D130" s="98"/>
      <c r="E130" s="98"/>
      <c r="F130" s="99"/>
    </row>
    <row r="131" spans="1:6" ht="15.5" x14ac:dyDescent="0.35">
      <c r="A131" s="95"/>
      <c r="B131" s="96"/>
      <c r="C131" s="97"/>
      <c r="D131" s="98"/>
      <c r="E131" s="98"/>
      <c r="F131" s="99"/>
    </row>
    <row r="132" spans="1:6" ht="15.5" x14ac:dyDescent="0.35">
      <c r="A132" s="95"/>
      <c r="B132" s="96"/>
      <c r="C132" s="97"/>
      <c r="D132" s="98"/>
      <c r="E132" s="98"/>
      <c r="F132" s="99"/>
    </row>
    <row r="133" spans="1:6" ht="15.5" x14ac:dyDescent="0.35">
      <c r="A133" s="95"/>
      <c r="B133" s="96"/>
      <c r="C133" s="97"/>
      <c r="D133" s="98"/>
      <c r="E133" s="98"/>
      <c r="F133" s="99"/>
    </row>
    <row r="134" spans="1:6" ht="15.5" x14ac:dyDescent="0.35">
      <c r="A134" s="95"/>
      <c r="B134" s="96"/>
      <c r="C134" s="97"/>
      <c r="D134" s="98"/>
      <c r="E134" s="98"/>
      <c r="F134" s="99"/>
    </row>
    <row r="135" spans="1:6" ht="15.5" x14ac:dyDescent="0.35">
      <c r="A135" s="95"/>
      <c r="B135" s="96"/>
      <c r="C135" s="97"/>
      <c r="D135" s="98"/>
      <c r="E135" s="98"/>
      <c r="F135" s="99"/>
    </row>
    <row r="136" spans="1:6" ht="15.5" x14ac:dyDescent="0.35">
      <c r="A136" s="95"/>
      <c r="B136" s="96"/>
      <c r="C136" s="97"/>
      <c r="D136" s="98"/>
      <c r="E136" s="98"/>
      <c r="F136" s="99"/>
    </row>
    <row r="137" spans="1:6" ht="15.5" x14ac:dyDescent="0.35">
      <c r="A137" s="95"/>
      <c r="B137" s="96"/>
      <c r="C137" s="97"/>
      <c r="D137" s="98"/>
      <c r="E137" s="98"/>
      <c r="F137" s="99"/>
    </row>
    <row r="138" spans="1:6" ht="15.5" x14ac:dyDescent="0.35">
      <c r="A138" s="95"/>
      <c r="B138" s="96"/>
      <c r="C138" s="97"/>
      <c r="D138" s="98"/>
      <c r="E138" s="98"/>
      <c r="F138" s="99"/>
    </row>
    <row r="139" spans="1:6" ht="15.5" x14ac:dyDescent="0.35">
      <c r="A139" s="95"/>
      <c r="B139" s="96"/>
      <c r="C139" s="97"/>
      <c r="D139" s="98"/>
      <c r="E139" s="98"/>
      <c r="F139" s="99"/>
    </row>
    <row r="140" spans="1:6" ht="15.5" x14ac:dyDescent="0.35">
      <c r="A140" s="95"/>
      <c r="B140" s="96"/>
      <c r="C140" s="97"/>
      <c r="D140" s="98"/>
      <c r="E140" s="98"/>
      <c r="F140" s="99"/>
    </row>
    <row r="141" spans="1:6" ht="15.5" x14ac:dyDescent="0.35">
      <c r="A141" s="95"/>
      <c r="B141" s="96"/>
      <c r="C141" s="97"/>
      <c r="D141" s="98"/>
      <c r="E141" s="98"/>
      <c r="F141" s="99"/>
    </row>
    <row r="142" spans="1:6" ht="15.5" x14ac:dyDescent="0.35">
      <c r="A142" s="95"/>
      <c r="B142" s="96"/>
      <c r="C142" s="97"/>
      <c r="D142" s="98"/>
      <c r="E142" s="98"/>
      <c r="F142" s="99"/>
    </row>
    <row r="143" spans="1:6" ht="15.5" x14ac:dyDescent="0.35">
      <c r="A143" s="95"/>
      <c r="B143" s="96"/>
      <c r="C143" s="97"/>
      <c r="D143" s="98"/>
      <c r="E143" s="98"/>
      <c r="F143" s="99"/>
    </row>
    <row r="144" spans="1:6" ht="15.5" x14ac:dyDescent="0.35">
      <c r="A144" s="95"/>
      <c r="B144" s="96"/>
      <c r="C144" s="97"/>
      <c r="D144" s="98"/>
      <c r="E144" s="98"/>
      <c r="F144" s="99"/>
    </row>
    <row r="145" spans="1:6" ht="15.5" x14ac:dyDescent="0.35">
      <c r="A145" s="95"/>
      <c r="B145" s="96"/>
      <c r="C145" s="97"/>
      <c r="D145" s="98"/>
      <c r="E145" s="98"/>
      <c r="F145" s="99"/>
    </row>
    <row r="146" spans="1:6" ht="15.5" x14ac:dyDescent="0.35">
      <c r="A146" s="95"/>
      <c r="B146" s="96"/>
      <c r="C146" s="97"/>
      <c r="D146" s="98"/>
      <c r="E146" s="98"/>
      <c r="F146" s="99"/>
    </row>
    <row r="147" spans="1:6" ht="15.5" x14ac:dyDescent="0.35">
      <c r="A147" s="95"/>
      <c r="B147" s="96"/>
      <c r="C147" s="97"/>
      <c r="D147" s="98"/>
      <c r="E147" s="98"/>
      <c r="F147" s="99"/>
    </row>
    <row r="148" spans="1:6" ht="15.5" x14ac:dyDescent="0.35">
      <c r="A148" s="95"/>
      <c r="B148" s="96"/>
      <c r="C148" s="97"/>
      <c r="D148" s="98"/>
      <c r="E148" s="98"/>
      <c r="F148" s="99"/>
    </row>
    <row r="149" spans="1:6" ht="15.5" x14ac:dyDescent="0.35">
      <c r="A149" s="95"/>
      <c r="B149" s="96"/>
      <c r="C149" s="97"/>
      <c r="D149" s="98"/>
      <c r="E149" s="98"/>
      <c r="F149" s="99"/>
    </row>
    <row r="150" spans="1:6" ht="15.5" x14ac:dyDescent="0.35">
      <c r="A150" s="95"/>
      <c r="B150" s="96"/>
      <c r="C150" s="97"/>
      <c r="D150" s="98"/>
      <c r="E150" s="98"/>
      <c r="F150" s="99"/>
    </row>
    <row r="151" spans="1:6" ht="15.5" x14ac:dyDescent="0.35">
      <c r="A151" s="95"/>
      <c r="B151" s="96"/>
      <c r="C151" s="97"/>
      <c r="D151" s="98"/>
      <c r="E151" s="98"/>
      <c r="F151" s="99"/>
    </row>
    <row r="152" spans="1:6" ht="15.5" x14ac:dyDescent="0.35">
      <c r="A152" s="95"/>
      <c r="B152" s="96"/>
      <c r="C152" s="97"/>
      <c r="D152" s="98"/>
      <c r="E152" s="98"/>
      <c r="F152" s="99"/>
    </row>
    <row r="153" spans="1:6" ht="15.5" x14ac:dyDescent="0.35">
      <c r="A153" s="95"/>
      <c r="B153" s="96"/>
      <c r="C153" s="97"/>
      <c r="D153" s="98"/>
      <c r="E153" s="98"/>
      <c r="F153" s="99"/>
    </row>
    <row r="154" spans="1:6" ht="15.5" x14ac:dyDescent="0.35">
      <c r="A154" s="95"/>
      <c r="B154" s="96"/>
      <c r="C154" s="97"/>
      <c r="D154" s="98"/>
      <c r="E154" s="98"/>
      <c r="F154" s="99"/>
    </row>
    <row r="155" spans="1:6" ht="15.5" x14ac:dyDescent="0.35">
      <c r="A155" s="95"/>
      <c r="B155" s="96"/>
      <c r="C155" s="97"/>
      <c r="D155" s="98"/>
      <c r="E155" s="98"/>
      <c r="F155" s="99"/>
    </row>
    <row r="156" spans="1:6" ht="15.5" x14ac:dyDescent="0.35">
      <c r="A156" s="95"/>
      <c r="B156" s="96"/>
      <c r="C156" s="97"/>
      <c r="D156" s="98"/>
      <c r="E156" s="98"/>
      <c r="F156" s="99"/>
    </row>
    <row r="157" spans="1:6" ht="15.5" x14ac:dyDescent="0.35">
      <c r="A157" s="95"/>
      <c r="B157" s="96"/>
      <c r="C157" s="97"/>
      <c r="D157" s="98"/>
      <c r="E157" s="98"/>
      <c r="F157" s="99"/>
    </row>
    <row r="158" spans="1:6" ht="15.5" x14ac:dyDescent="0.35">
      <c r="A158" s="95"/>
      <c r="B158" s="96"/>
      <c r="C158" s="97"/>
      <c r="D158" s="98"/>
      <c r="E158" s="98"/>
      <c r="F158" s="99"/>
    </row>
    <row r="159" spans="1:6" ht="15.5" x14ac:dyDescent="0.35">
      <c r="A159" s="95"/>
      <c r="B159" s="96"/>
      <c r="C159" s="97"/>
      <c r="D159" s="98"/>
      <c r="E159" s="98"/>
      <c r="F159" s="99"/>
    </row>
    <row r="160" spans="1:6" ht="15.5" x14ac:dyDescent="0.35">
      <c r="A160" s="95"/>
      <c r="B160" s="96"/>
      <c r="C160" s="97"/>
      <c r="D160" s="98"/>
      <c r="E160" s="98"/>
      <c r="F160" s="99"/>
    </row>
    <row r="161" spans="1:6" ht="15.5" x14ac:dyDescent="0.35">
      <c r="A161" s="95"/>
      <c r="B161" s="96"/>
      <c r="C161" s="97"/>
      <c r="D161" s="98"/>
      <c r="E161" s="98"/>
      <c r="F161" s="99"/>
    </row>
    <row r="162" spans="1:6" ht="15.5" x14ac:dyDescent="0.35">
      <c r="A162" s="95"/>
      <c r="B162" s="96"/>
      <c r="C162" s="97"/>
      <c r="D162" s="98"/>
      <c r="E162" s="98"/>
      <c r="F162" s="99"/>
    </row>
    <row r="163" spans="1:6" ht="15.5" x14ac:dyDescent="0.35">
      <c r="A163" s="95"/>
      <c r="B163" s="96"/>
      <c r="C163" s="97"/>
      <c r="D163" s="98"/>
      <c r="E163" s="98"/>
      <c r="F163" s="99"/>
    </row>
    <row r="164" spans="1:6" ht="15.5" x14ac:dyDescent="0.35">
      <c r="A164" s="95"/>
      <c r="B164" s="96"/>
      <c r="C164" s="97"/>
      <c r="D164" s="98"/>
      <c r="E164" s="98"/>
      <c r="F164" s="99"/>
    </row>
    <row r="165" spans="1:6" ht="15.5" x14ac:dyDescent="0.35">
      <c r="A165" s="95"/>
      <c r="B165" s="96"/>
      <c r="C165" s="97"/>
      <c r="D165" s="98"/>
      <c r="E165" s="98"/>
      <c r="F165" s="99"/>
    </row>
    <row r="166" spans="1:6" ht="15.5" x14ac:dyDescent="0.35">
      <c r="A166" s="95"/>
      <c r="B166" s="96"/>
      <c r="C166" s="97"/>
      <c r="D166" s="98"/>
      <c r="E166" s="98"/>
      <c r="F166" s="99"/>
    </row>
    <row r="167" spans="1:6" ht="15.5" x14ac:dyDescent="0.35">
      <c r="A167" s="95"/>
      <c r="B167" s="96"/>
      <c r="C167" s="97"/>
      <c r="D167" s="98"/>
      <c r="E167" s="98"/>
      <c r="F167" s="99"/>
    </row>
    <row r="168" spans="1:6" ht="15.5" x14ac:dyDescent="0.35">
      <c r="A168" s="95"/>
      <c r="B168" s="96"/>
      <c r="C168" s="97"/>
      <c r="D168" s="98"/>
      <c r="E168" s="98"/>
      <c r="F168" s="99"/>
    </row>
    <row r="169" spans="1:6" ht="15.5" x14ac:dyDescent="0.35">
      <c r="A169" s="95"/>
      <c r="B169" s="96"/>
      <c r="C169" s="97"/>
      <c r="D169" s="98"/>
      <c r="E169" s="98"/>
      <c r="F169" s="99"/>
    </row>
    <row r="170" spans="1:6" ht="15.5" x14ac:dyDescent="0.35">
      <c r="A170" s="95"/>
      <c r="B170" s="96"/>
      <c r="C170" s="97"/>
      <c r="D170" s="98"/>
      <c r="E170" s="98"/>
      <c r="F170" s="99"/>
    </row>
    <row r="171" spans="1:6" ht="15.5" x14ac:dyDescent="0.35">
      <c r="A171" s="95"/>
      <c r="B171" s="96"/>
      <c r="C171" s="97"/>
      <c r="D171" s="98"/>
      <c r="E171" s="98"/>
      <c r="F171" s="99"/>
    </row>
    <row r="172" spans="1:6" ht="15.5" x14ac:dyDescent="0.35">
      <c r="A172" s="95"/>
      <c r="B172" s="96"/>
      <c r="C172" s="97"/>
      <c r="D172" s="98"/>
      <c r="E172" s="98"/>
      <c r="F172" s="99"/>
    </row>
    <row r="173" spans="1:6" ht="15.5" x14ac:dyDescent="0.35">
      <c r="A173" s="95"/>
      <c r="B173" s="96"/>
      <c r="C173" s="97"/>
      <c r="D173" s="98"/>
      <c r="E173" s="98"/>
      <c r="F173" s="99"/>
    </row>
    <row r="174" spans="1:6" ht="15.5" x14ac:dyDescent="0.35">
      <c r="A174" s="95"/>
      <c r="B174" s="96"/>
      <c r="C174" s="97"/>
      <c r="D174" s="98"/>
      <c r="E174" s="98"/>
      <c r="F174" s="99"/>
    </row>
    <row r="175" spans="1:6" ht="15.5" x14ac:dyDescent="0.35">
      <c r="A175" s="95"/>
      <c r="B175" s="96"/>
      <c r="C175" s="97"/>
      <c r="D175" s="98"/>
      <c r="E175" s="98"/>
      <c r="F175" s="99"/>
    </row>
    <row r="176" spans="1:6" ht="15.5" x14ac:dyDescent="0.35">
      <c r="A176" s="95"/>
      <c r="B176" s="96"/>
      <c r="C176" s="97"/>
      <c r="D176" s="98"/>
      <c r="E176" s="98"/>
      <c r="F176" s="99"/>
    </row>
    <row r="177" spans="1:6" ht="15.5" x14ac:dyDescent="0.35">
      <c r="A177" s="95"/>
      <c r="B177" s="96"/>
      <c r="C177" s="97"/>
      <c r="D177" s="98"/>
      <c r="E177" s="98"/>
      <c r="F177" s="99"/>
    </row>
    <row r="178" spans="1:6" ht="15.5" x14ac:dyDescent="0.35">
      <c r="A178" s="95"/>
      <c r="B178" s="96"/>
      <c r="C178" s="97"/>
      <c r="D178" s="98"/>
      <c r="E178" s="98"/>
      <c r="F178" s="99"/>
    </row>
    <row r="179" spans="1:6" ht="15.5" x14ac:dyDescent="0.35">
      <c r="A179" s="95"/>
      <c r="B179" s="96"/>
      <c r="C179" s="97"/>
      <c r="D179" s="98"/>
      <c r="E179" s="98"/>
      <c r="F179" s="99"/>
    </row>
    <row r="180" spans="1:6" ht="15.5" x14ac:dyDescent="0.35">
      <c r="A180" s="95"/>
      <c r="B180" s="96"/>
      <c r="C180" s="97"/>
      <c r="D180" s="98"/>
      <c r="E180" s="98"/>
      <c r="F180" s="99"/>
    </row>
    <row r="181" spans="1:6" ht="15.5" x14ac:dyDescent="0.35">
      <c r="A181" s="95"/>
      <c r="B181" s="96"/>
      <c r="C181" s="97"/>
      <c r="D181" s="98"/>
      <c r="E181" s="98"/>
      <c r="F181" s="99"/>
    </row>
    <row r="182" spans="1:6" ht="15.5" x14ac:dyDescent="0.35">
      <c r="A182" s="95"/>
      <c r="B182" s="96"/>
      <c r="C182" s="97"/>
      <c r="D182" s="98"/>
      <c r="E182" s="98"/>
      <c r="F182" s="99"/>
    </row>
    <row r="183" spans="1:6" ht="15.5" x14ac:dyDescent="0.35">
      <c r="A183" s="95"/>
      <c r="B183" s="96"/>
      <c r="C183" s="97"/>
      <c r="D183" s="98"/>
      <c r="E183" s="98"/>
      <c r="F183" s="99"/>
    </row>
    <row r="184" spans="1:6" ht="15.5" x14ac:dyDescent="0.35">
      <c r="A184" s="95"/>
      <c r="B184" s="96"/>
      <c r="C184" s="97"/>
      <c r="D184" s="98"/>
      <c r="E184" s="98"/>
      <c r="F184" s="99"/>
    </row>
    <row r="185" spans="1:6" ht="15.5" x14ac:dyDescent="0.35">
      <c r="A185" s="95"/>
      <c r="B185" s="96"/>
      <c r="C185" s="97"/>
      <c r="D185" s="98"/>
      <c r="E185" s="98"/>
      <c r="F185" s="99"/>
    </row>
    <row r="186" spans="1:6" ht="15.5" x14ac:dyDescent="0.35">
      <c r="A186" s="95"/>
      <c r="B186" s="96"/>
      <c r="C186" s="97"/>
      <c r="D186" s="98"/>
      <c r="E186" s="98"/>
      <c r="F186" s="99"/>
    </row>
    <row r="187" spans="1:6" ht="15.5" x14ac:dyDescent="0.35">
      <c r="A187" s="95"/>
      <c r="B187" s="96"/>
      <c r="C187" s="97"/>
      <c r="D187" s="98"/>
      <c r="E187" s="98"/>
      <c r="F187" s="99"/>
    </row>
    <row r="188" spans="1:6" ht="15.5" x14ac:dyDescent="0.35">
      <c r="A188" s="95"/>
      <c r="B188" s="96"/>
      <c r="C188" s="97"/>
      <c r="D188" s="98"/>
      <c r="E188" s="98"/>
      <c r="F188" s="99"/>
    </row>
    <row r="189" spans="1:6" ht="15.5" x14ac:dyDescent="0.35">
      <c r="A189" s="95"/>
      <c r="B189" s="96"/>
      <c r="C189" s="97"/>
      <c r="D189" s="98"/>
      <c r="E189" s="98"/>
      <c r="F189" s="99"/>
    </row>
    <row r="190" spans="1:6" ht="15.5" x14ac:dyDescent="0.35">
      <c r="A190" s="95"/>
      <c r="B190" s="96"/>
      <c r="C190" s="97"/>
      <c r="D190" s="98"/>
      <c r="E190" s="98"/>
      <c r="F190" s="99"/>
    </row>
    <row r="191" spans="1:6" ht="15.5" x14ac:dyDescent="0.35">
      <c r="A191" s="95"/>
      <c r="B191" s="96"/>
      <c r="C191" s="97"/>
      <c r="D191" s="98"/>
      <c r="E191" s="98"/>
      <c r="F191" s="99"/>
    </row>
    <row r="192" spans="1:6" ht="15.5" x14ac:dyDescent="0.35">
      <c r="A192" s="95"/>
      <c r="B192" s="96"/>
      <c r="C192" s="97"/>
      <c r="D192" s="98"/>
      <c r="E192" s="98"/>
      <c r="F192" s="99"/>
    </row>
    <row r="193" spans="1:6" ht="15.5" x14ac:dyDescent="0.35">
      <c r="A193" s="95"/>
      <c r="B193" s="96"/>
      <c r="C193" s="97"/>
      <c r="D193" s="98"/>
      <c r="E193" s="98"/>
      <c r="F193" s="99"/>
    </row>
    <row r="194" spans="1:6" ht="15.5" x14ac:dyDescent="0.35">
      <c r="A194" s="95"/>
      <c r="B194" s="96"/>
      <c r="C194" s="97"/>
      <c r="D194" s="98"/>
      <c r="E194" s="98"/>
      <c r="F194" s="99"/>
    </row>
    <row r="195" spans="1:6" ht="15.5" x14ac:dyDescent="0.35">
      <c r="A195" s="95"/>
      <c r="B195" s="96"/>
      <c r="C195" s="97"/>
      <c r="D195" s="98"/>
      <c r="E195" s="98"/>
      <c r="F195" s="99"/>
    </row>
    <row r="196" spans="1:6" ht="15.5" x14ac:dyDescent="0.35">
      <c r="A196" s="95"/>
      <c r="B196" s="96"/>
      <c r="C196" s="97"/>
      <c r="D196" s="98"/>
      <c r="E196" s="98"/>
      <c r="F196" s="99"/>
    </row>
    <row r="197" spans="1:6" ht="15.5" x14ac:dyDescent="0.35">
      <c r="A197" s="95"/>
      <c r="B197" s="96"/>
      <c r="C197" s="97"/>
      <c r="D197" s="98"/>
      <c r="E197" s="98"/>
      <c r="F197" s="99"/>
    </row>
    <row r="198" spans="1:6" ht="15.5" x14ac:dyDescent="0.35">
      <c r="A198" s="95"/>
      <c r="B198" s="96"/>
      <c r="C198" s="97"/>
      <c r="D198" s="98"/>
      <c r="E198" s="98"/>
      <c r="F198" s="99"/>
    </row>
    <row r="199" spans="1:6" ht="15.5" x14ac:dyDescent="0.35">
      <c r="A199" s="95"/>
      <c r="B199" s="96"/>
      <c r="C199" s="97"/>
      <c r="D199" s="98"/>
      <c r="E199" s="98"/>
      <c r="F199" s="99"/>
    </row>
    <row r="200" spans="1:6" ht="15.5" x14ac:dyDescent="0.35">
      <c r="A200" s="95"/>
      <c r="B200" s="96"/>
      <c r="C200" s="97"/>
      <c r="D200" s="98"/>
      <c r="E200" s="98"/>
      <c r="F200" s="99"/>
    </row>
    <row r="201" spans="1:6" ht="15.5" x14ac:dyDescent="0.35">
      <c r="A201" s="95"/>
      <c r="B201" s="96"/>
      <c r="C201" s="97"/>
      <c r="D201" s="98"/>
      <c r="E201" s="98"/>
      <c r="F201" s="99"/>
    </row>
    <row r="202" spans="1:6" ht="15.5" x14ac:dyDescent="0.35">
      <c r="A202" s="95"/>
      <c r="B202" s="96"/>
      <c r="C202" s="97"/>
      <c r="D202" s="98"/>
      <c r="E202" s="98"/>
      <c r="F202" s="99"/>
    </row>
    <row r="203" spans="1:6" ht="15.5" x14ac:dyDescent="0.35">
      <c r="A203" s="95"/>
      <c r="B203" s="96"/>
      <c r="C203" s="97"/>
      <c r="D203" s="98"/>
      <c r="E203" s="98"/>
      <c r="F203" s="99"/>
    </row>
    <row r="204" spans="1:6" ht="15.5" x14ac:dyDescent="0.35">
      <c r="A204" s="95"/>
      <c r="B204" s="96"/>
      <c r="C204" s="97"/>
      <c r="D204" s="98"/>
      <c r="E204" s="98"/>
      <c r="F204" s="99"/>
    </row>
    <row r="205" spans="1:6" ht="15.5" x14ac:dyDescent="0.35">
      <c r="A205" s="95"/>
      <c r="B205" s="96"/>
      <c r="C205" s="97"/>
      <c r="D205" s="98"/>
      <c r="E205" s="98"/>
      <c r="F205" s="99"/>
    </row>
    <row r="206" spans="1:6" ht="15.5" x14ac:dyDescent="0.35">
      <c r="A206" s="95"/>
      <c r="B206" s="96"/>
      <c r="C206" s="97"/>
      <c r="D206" s="98"/>
      <c r="E206" s="98"/>
      <c r="F206" s="99"/>
    </row>
    <row r="207" spans="1:6" ht="15.5" x14ac:dyDescent="0.35">
      <c r="A207" s="95"/>
      <c r="B207" s="96"/>
      <c r="C207" s="97"/>
      <c r="D207" s="98"/>
      <c r="E207" s="98"/>
      <c r="F207" s="99"/>
    </row>
    <row r="208" spans="1:6" ht="15.5" x14ac:dyDescent="0.35">
      <c r="A208" s="95"/>
      <c r="B208" s="96"/>
      <c r="C208" s="97"/>
      <c r="D208" s="98"/>
      <c r="E208" s="98"/>
      <c r="F208" s="99"/>
    </row>
    <row r="209" spans="1:6" ht="15.5" x14ac:dyDescent="0.35">
      <c r="A209" s="95"/>
      <c r="B209" s="96"/>
      <c r="C209" s="97"/>
      <c r="D209" s="98"/>
      <c r="E209" s="98"/>
      <c r="F209" s="99"/>
    </row>
    <row r="210" spans="1:6" ht="15.5" x14ac:dyDescent="0.35">
      <c r="A210" s="95"/>
      <c r="B210" s="96"/>
      <c r="C210" s="97"/>
      <c r="D210" s="98"/>
      <c r="E210" s="98"/>
      <c r="F210" s="99"/>
    </row>
    <row r="211" spans="1:6" ht="15.5" x14ac:dyDescent="0.35">
      <c r="A211" s="95"/>
      <c r="B211" s="96"/>
      <c r="C211" s="97"/>
      <c r="D211" s="98"/>
      <c r="E211" s="98"/>
      <c r="F211" s="99"/>
    </row>
    <row r="212" spans="1:6" ht="15.5" x14ac:dyDescent="0.35">
      <c r="A212" s="95"/>
      <c r="B212" s="96"/>
      <c r="C212" s="97"/>
      <c r="D212" s="98"/>
      <c r="E212" s="98"/>
      <c r="F212" s="99"/>
    </row>
    <row r="213" spans="1:6" ht="15.5" x14ac:dyDescent="0.35">
      <c r="A213" s="95"/>
      <c r="B213" s="96"/>
      <c r="C213" s="97"/>
      <c r="D213" s="98"/>
      <c r="E213" s="98"/>
      <c r="F213" s="99"/>
    </row>
    <row r="214" spans="1:6" ht="15.5" x14ac:dyDescent="0.35">
      <c r="A214" s="95"/>
      <c r="B214" s="96"/>
      <c r="C214" s="97"/>
      <c r="D214" s="98"/>
      <c r="E214" s="98"/>
      <c r="F214" s="99"/>
    </row>
    <row r="215" spans="1:6" ht="15.5" x14ac:dyDescent="0.35">
      <c r="A215" s="95"/>
      <c r="B215" s="96"/>
      <c r="C215" s="97"/>
      <c r="D215" s="98"/>
      <c r="E215" s="98"/>
      <c r="F215" s="99"/>
    </row>
    <row r="216" spans="1:6" ht="15.5" x14ac:dyDescent="0.35">
      <c r="A216" s="95"/>
      <c r="B216" s="96"/>
      <c r="C216" s="97"/>
      <c r="D216" s="98"/>
      <c r="E216" s="98"/>
      <c r="F216" s="99"/>
    </row>
    <row r="217" spans="1:6" ht="15.5" x14ac:dyDescent="0.35">
      <c r="A217" s="95"/>
      <c r="B217" s="96"/>
      <c r="C217" s="97"/>
      <c r="D217" s="98"/>
      <c r="E217" s="98"/>
      <c r="F217" s="99"/>
    </row>
    <row r="218" spans="1:6" ht="15.5" x14ac:dyDescent="0.35">
      <c r="A218" s="95"/>
      <c r="B218" s="96"/>
      <c r="C218" s="97"/>
      <c r="D218" s="98"/>
      <c r="E218" s="98"/>
      <c r="F218" s="99"/>
    </row>
    <row r="219" spans="1:6" ht="15.5" x14ac:dyDescent="0.35">
      <c r="A219" s="95"/>
      <c r="B219" s="96"/>
      <c r="C219" s="97"/>
      <c r="D219" s="98"/>
      <c r="E219" s="98"/>
      <c r="F219" s="99"/>
    </row>
    <row r="220" spans="1:6" ht="15.5" x14ac:dyDescent="0.35">
      <c r="A220" s="95"/>
      <c r="B220" s="96"/>
      <c r="C220" s="97"/>
      <c r="D220" s="98"/>
      <c r="E220" s="98"/>
      <c r="F220" s="99"/>
    </row>
    <row r="221" spans="1:6" ht="15.5" x14ac:dyDescent="0.35">
      <c r="A221" s="95"/>
      <c r="B221" s="96"/>
      <c r="C221" s="97"/>
      <c r="D221" s="98"/>
      <c r="E221" s="98"/>
      <c r="F221" s="99"/>
    </row>
    <row r="222" spans="1:6" ht="15.5" x14ac:dyDescent="0.35">
      <c r="A222" s="95"/>
      <c r="B222" s="96"/>
      <c r="C222" s="97"/>
      <c r="D222" s="98"/>
      <c r="E222" s="98"/>
      <c r="F222" s="99"/>
    </row>
    <row r="223" spans="1:6" ht="15.5" x14ac:dyDescent="0.35">
      <c r="A223" s="95"/>
      <c r="B223" s="96"/>
      <c r="C223" s="97"/>
      <c r="D223" s="98"/>
      <c r="E223" s="98"/>
      <c r="F223" s="99"/>
    </row>
    <row r="224" spans="1:6" ht="15.5" x14ac:dyDescent="0.35">
      <c r="A224" s="95"/>
      <c r="B224" s="96"/>
      <c r="C224" s="97"/>
      <c r="D224" s="98"/>
      <c r="E224" s="98"/>
      <c r="F224" s="99"/>
    </row>
    <row r="225" spans="1:6" ht="15.5" x14ac:dyDescent="0.35">
      <c r="A225" s="95"/>
      <c r="B225" s="96"/>
      <c r="C225" s="97"/>
      <c r="D225" s="98"/>
      <c r="E225" s="98"/>
      <c r="F225" s="99"/>
    </row>
    <row r="226" spans="1:6" ht="15.5" x14ac:dyDescent="0.35">
      <c r="A226" s="95"/>
      <c r="B226" s="96"/>
      <c r="C226" s="97"/>
      <c r="D226" s="98"/>
      <c r="E226" s="98"/>
      <c r="F226" s="99"/>
    </row>
    <row r="227" spans="1:6" ht="15.5" x14ac:dyDescent="0.35">
      <c r="A227" s="95"/>
      <c r="B227" s="96"/>
      <c r="C227" s="97"/>
      <c r="D227" s="98"/>
      <c r="E227" s="98"/>
      <c r="F227" s="99"/>
    </row>
    <row r="228" spans="1:6" ht="15.5" x14ac:dyDescent="0.35">
      <c r="A228" s="95"/>
      <c r="B228" s="96"/>
      <c r="C228" s="97"/>
      <c r="D228" s="98"/>
      <c r="E228" s="98"/>
      <c r="F228" s="99"/>
    </row>
    <row r="229" spans="1:6" ht="15.5" x14ac:dyDescent="0.35">
      <c r="A229" s="95"/>
      <c r="B229" s="96"/>
      <c r="C229" s="97"/>
      <c r="D229" s="98"/>
      <c r="E229" s="98"/>
      <c r="F229" s="99"/>
    </row>
    <row r="230" spans="1:6" ht="15.5" x14ac:dyDescent="0.35">
      <c r="A230" s="95"/>
      <c r="B230" s="96"/>
      <c r="C230" s="97"/>
      <c r="D230" s="98"/>
      <c r="E230" s="98"/>
      <c r="F230" s="99"/>
    </row>
    <row r="231" spans="1:6" ht="15.5" x14ac:dyDescent="0.35">
      <c r="A231" s="95"/>
      <c r="B231" s="96"/>
      <c r="C231" s="97"/>
      <c r="D231" s="98"/>
      <c r="E231" s="98"/>
      <c r="F231" s="99"/>
    </row>
    <row r="232" spans="1:6" ht="15.5" x14ac:dyDescent="0.35">
      <c r="A232" s="95"/>
      <c r="B232" s="96"/>
      <c r="C232" s="97"/>
      <c r="D232" s="98"/>
      <c r="E232" s="98"/>
      <c r="F232" s="99"/>
    </row>
    <row r="233" spans="1:6" ht="15.5" x14ac:dyDescent="0.35">
      <c r="A233" s="95"/>
      <c r="B233" s="96"/>
      <c r="C233" s="97"/>
      <c r="D233" s="98"/>
      <c r="E233" s="98"/>
      <c r="F233" s="99"/>
    </row>
    <row r="234" spans="1:6" ht="15.5" x14ac:dyDescent="0.35">
      <c r="A234" s="95"/>
      <c r="B234" s="96"/>
      <c r="C234" s="97"/>
      <c r="D234" s="98"/>
      <c r="E234" s="98"/>
      <c r="F234" s="99"/>
    </row>
    <row r="235" spans="1:6" ht="15.5" x14ac:dyDescent="0.35">
      <c r="A235" s="95"/>
      <c r="B235" s="96"/>
      <c r="C235" s="97"/>
      <c r="D235" s="98"/>
      <c r="E235" s="98"/>
      <c r="F235" s="99"/>
    </row>
    <row r="236" spans="1:6" ht="15.5" x14ac:dyDescent="0.35">
      <c r="A236" s="95"/>
      <c r="B236" s="96"/>
      <c r="C236" s="97"/>
      <c r="D236" s="98"/>
      <c r="E236" s="98"/>
      <c r="F236" s="99"/>
    </row>
    <row r="237" spans="1:6" ht="15.5" x14ac:dyDescent="0.35">
      <c r="A237" s="95"/>
      <c r="B237" s="96"/>
      <c r="C237" s="97"/>
      <c r="D237" s="98"/>
      <c r="E237" s="98"/>
      <c r="F237" s="99"/>
    </row>
    <row r="238" spans="1:6" ht="15.5" x14ac:dyDescent="0.35">
      <c r="A238" s="95"/>
      <c r="B238" s="96"/>
      <c r="C238" s="97"/>
      <c r="D238" s="98"/>
      <c r="E238" s="98"/>
      <c r="F238" s="99"/>
    </row>
    <row r="239" spans="1:6" ht="15.5" x14ac:dyDescent="0.35">
      <c r="A239" s="95"/>
      <c r="B239" s="96"/>
      <c r="C239" s="97"/>
      <c r="D239" s="98"/>
      <c r="E239" s="98"/>
      <c r="F239" s="99"/>
    </row>
    <row r="240" spans="1:6" ht="15.5" x14ac:dyDescent="0.35">
      <c r="A240" s="95"/>
      <c r="B240" s="96"/>
      <c r="C240" s="97"/>
      <c r="D240" s="98"/>
      <c r="E240" s="98"/>
      <c r="F240" s="99"/>
    </row>
    <row r="241" spans="1:6" ht="15.5" x14ac:dyDescent="0.35">
      <c r="A241" s="95"/>
      <c r="B241" s="96"/>
      <c r="C241" s="97"/>
      <c r="D241" s="98"/>
      <c r="E241" s="98"/>
      <c r="F241" s="99"/>
    </row>
    <row r="242" spans="1:6" ht="15.5" x14ac:dyDescent="0.35">
      <c r="A242" s="95"/>
      <c r="B242" s="96"/>
      <c r="C242" s="97"/>
      <c r="D242" s="98"/>
      <c r="E242" s="98"/>
      <c r="F242" s="99"/>
    </row>
    <row r="243" spans="1:6" ht="15.5" x14ac:dyDescent="0.35">
      <c r="A243" s="95"/>
      <c r="B243" s="96"/>
      <c r="C243" s="97"/>
      <c r="D243" s="98"/>
      <c r="E243" s="98"/>
      <c r="F243" s="99"/>
    </row>
    <row r="244" spans="1:6" ht="15.5" x14ac:dyDescent="0.35">
      <c r="A244" s="95"/>
      <c r="B244" s="96"/>
      <c r="C244" s="97"/>
      <c r="D244" s="98"/>
      <c r="E244" s="98"/>
      <c r="F244" s="99"/>
    </row>
    <row r="245" spans="1:6" ht="15.5" x14ac:dyDescent="0.35">
      <c r="A245" s="95"/>
      <c r="B245" s="96"/>
      <c r="C245" s="97"/>
      <c r="D245" s="98"/>
      <c r="E245" s="98"/>
      <c r="F245" s="99"/>
    </row>
    <row r="246" spans="1:6" ht="15.5" x14ac:dyDescent="0.35">
      <c r="A246" s="95"/>
      <c r="B246" s="96"/>
      <c r="C246" s="97"/>
      <c r="D246" s="98"/>
      <c r="E246" s="98"/>
      <c r="F246" s="99"/>
    </row>
    <row r="247" spans="1:6" ht="15.5" x14ac:dyDescent="0.35">
      <c r="A247" s="95"/>
      <c r="B247" s="96"/>
      <c r="C247" s="97"/>
      <c r="D247" s="98"/>
      <c r="E247" s="98"/>
      <c r="F247" s="99"/>
    </row>
    <row r="248" spans="1:6" ht="15.5" x14ac:dyDescent="0.35">
      <c r="A248" s="95"/>
      <c r="B248" s="96"/>
      <c r="C248" s="97"/>
      <c r="D248" s="98"/>
      <c r="E248" s="98"/>
      <c r="F248" s="99"/>
    </row>
    <row r="249" spans="1:6" ht="15.5" x14ac:dyDescent="0.35">
      <c r="A249" s="95"/>
      <c r="B249" s="96"/>
      <c r="C249" s="97"/>
      <c r="D249" s="98"/>
      <c r="E249" s="98"/>
      <c r="F249" s="99"/>
    </row>
    <row r="250" spans="1:6" ht="15.5" x14ac:dyDescent="0.35">
      <c r="A250" s="95"/>
      <c r="B250" s="96"/>
      <c r="C250" s="97"/>
      <c r="D250" s="98"/>
      <c r="E250" s="98"/>
      <c r="F250" s="99"/>
    </row>
    <row r="251" spans="1:6" ht="15.5" x14ac:dyDescent="0.35">
      <c r="A251" s="95"/>
      <c r="B251" s="96"/>
      <c r="C251" s="97"/>
      <c r="D251" s="98"/>
      <c r="E251" s="98"/>
      <c r="F251" s="99"/>
    </row>
    <row r="252" spans="1:6" ht="15.5" x14ac:dyDescent="0.35">
      <c r="A252" s="95"/>
      <c r="B252" s="96"/>
      <c r="C252" s="97"/>
      <c r="D252" s="98"/>
      <c r="E252" s="98"/>
      <c r="F252" s="99"/>
    </row>
    <row r="253" spans="1:6" ht="15.5" x14ac:dyDescent="0.35">
      <c r="A253" s="95"/>
      <c r="B253" s="96"/>
      <c r="C253" s="97"/>
      <c r="D253" s="98"/>
      <c r="E253" s="98"/>
      <c r="F253" s="99"/>
    </row>
    <row r="254" spans="1:6" ht="15.5" x14ac:dyDescent="0.35">
      <c r="A254" s="95"/>
      <c r="B254" s="96"/>
      <c r="C254" s="97"/>
      <c r="D254" s="98"/>
      <c r="E254" s="98"/>
      <c r="F254" s="99"/>
    </row>
    <row r="255" spans="1:6" ht="15.5" x14ac:dyDescent="0.35">
      <c r="A255" s="95"/>
      <c r="B255" s="96"/>
      <c r="C255" s="97"/>
      <c r="D255" s="98"/>
      <c r="E255" s="98"/>
      <c r="F255" s="99"/>
    </row>
    <row r="256" spans="1:6" ht="15.5" x14ac:dyDescent="0.35">
      <c r="A256" s="95"/>
      <c r="B256" s="96"/>
      <c r="C256" s="97"/>
      <c r="D256" s="98"/>
      <c r="E256" s="98"/>
      <c r="F256" s="99"/>
    </row>
    <row r="257" spans="1:6" ht="15.5" x14ac:dyDescent="0.35">
      <c r="A257" s="95"/>
      <c r="B257" s="96"/>
      <c r="C257" s="97"/>
      <c r="D257" s="98"/>
      <c r="E257" s="98"/>
      <c r="F257" s="99"/>
    </row>
    <row r="258" spans="1:6" ht="15.5" x14ac:dyDescent="0.35">
      <c r="A258" s="95"/>
      <c r="B258" s="96"/>
      <c r="C258" s="97"/>
      <c r="D258" s="98"/>
      <c r="E258" s="98"/>
      <c r="F258" s="99"/>
    </row>
    <row r="259" spans="1:6" ht="15.5" x14ac:dyDescent="0.35">
      <c r="A259" s="95"/>
      <c r="B259" s="96"/>
      <c r="C259" s="97"/>
      <c r="D259" s="98"/>
      <c r="E259" s="98"/>
      <c r="F259" s="99"/>
    </row>
    <row r="260" spans="1:6" ht="15.5" x14ac:dyDescent="0.35">
      <c r="A260" s="95"/>
      <c r="B260" s="96"/>
      <c r="C260" s="97"/>
      <c r="D260" s="98"/>
      <c r="E260" s="98"/>
      <c r="F260" s="99"/>
    </row>
    <row r="261" spans="1:6" ht="15.5" x14ac:dyDescent="0.35">
      <c r="A261" s="95"/>
      <c r="B261" s="96"/>
      <c r="C261" s="97"/>
      <c r="D261" s="98"/>
      <c r="E261" s="98"/>
      <c r="F261" s="99"/>
    </row>
    <row r="262" spans="1:6" ht="15.5" x14ac:dyDescent="0.35">
      <c r="A262" s="95"/>
      <c r="B262" s="96"/>
      <c r="C262" s="97"/>
      <c r="D262" s="98"/>
      <c r="E262" s="98"/>
      <c r="F262" s="99"/>
    </row>
    <row r="263" spans="1:6" ht="15.5" x14ac:dyDescent="0.35">
      <c r="A263" s="95"/>
      <c r="B263" s="96"/>
      <c r="C263" s="97"/>
      <c r="D263" s="98"/>
      <c r="E263" s="98"/>
      <c r="F263" s="99"/>
    </row>
    <row r="264" spans="1:6" ht="15.5" x14ac:dyDescent="0.35">
      <c r="A264" s="95"/>
      <c r="B264" s="96"/>
      <c r="C264" s="97"/>
      <c r="D264" s="98"/>
      <c r="E264" s="98"/>
      <c r="F264" s="99"/>
    </row>
    <row r="265" spans="1:6" ht="15.5" x14ac:dyDescent="0.35">
      <c r="A265" s="95"/>
      <c r="B265" s="96"/>
      <c r="C265" s="97"/>
      <c r="D265" s="98"/>
      <c r="E265" s="98"/>
      <c r="F265" s="99"/>
    </row>
    <row r="266" spans="1:6" ht="15.5" x14ac:dyDescent="0.35">
      <c r="A266" s="95"/>
      <c r="B266" s="96"/>
      <c r="C266" s="97"/>
      <c r="D266" s="98"/>
      <c r="E266" s="98"/>
      <c r="F266" s="99"/>
    </row>
    <row r="267" spans="1:6" ht="15.5" x14ac:dyDescent="0.35">
      <c r="A267" s="95"/>
      <c r="B267" s="96"/>
      <c r="C267" s="97"/>
      <c r="D267" s="98"/>
      <c r="E267" s="98"/>
      <c r="F267" s="99"/>
    </row>
    <row r="268" spans="1:6" ht="15.5" x14ac:dyDescent="0.35">
      <c r="A268" s="95"/>
      <c r="B268" s="96"/>
      <c r="C268" s="97"/>
      <c r="D268" s="98"/>
      <c r="E268" s="98"/>
      <c r="F268" s="99"/>
    </row>
    <row r="269" spans="1:6" ht="15.5" x14ac:dyDescent="0.35">
      <c r="A269" s="95"/>
      <c r="B269" s="96"/>
      <c r="C269" s="97"/>
      <c r="D269" s="98"/>
      <c r="E269" s="98"/>
      <c r="F269" s="99"/>
    </row>
    <row r="270" spans="1:6" ht="15.5" x14ac:dyDescent="0.35">
      <c r="A270" s="95"/>
      <c r="B270" s="96"/>
      <c r="C270" s="97"/>
      <c r="D270" s="98"/>
      <c r="E270" s="98"/>
      <c r="F270" s="99"/>
    </row>
    <row r="271" spans="1:6" ht="15.5" x14ac:dyDescent="0.35">
      <c r="A271" s="95"/>
      <c r="B271" s="96"/>
      <c r="C271" s="97"/>
      <c r="D271" s="98"/>
      <c r="E271" s="98"/>
      <c r="F271" s="99"/>
    </row>
    <row r="272" spans="1:6" ht="15.5" x14ac:dyDescent="0.35">
      <c r="A272" s="95"/>
      <c r="B272" s="96"/>
      <c r="C272" s="97"/>
      <c r="D272" s="98"/>
      <c r="E272" s="98"/>
      <c r="F272" s="99"/>
    </row>
    <row r="273" spans="1:6" ht="15.5" x14ac:dyDescent="0.35">
      <c r="A273" s="95"/>
      <c r="B273" s="96"/>
      <c r="C273" s="97"/>
      <c r="D273" s="98"/>
      <c r="E273" s="98"/>
      <c r="F273" s="99"/>
    </row>
    <row r="274" spans="1:6" ht="15.5" x14ac:dyDescent="0.35">
      <c r="A274" s="95"/>
      <c r="B274" s="96"/>
      <c r="C274" s="97"/>
      <c r="D274" s="98"/>
      <c r="E274" s="98"/>
      <c r="F274" s="99"/>
    </row>
    <row r="275" spans="1:6" ht="15.5" x14ac:dyDescent="0.35">
      <c r="A275" s="95"/>
      <c r="B275" s="96"/>
      <c r="C275" s="97"/>
      <c r="D275" s="98"/>
      <c r="E275" s="98"/>
      <c r="F275" s="99"/>
    </row>
    <row r="276" spans="1:6" ht="15.5" x14ac:dyDescent="0.35">
      <c r="A276" s="95"/>
      <c r="B276" s="96"/>
      <c r="C276" s="97"/>
      <c r="D276" s="98"/>
      <c r="E276" s="98"/>
      <c r="F276" s="99"/>
    </row>
    <row r="277" spans="1:6" ht="15.5" x14ac:dyDescent="0.35">
      <c r="A277" s="95"/>
      <c r="B277" s="96"/>
      <c r="C277" s="97"/>
      <c r="D277" s="98"/>
      <c r="E277" s="98"/>
      <c r="F277" s="99"/>
    </row>
    <row r="278" spans="1:6" ht="15.5" x14ac:dyDescent="0.35">
      <c r="A278" s="95"/>
      <c r="B278" s="96"/>
      <c r="C278" s="97"/>
      <c r="D278" s="98"/>
      <c r="E278" s="98"/>
      <c r="F278" s="99"/>
    </row>
    <row r="279" spans="1:6" ht="15.5" x14ac:dyDescent="0.35">
      <c r="A279" s="95"/>
      <c r="B279" s="96"/>
      <c r="C279" s="97"/>
      <c r="D279" s="98"/>
      <c r="E279" s="98"/>
      <c r="F279" s="99"/>
    </row>
    <row r="280" spans="1:6" ht="15.5" x14ac:dyDescent="0.35">
      <c r="A280" s="95"/>
      <c r="B280" s="96"/>
      <c r="C280" s="97"/>
      <c r="D280" s="98"/>
      <c r="E280" s="98"/>
      <c r="F280" s="99"/>
    </row>
    <row r="281" spans="1:6" ht="15.5" x14ac:dyDescent="0.35">
      <c r="A281" s="95"/>
      <c r="B281" s="96"/>
      <c r="C281" s="97"/>
      <c r="D281" s="98"/>
      <c r="E281" s="98"/>
      <c r="F281" s="99"/>
    </row>
    <row r="282" spans="1:6" ht="15.5" x14ac:dyDescent="0.35">
      <c r="A282" s="95"/>
      <c r="B282" s="96"/>
      <c r="C282" s="97"/>
      <c r="D282" s="98"/>
      <c r="E282" s="98"/>
      <c r="F282" s="99"/>
    </row>
    <row r="283" spans="1:6" ht="15.5" x14ac:dyDescent="0.35">
      <c r="A283" s="95"/>
      <c r="B283" s="96"/>
      <c r="C283" s="97"/>
      <c r="D283" s="98"/>
      <c r="E283" s="98"/>
      <c r="F283" s="99"/>
    </row>
    <row r="284" spans="1:6" ht="15.5" x14ac:dyDescent="0.35">
      <c r="A284" s="95"/>
      <c r="B284" s="96"/>
      <c r="C284" s="97"/>
      <c r="D284" s="98"/>
      <c r="E284" s="98"/>
      <c r="F284" s="99"/>
    </row>
    <row r="285" spans="1:6" ht="15.5" x14ac:dyDescent="0.35">
      <c r="A285" s="95"/>
      <c r="B285" s="96"/>
      <c r="C285" s="97"/>
      <c r="D285" s="98"/>
      <c r="E285" s="98"/>
      <c r="F285" s="99"/>
    </row>
    <row r="286" spans="1:6" ht="15.5" x14ac:dyDescent="0.35">
      <c r="A286" s="95"/>
      <c r="B286" s="96"/>
      <c r="C286" s="97"/>
      <c r="D286" s="98"/>
      <c r="E286" s="98"/>
      <c r="F286" s="99"/>
    </row>
    <row r="287" spans="1:6" ht="15.5" x14ac:dyDescent="0.35">
      <c r="A287" s="95"/>
      <c r="B287" s="96"/>
      <c r="C287" s="97"/>
      <c r="D287" s="98"/>
      <c r="E287" s="98"/>
      <c r="F287" s="99"/>
    </row>
    <row r="288" spans="1:6" ht="15.5" x14ac:dyDescent="0.35">
      <c r="A288" s="95"/>
      <c r="B288" s="96"/>
      <c r="C288" s="97"/>
      <c r="D288" s="98"/>
      <c r="E288" s="98"/>
      <c r="F288" s="99"/>
    </row>
    <row r="289" spans="1:6" ht="15.5" x14ac:dyDescent="0.35">
      <c r="A289" s="95"/>
      <c r="B289" s="96"/>
      <c r="C289" s="97"/>
      <c r="D289" s="98"/>
      <c r="E289" s="98"/>
      <c r="F289" s="99"/>
    </row>
    <row r="290" spans="1:6" ht="15.5" x14ac:dyDescent="0.35">
      <c r="A290" s="95"/>
      <c r="B290" s="96"/>
      <c r="C290" s="97"/>
      <c r="D290" s="98"/>
      <c r="E290" s="98"/>
      <c r="F290" s="99"/>
    </row>
    <row r="291" spans="1:6" ht="15.5" x14ac:dyDescent="0.35">
      <c r="A291" s="95"/>
      <c r="B291" s="96"/>
      <c r="C291" s="97"/>
      <c r="D291" s="98"/>
      <c r="E291" s="98"/>
      <c r="F291" s="99"/>
    </row>
    <row r="292" spans="1:6" ht="15.5" x14ac:dyDescent="0.35">
      <c r="A292" s="95"/>
      <c r="B292" s="96"/>
      <c r="C292" s="97"/>
      <c r="D292" s="98"/>
      <c r="E292" s="98"/>
      <c r="F292" s="99"/>
    </row>
    <row r="293" spans="1:6" ht="15.5" x14ac:dyDescent="0.35">
      <c r="A293" s="95"/>
      <c r="B293" s="96"/>
      <c r="C293" s="97"/>
      <c r="D293" s="98"/>
      <c r="E293" s="98"/>
      <c r="F293" s="99"/>
    </row>
    <row r="294" spans="1:6" ht="15.5" x14ac:dyDescent="0.35">
      <c r="A294" s="95"/>
      <c r="B294" s="96"/>
      <c r="C294" s="97"/>
      <c r="D294" s="98"/>
      <c r="E294" s="98"/>
      <c r="F294" s="99"/>
    </row>
    <row r="295" spans="1:6" ht="15.5" x14ac:dyDescent="0.35">
      <c r="A295" s="95"/>
      <c r="B295" s="96"/>
      <c r="C295" s="97"/>
      <c r="D295" s="98"/>
      <c r="E295" s="98"/>
      <c r="F295" s="99"/>
    </row>
    <row r="296" spans="1:6" ht="15.5" x14ac:dyDescent="0.35">
      <c r="A296" s="95"/>
      <c r="B296" s="96"/>
      <c r="C296" s="97"/>
      <c r="D296" s="98"/>
      <c r="E296" s="98"/>
      <c r="F296" s="99"/>
    </row>
    <row r="297" spans="1:6" ht="15.5" x14ac:dyDescent="0.35">
      <c r="A297" s="95"/>
      <c r="B297" s="96"/>
      <c r="C297" s="97"/>
      <c r="D297" s="98"/>
      <c r="E297" s="98"/>
      <c r="F297" s="99"/>
    </row>
    <row r="298" spans="1:6" ht="15.5" x14ac:dyDescent="0.35">
      <c r="A298" s="95"/>
      <c r="B298" s="96"/>
      <c r="C298" s="97"/>
      <c r="D298" s="98"/>
      <c r="E298" s="98"/>
      <c r="F298" s="99"/>
    </row>
    <row r="299" spans="1:6" ht="15.5" x14ac:dyDescent="0.35">
      <c r="A299" s="95"/>
      <c r="B299" s="96"/>
      <c r="C299" s="97"/>
      <c r="D299" s="98"/>
      <c r="E299" s="98"/>
      <c r="F299" s="99"/>
    </row>
    <row r="300" spans="1:6" ht="15.5" x14ac:dyDescent="0.35">
      <c r="A300" s="95"/>
      <c r="B300" s="96"/>
      <c r="C300" s="97"/>
      <c r="D300" s="98"/>
      <c r="E300" s="98"/>
      <c r="F300" s="99"/>
    </row>
    <row r="301" spans="1:6" ht="15.5" x14ac:dyDescent="0.35">
      <c r="A301" s="95"/>
      <c r="B301" s="96"/>
      <c r="C301" s="97"/>
      <c r="D301" s="98"/>
      <c r="E301" s="98"/>
      <c r="F301" s="99"/>
    </row>
    <row r="302" spans="1:6" ht="15.5" x14ac:dyDescent="0.35">
      <c r="A302" s="95"/>
      <c r="B302" s="96"/>
      <c r="C302" s="97"/>
      <c r="D302" s="98"/>
      <c r="E302" s="98"/>
      <c r="F302" s="99"/>
    </row>
    <row r="303" spans="1:6" ht="15.5" x14ac:dyDescent="0.35">
      <c r="A303" s="95"/>
      <c r="B303" s="96"/>
      <c r="C303" s="97"/>
      <c r="D303" s="98"/>
      <c r="E303" s="98"/>
      <c r="F303" s="99"/>
    </row>
    <row r="304" spans="1:6" ht="15.5" x14ac:dyDescent="0.35">
      <c r="A304" s="95"/>
      <c r="B304" s="96"/>
      <c r="C304" s="97"/>
      <c r="D304" s="98"/>
      <c r="E304" s="98"/>
      <c r="F304" s="99"/>
    </row>
    <row r="305" spans="1:6" ht="15.5" x14ac:dyDescent="0.35">
      <c r="A305" s="95"/>
      <c r="B305" s="96"/>
      <c r="C305" s="97"/>
      <c r="D305" s="98"/>
      <c r="E305" s="98"/>
      <c r="F305" s="99"/>
    </row>
    <row r="306" spans="1:6" ht="15.5" x14ac:dyDescent="0.35">
      <c r="A306" s="95"/>
      <c r="B306" s="96"/>
      <c r="C306" s="97"/>
      <c r="D306" s="98"/>
      <c r="E306" s="98"/>
      <c r="F306" s="99"/>
    </row>
    <row r="307" spans="1:6" ht="15.5" x14ac:dyDescent="0.35">
      <c r="A307" s="95"/>
      <c r="B307" s="96"/>
      <c r="C307" s="97"/>
      <c r="D307" s="98"/>
      <c r="E307" s="98"/>
      <c r="F307" s="99"/>
    </row>
    <row r="308" spans="1:6" ht="15.5" x14ac:dyDescent="0.35">
      <c r="A308" s="95"/>
      <c r="B308" s="96"/>
      <c r="C308" s="97"/>
      <c r="D308" s="98"/>
      <c r="E308" s="98"/>
      <c r="F308" s="99"/>
    </row>
    <row r="309" spans="1:6" ht="15.5" x14ac:dyDescent="0.35">
      <c r="A309" s="95"/>
      <c r="B309" s="96"/>
      <c r="C309" s="97"/>
      <c r="D309" s="98"/>
      <c r="E309" s="98"/>
      <c r="F309" s="99"/>
    </row>
    <row r="310" spans="1:6" ht="15.5" x14ac:dyDescent="0.35">
      <c r="A310" s="95"/>
      <c r="B310" s="96"/>
      <c r="C310" s="97"/>
      <c r="D310" s="98"/>
      <c r="E310" s="98"/>
      <c r="F310" s="99"/>
    </row>
    <row r="311" spans="1:6" ht="15.5" x14ac:dyDescent="0.35">
      <c r="A311" s="95"/>
      <c r="B311" s="96"/>
      <c r="C311" s="97"/>
      <c r="D311" s="98"/>
      <c r="E311" s="98"/>
      <c r="F311" s="99"/>
    </row>
    <row r="312" spans="1:6" ht="15.5" x14ac:dyDescent="0.35">
      <c r="A312" s="95"/>
      <c r="B312" s="96"/>
      <c r="C312" s="97"/>
      <c r="D312" s="98"/>
      <c r="E312" s="98"/>
      <c r="F312" s="99"/>
    </row>
    <row r="313" spans="1:6" ht="15.5" x14ac:dyDescent="0.35">
      <c r="A313" s="95"/>
      <c r="B313" s="96"/>
      <c r="C313" s="97"/>
      <c r="D313" s="98"/>
      <c r="E313" s="98"/>
      <c r="F313" s="99"/>
    </row>
    <row r="314" spans="1:6" ht="15.5" x14ac:dyDescent="0.35">
      <c r="A314" s="95"/>
      <c r="B314" s="96"/>
      <c r="C314" s="97"/>
      <c r="D314" s="98"/>
      <c r="E314" s="98"/>
      <c r="F314" s="99"/>
    </row>
    <row r="315" spans="1:6" ht="15.5" x14ac:dyDescent="0.35">
      <c r="A315" s="95"/>
      <c r="B315" s="96"/>
      <c r="C315" s="97"/>
      <c r="D315" s="98"/>
      <c r="E315" s="98"/>
      <c r="F315" s="99"/>
    </row>
    <row r="316" spans="1:6" ht="15.5" x14ac:dyDescent="0.35">
      <c r="A316" s="95"/>
      <c r="B316" s="96"/>
      <c r="C316" s="97"/>
      <c r="D316" s="98"/>
      <c r="E316" s="98"/>
      <c r="F316" s="99"/>
    </row>
    <row r="317" spans="1:6" ht="15.5" x14ac:dyDescent="0.35">
      <c r="A317" s="95"/>
      <c r="B317" s="96"/>
      <c r="C317" s="97"/>
      <c r="D317" s="98"/>
      <c r="E317" s="98"/>
      <c r="F317" s="99"/>
    </row>
    <row r="318" spans="1:6" ht="15.5" x14ac:dyDescent="0.35">
      <c r="A318" s="95"/>
      <c r="B318" s="96"/>
      <c r="C318" s="97"/>
      <c r="D318" s="98"/>
      <c r="E318" s="98"/>
      <c r="F318" s="99"/>
    </row>
    <row r="319" spans="1:6" ht="15.5" x14ac:dyDescent="0.35">
      <c r="A319" s="95"/>
      <c r="B319" s="96"/>
      <c r="C319" s="97"/>
      <c r="D319" s="98"/>
      <c r="E319" s="98"/>
      <c r="F319" s="99"/>
    </row>
    <row r="320" spans="1:6" ht="15.5" x14ac:dyDescent="0.35">
      <c r="A320" s="95"/>
      <c r="B320" s="96"/>
      <c r="C320" s="97"/>
      <c r="D320" s="98"/>
      <c r="E320" s="98"/>
      <c r="F320" s="99"/>
    </row>
    <row r="321" spans="1:6" ht="15.5" x14ac:dyDescent="0.35">
      <c r="A321" s="95"/>
      <c r="B321" s="96"/>
      <c r="C321" s="97"/>
      <c r="D321" s="98"/>
      <c r="E321" s="98"/>
      <c r="F321" s="99"/>
    </row>
    <row r="322" spans="1:6" ht="15.5" x14ac:dyDescent="0.35">
      <c r="A322" s="95"/>
      <c r="B322" s="96"/>
      <c r="C322" s="97"/>
      <c r="D322" s="98"/>
      <c r="E322" s="98"/>
      <c r="F322" s="99"/>
    </row>
    <row r="323" spans="1:6" ht="15.5" x14ac:dyDescent="0.35">
      <c r="A323" s="95"/>
      <c r="B323" s="96"/>
      <c r="C323" s="97"/>
      <c r="D323" s="98"/>
      <c r="E323" s="98"/>
      <c r="F323" s="99"/>
    </row>
    <row r="324" spans="1:6" ht="15.5" x14ac:dyDescent="0.35">
      <c r="A324" s="95"/>
      <c r="B324" s="96"/>
      <c r="C324" s="97"/>
      <c r="D324" s="98"/>
      <c r="E324" s="98"/>
      <c r="F324" s="99"/>
    </row>
    <row r="325" spans="1:6" ht="15.5" x14ac:dyDescent="0.35">
      <c r="A325" s="95"/>
      <c r="B325" s="96"/>
      <c r="C325" s="97"/>
      <c r="D325" s="98"/>
      <c r="E325" s="98"/>
      <c r="F325" s="99"/>
    </row>
    <row r="326" spans="1:6" ht="15.5" x14ac:dyDescent="0.35">
      <c r="A326" s="95"/>
      <c r="B326" s="96"/>
      <c r="C326" s="97"/>
      <c r="D326" s="98"/>
      <c r="E326" s="98"/>
      <c r="F326" s="99"/>
    </row>
    <row r="327" spans="1:6" ht="15.5" x14ac:dyDescent="0.35">
      <c r="A327" s="95"/>
      <c r="B327" s="96"/>
      <c r="C327" s="97"/>
      <c r="D327" s="98"/>
      <c r="E327" s="98"/>
      <c r="F327" s="99"/>
    </row>
    <row r="328" spans="1:6" ht="15.5" x14ac:dyDescent="0.35">
      <c r="A328" s="95"/>
      <c r="B328" s="96"/>
      <c r="C328" s="97"/>
      <c r="D328" s="98"/>
      <c r="E328" s="98"/>
      <c r="F328" s="99"/>
    </row>
    <row r="329" spans="1:6" ht="15.5" x14ac:dyDescent="0.35">
      <c r="A329" s="95"/>
      <c r="B329" s="96"/>
      <c r="C329" s="97"/>
      <c r="D329" s="98"/>
      <c r="E329" s="98"/>
      <c r="F329" s="99"/>
    </row>
    <row r="330" spans="1:6" ht="15.5" x14ac:dyDescent="0.35">
      <c r="A330" s="95"/>
      <c r="B330" s="96"/>
      <c r="C330" s="97"/>
      <c r="D330" s="98"/>
      <c r="E330" s="98"/>
      <c r="F330" s="99"/>
    </row>
    <row r="331" spans="1:6" ht="15.5" x14ac:dyDescent="0.35">
      <c r="A331" s="95"/>
      <c r="B331" s="96"/>
      <c r="C331" s="97"/>
      <c r="D331" s="98"/>
      <c r="E331" s="98"/>
      <c r="F331" s="99"/>
    </row>
    <row r="332" spans="1:6" ht="15.5" x14ac:dyDescent="0.35">
      <c r="A332" s="95"/>
      <c r="B332" s="96"/>
      <c r="C332" s="97"/>
      <c r="D332" s="98"/>
      <c r="E332" s="98"/>
      <c r="F332" s="99"/>
    </row>
    <row r="333" spans="1:6" ht="15.5" x14ac:dyDescent="0.35">
      <c r="A333" s="95"/>
      <c r="B333" s="96"/>
      <c r="C333" s="97"/>
      <c r="D333" s="98"/>
      <c r="E333" s="98"/>
      <c r="F333" s="99"/>
    </row>
    <row r="334" spans="1:6" ht="15.5" x14ac:dyDescent="0.35">
      <c r="A334" s="95"/>
      <c r="B334" s="96"/>
      <c r="C334" s="97"/>
      <c r="D334" s="98"/>
      <c r="E334" s="98"/>
      <c r="F334" s="99"/>
    </row>
    <row r="335" spans="1:6" ht="15.5" x14ac:dyDescent="0.35">
      <c r="A335" s="95"/>
      <c r="B335" s="96"/>
      <c r="C335" s="97"/>
      <c r="D335" s="98"/>
      <c r="E335" s="98"/>
      <c r="F335" s="99"/>
    </row>
    <row r="336" spans="1:6" ht="15.5" x14ac:dyDescent="0.35">
      <c r="A336" s="95"/>
      <c r="B336" s="96"/>
      <c r="C336" s="97"/>
      <c r="D336" s="98"/>
      <c r="E336" s="98"/>
      <c r="F336" s="99"/>
    </row>
    <row r="337" spans="1:6" ht="15.5" x14ac:dyDescent="0.35">
      <c r="A337" s="95"/>
      <c r="B337" s="96"/>
      <c r="C337" s="97"/>
      <c r="D337" s="98"/>
      <c r="E337" s="98"/>
      <c r="F337" s="99"/>
    </row>
    <row r="338" spans="1:6" ht="15.5" x14ac:dyDescent="0.35">
      <c r="A338" s="95"/>
      <c r="B338" s="96"/>
      <c r="C338" s="97"/>
      <c r="D338" s="98"/>
      <c r="E338" s="98"/>
      <c r="F338" s="99"/>
    </row>
    <row r="339" spans="1:6" ht="15.5" x14ac:dyDescent="0.35">
      <c r="A339" s="95"/>
      <c r="B339" s="96"/>
      <c r="C339" s="97"/>
      <c r="D339" s="98"/>
      <c r="E339" s="98"/>
      <c r="F339" s="99"/>
    </row>
    <row r="340" spans="1:6" ht="15.5" x14ac:dyDescent="0.35">
      <c r="A340" s="95"/>
      <c r="B340" s="96"/>
      <c r="C340" s="97"/>
      <c r="D340" s="98"/>
      <c r="E340" s="98"/>
      <c r="F340" s="99"/>
    </row>
    <row r="341" spans="1:6" ht="15.5" x14ac:dyDescent="0.35">
      <c r="A341" s="95"/>
      <c r="B341" s="96"/>
      <c r="C341" s="97"/>
      <c r="D341" s="98"/>
      <c r="E341" s="98"/>
      <c r="F341" s="99"/>
    </row>
    <row r="342" spans="1:6" ht="15.5" x14ac:dyDescent="0.35">
      <c r="A342" s="95"/>
      <c r="B342" s="96"/>
      <c r="C342" s="97"/>
      <c r="D342" s="98"/>
      <c r="E342" s="98"/>
      <c r="F342" s="99"/>
    </row>
    <row r="343" spans="1:6" ht="15.5" x14ac:dyDescent="0.35">
      <c r="A343" s="95"/>
      <c r="B343" s="96"/>
      <c r="C343" s="97"/>
      <c r="D343" s="98"/>
      <c r="E343" s="98"/>
      <c r="F343" s="99"/>
    </row>
    <row r="344" spans="1:6" ht="15.5" x14ac:dyDescent="0.35">
      <c r="A344" s="95"/>
      <c r="B344" s="96"/>
      <c r="C344" s="97"/>
      <c r="D344" s="98"/>
      <c r="E344" s="98"/>
      <c r="F344" s="99"/>
    </row>
    <row r="345" spans="1:6" ht="15.5" x14ac:dyDescent="0.35">
      <c r="A345" s="95"/>
      <c r="B345" s="96"/>
      <c r="C345" s="97"/>
      <c r="D345" s="98"/>
      <c r="E345" s="98"/>
      <c r="F345" s="99"/>
    </row>
    <row r="346" spans="1:6" ht="15.5" x14ac:dyDescent="0.35">
      <c r="A346" s="95"/>
      <c r="B346" s="96"/>
      <c r="C346" s="97"/>
      <c r="D346" s="98"/>
      <c r="E346" s="98"/>
      <c r="F346" s="99"/>
    </row>
    <row r="347" spans="1:6" ht="15.5" x14ac:dyDescent="0.35">
      <c r="A347" s="95"/>
      <c r="B347" s="96"/>
      <c r="C347" s="97"/>
      <c r="D347" s="98"/>
      <c r="E347" s="98"/>
      <c r="F347" s="99"/>
    </row>
    <row r="348" spans="1:6" ht="15.5" x14ac:dyDescent="0.35">
      <c r="A348" s="95"/>
      <c r="B348" s="96"/>
      <c r="C348" s="97"/>
      <c r="D348" s="98"/>
      <c r="E348" s="98"/>
      <c r="F348" s="99"/>
    </row>
    <row r="349" spans="1:6" ht="15.5" x14ac:dyDescent="0.35">
      <c r="A349" s="95"/>
      <c r="B349" s="96"/>
      <c r="C349" s="97"/>
      <c r="D349" s="98"/>
      <c r="E349" s="98"/>
      <c r="F349" s="99"/>
    </row>
    <row r="350" spans="1:6" ht="15.5" x14ac:dyDescent="0.35">
      <c r="A350" s="95"/>
      <c r="B350" s="96"/>
      <c r="C350" s="97"/>
      <c r="D350" s="98"/>
      <c r="E350" s="98"/>
      <c r="F350" s="99"/>
    </row>
    <row r="351" spans="1:6" ht="15.5" x14ac:dyDescent="0.35">
      <c r="A351" s="95"/>
      <c r="B351" s="96"/>
      <c r="C351" s="97"/>
      <c r="D351" s="98"/>
      <c r="E351" s="98"/>
      <c r="F351" s="99"/>
    </row>
    <row r="352" spans="1:6" ht="15.5" x14ac:dyDescent="0.35">
      <c r="A352" s="95"/>
      <c r="B352" s="96"/>
      <c r="C352" s="97"/>
      <c r="D352" s="98"/>
      <c r="E352" s="98"/>
      <c r="F352" s="99"/>
    </row>
    <row r="353" spans="1:6" ht="15.5" x14ac:dyDescent="0.35">
      <c r="A353" s="95"/>
      <c r="B353" s="96"/>
      <c r="C353" s="97"/>
      <c r="D353" s="98"/>
      <c r="E353" s="98"/>
      <c r="F353" s="99"/>
    </row>
    <row r="354" spans="1:6" ht="15.5" x14ac:dyDescent="0.35">
      <c r="A354" s="95"/>
      <c r="B354" s="96"/>
      <c r="C354" s="97"/>
      <c r="D354" s="98"/>
      <c r="E354" s="98"/>
      <c r="F354" s="99"/>
    </row>
    <row r="355" spans="1:6" ht="15.5" x14ac:dyDescent="0.35">
      <c r="A355" s="95"/>
      <c r="B355" s="96"/>
      <c r="C355" s="97"/>
      <c r="D355" s="98"/>
      <c r="E355" s="98"/>
      <c r="F355" s="99"/>
    </row>
    <row r="356" spans="1:6" ht="15.5" x14ac:dyDescent="0.35">
      <c r="A356" s="95"/>
      <c r="B356" s="96"/>
      <c r="C356" s="97"/>
      <c r="D356" s="98"/>
      <c r="E356" s="98"/>
      <c r="F356" s="99"/>
    </row>
    <row r="357" spans="1:6" ht="15.5" x14ac:dyDescent="0.35">
      <c r="A357" s="95"/>
      <c r="B357" s="96"/>
      <c r="C357" s="97"/>
      <c r="D357" s="98"/>
      <c r="E357" s="98"/>
      <c r="F357" s="99"/>
    </row>
    <row r="358" spans="1:6" ht="15.5" x14ac:dyDescent="0.35">
      <c r="A358" s="95"/>
      <c r="B358" s="96"/>
      <c r="C358" s="97"/>
      <c r="D358" s="98"/>
      <c r="E358" s="98"/>
      <c r="F358" s="99"/>
    </row>
    <row r="359" spans="1:6" ht="15.5" x14ac:dyDescent="0.35">
      <c r="A359" s="95"/>
      <c r="B359" s="96"/>
      <c r="C359" s="97"/>
      <c r="D359" s="98"/>
      <c r="E359" s="98"/>
      <c r="F359" s="99"/>
    </row>
    <row r="360" spans="1:6" ht="15.5" x14ac:dyDescent="0.35">
      <c r="A360" s="95"/>
      <c r="B360" s="96"/>
      <c r="C360" s="97"/>
      <c r="D360" s="98"/>
      <c r="E360" s="98"/>
      <c r="F360" s="99"/>
    </row>
    <row r="361" spans="1:6" ht="15.5" x14ac:dyDescent="0.35">
      <c r="A361" s="95"/>
      <c r="B361" s="96"/>
      <c r="C361" s="97"/>
      <c r="D361" s="98"/>
      <c r="E361" s="98"/>
      <c r="F361" s="99"/>
    </row>
    <row r="362" spans="1:6" ht="15.5" x14ac:dyDescent="0.35">
      <c r="A362" s="95"/>
      <c r="B362" s="96"/>
      <c r="C362" s="97"/>
      <c r="D362" s="98"/>
      <c r="E362" s="98"/>
      <c r="F362" s="99"/>
    </row>
    <row r="363" spans="1:6" ht="15.5" x14ac:dyDescent="0.35">
      <c r="A363" s="95"/>
      <c r="B363" s="96"/>
      <c r="C363" s="97"/>
      <c r="D363" s="98"/>
      <c r="E363" s="98"/>
      <c r="F363" s="99"/>
    </row>
    <row r="364" spans="1:6" ht="15.5" x14ac:dyDescent="0.35">
      <c r="A364" s="95"/>
      <c r="B364" s="96"/>
      <c r="C364" s="97"/>
      <c r="D364" s="98"/>
      <c r="E364" s="98"/>
      <c r="F364" s="99"/>
    </row>
    <row r="365" spans="1:6" ht="15.5" x14ac:dyDescent="0.35">
      <c r="A365" s="95"/>
      <c r="B365" s="96"/>
      <c r="C365" s="97"/>
      <c r="D365" s="98"/>
      <c r="E365" s="98"/>
      <c r="F365" s="99"/>
    </row>
    <row r="366" spans="1:6" ht="15.5" x14ac:dyDescent="0.35">
      <c r="A366" s="95"/>
      <c r="B366" s="96"/>
      <c r="C366" s="97"/>
      <c r="D366" s="98"/>
      <c r="E366" s="98"/>
      <c r="F366" s="99"/>
    </row>
    <row r="367" spans="1:6" ht="15.5" x14ac:dyDescent="0.35">
      <c r="A367" s="95"/>
      <c r="B367" s="96"/>
      <c r="C367" s="97"/>
      <c r="D367" s="98"/>
      <c r="E367" s="98"/>
      <c r="F367" s="99"/>
    </row>
    <row r="368" spans="1:6" ht="15.5" x14ac:dyDescent="0.35">
      <c r="A368" s="95"/>
      <c r="B368" s="96"/>
      <c r="C368" s="97"/>
      <c r="D368" s="98"/>
      <c r="E368" s="98"/>
      <c r="F368" s="99"/>
    </row>
    <row r="369" spans="1:6" ht="15.5" x14ac:dyDescent="0.35">
      <c r="A369" s="95"/>
      <c r="B369" s="96"/>
      <c r="C369" s="97"/>
      <c r="D369" s="98"/>
      <c r="E369" s="98"/>
      <c r="F369" s="99"/>
    </row>
    <row r="370" spans="1:6" ht="15.5" x14ac:dyDescent="0.35">
      <c r="A370" s="95"/>
      <c r="B370" s="96"/>
      <c r="C370" s="97"/>
      <c r="D370" s="98"/>
      <c r="E370" s="98"/>
      <c r="F370" s="99"/>
    </row>
    <row r="371" spans="1:6" ht="15.5" x14ac:dyDescent="0.35">
      <c r="A371" s="95"/>
      <c r="B371" s="96"/>
      <c r="C371" s="97"/>
      <c r="D371" s="98"/>
      <c r="E371" s="98"/>
      <c r="F371" s="99"/>
    </row>
    <row r="372" spans="1:6" ht="15.5" x14ac:dyDescent="0.35">
      <c r="A372" s="95"/>
      <c r="B372" s="96"/>
      <c r="C372" s="97"/>
      <c r="D372" s="98"/>
      <c r="E372" s="98"/>
      <c r="F372" s="99"/>
    </row>
    <row r="373" spans="1:6" ht="15.5" x14ac:dyDescent="0.35">
      <c r="A373" s="95"/>
      <c r="B373" s="96"/>
      <c r="C373" s="97"/>
      <c r="D373" s="98"/>
      <c r="E373" s="98"/>
      <c r="F373" s="99"/>
    </row>
    <row r="374" spans="1:6" ht="15.5" x14ac:dyDescent="0.35">
      <c r="A374" s="95"/>
      <c r="B374" s="96"/>
      <c r="C374" s="97"/>
      <c r="D374" s="98"/>
      <c r="E374" s="98"/>
      <c r="F374" s="99"/>
    </row>
    <row r="375" spans="1:6" ht="15.5" x14ac:dyDescent="0.35">
      <c r="A375" s="95"/>
      <c r="B375" s="96"/>
      <c r="C375" s="97"/>
      <c r="D375" s="98"/>
      <c r="E375" s="98"/>
      <c r="F375" s="99"/>
    </row>
    <row r="376" spans="1:6" ht="15.5" x14ac:dyDescent="0.35">
      <c r="A376" s="95"/>
      <c r="B376" s="96"/>
      <c r="C376" s="97"/>
      <c r="D376" s="98"/>
      <c r="E376" s="98"/>
      <c r="F376" s="99"/>
    </row>
    <row r="377" spans="1:6" ht="15.5" x14ac:dyDescent="0.35">
      <c r="A377" s="95"/>
      <c r="B377" s="96"/>
      <c r="C377" s="97"/>
      <c r="D377" s="98"/>
      <c r="E377" s="98"/>
      <c r="F377" s="99"/>
    </row>
    <row r="378" spans="1:6" ht="15.5" x14ac:dyDescent="0.35">
      <c r="A378" s="95"/>
      <c r="B378" s="96"/>
      <c r="C378" s="97"/>
      <c r="D378" s="98"/>
      <c r="E378" s="98"/>
      <c r="F378" s="99"/>
    </row>
    <row r="379" spans="1:6" ht="15.5" x14ac:dyDescent="0.35">
      <c r="A379" s="95"/>
      <c r="B379" s="96"/>
      <c r="C379" s="97"/>
      <c r="D379" s="98"/>
      <c r="E379" s="98"/>
      <c r="F379" s="99"/>
    </row>
    <row r="380" spans="1:6" ht="15.5" x14ac:dyDescent="0.35">
      <c r="A380" s="95"/>
      <c r="B380" s="96"/>
      <c r="C380" s="97"/>
      <c r="D380" s="98"/>
      <c r="E380" s="98"/>
      <c r="F380" s="99"/>
    </row>
    <row r="381" spans="1:6" ht="15.5" x14ac:dyDescent="0.35">
      <c r="A381" s="95"/>
      <c r="B381" s="96"/>
      <c r="C381" s="97"/>
      <c r="D381" s="98"/>
      <c r="E381" s="98"/>
      <c r="F381" s="99"/>
    </row>
    <row r="382" spans="1:6" ht="15.5" x14ac:dyDescent="0.35">
      <c r="A382" s="95"/>
      <c r="B382" s="96"/>
      <c r="C382" s="97"/>
      <c r="D382" s="98"/>
      <c r="E382" s="98"/>
      <c r="F382" s="99"/>
    </row>
    <row r="383" spans="1:6" ht="15.5" x14ac:dyDescent="0.35">
      <c r="A383" s="95"/>
      <c r="B383" s="96"/>
      <c r="C383" s="97"/>
      <c r="D383" s="98"/>
      <c r="E383" s="98"/>
      <c r="F383" s="99"/>
    </row>
    <row r="384" spans="1:6" ht="15.5" x14ac:dyDescent="0.35">
      <c r="A384" s="95"/>
      <c r="B384" s="96"/>
      <c r="C384" s="97"/>
      <c r="D384" s="98"/>
      <c r="E384" s="98"/>
      <c r="F384" s="99"/>
    </row>
    <row r="385" spans="1:6" ht="15.5" x14ac:dyDescent="0.35">
      <c r="A385" s="95"/>
      <c r="B385" s="96"/>
      <c r="C385" s="97"/>
      <c r="D385" s="98"/>
      <c r="E385" s="98"/>
      <c r="F385" s="99"/>
    </row>
    <row r="386" spans="1:6" ht="15.5" x14ac:dyDescent="0.35">
      <c r="A386" s="95"/>
      <c r="B386" s="96"/>
      <c r="C386" s="97"/>
      <c r="D386" s="98"/>
      <c r="E386" s="98"/>
      <c r="F386" s="99"/>
    </row>
    <row r="387" spans="1:6" ht="15.5" x14ac:dyDescent="0.35">
      <c r="A387" s="95"/>
      <c r="B387" s="96"/>
      <c r="C387" s="97"/>
      <c r="D387" s="98"/>
      <c r="E387" s="98"/>
      <c r="F387" s="99"/>
    </row>
    <row r="388" spans="1:6" ht="15.5" x14ac:dyDescent="0.35">
      <c r="A388" s="95"/>
      <c r="B388" s="96"/>
      <c r="C388" s="97"/>
      <c r="D388" s="98"/>
      <c r="E388" s="98"/>
      <c r="F388" s="99"/>
    </row>
    <row r="389" spans="1:6" ht="15.5" x14ac:dyDescent="0.35">
      <c r="A389" s="95"/>
      <c r="B389" s="96"/>
      <c r="C389" s="97"/>
      <c r="D389" s="98"/>
      <c r="E389" s="98"/>
      <c r="F389" s="99"/>
    </row>
    <row r="390" spans="1:6" ht="15.5" x14ac:dyDescent="0.35">
      <c r="A390" s="95"/>
      <c r="B390" s="96"/>
      <c r="C390" s="97"/>
      <c r="D390" s="98"/>
      <c r="E390" s="98"/>
      <c r="F390" s="99"/>
    </row>
    <row r="391" spans="1:6" ht="15.5" x14ac:dyDescent="0.35">
      <c r="A391" s="95"/>
      <c r="B391" s="96"/>
      <c r="C391" s="97"/>
      <c r="D391" s="98"/>
      <c r="E391" s="98"/>
      <c r="F391" s="99"/>
    </row>
    <row r="392" spans="1:6" ht="15.5" x14ac:dyDescent="0.35">
      <c r="A392" s="95"/>
      <c r="B392" s="96"/>
      <c r="C392" s="97"/>
      <c r="D392" s="98"/>
      <c r="E392" s="98"/>
      <c r="F392" s="99"/>
    </row>
    <row r="393" spans="1:6" ht="15.5" x14ac:dyDescent="0.35">
      <c r="A393" s="95"/>
      <c r="B393" s="96"/>
      <c r="C393" s="97"/>
      <c r="D393" s="98"/>
      <c r="E393" s="98"/>
      <c r="F393" s="99"/>
    </row>
    <row r="394" spans="1:6" ht="15.5" x14ac:dyDescent="0.35">
      <c r="A394" s="95"/>
      <c r="B394" s="96"/>
      <c r="C394" s="97"/>
      <c r="D394" s="98"/>
      <c r="E394" s="98"/>
      <c r="F394" s="99"/>
    </row>
    <row r="395" spans="1:6" ht="15.5" x14ac:dyDescent="0.35">
      <c r="A395" s="95"/>
      <c r="B395" s="96"/>
      <c r="C395" s="97"/>
      <c r="D395" s="98"/>
      <c r="E395" s="98"/>
      <c r="F395" s="99"/>
    </row>
    <row r="396" spans="1:6" ht="15.5" x14ac:dyDescent="0.35">
      <c r="A396" s="95"/>
      <c r="B396" s="96"/>
      <c r="C396" s="97"/>
      <c r="D396" s="98"/>
      <c r="E396" s="98"/>
      <c r="F396" s="99"/>
    </row>
    <row r="397" spans="1:6" ht="15.5" x14ac:dyDescent="0.35">
      <c r="A397" s="95"/>
      <c r="B397" s="96"/>
      <c r="C397" s="97"/>
      <c r="D397" s="98"/>
      <c r="E397" s="98"/>
      <c r="F397" s="99"/>
    </row>
    <row r="398" spans="1:6" ht="15.5" x14ac:dyDescent="0.35">
      <c r="A398" s="95"/>
      <c r="B398" s="96"/>
      <c r="C398" s="97"/>
      <c r="D398" s="98"/>
      <c r="E398" s="98"/>
      <c r="F398" s="99"/>
    </row>
    <row r="399" spans="1:6" ht="15.5" x14ac:dyDescent="0.35">
      <c r="A399" s="95"/>
      <c r="B399" s="96"/>
      <c r="C399" s="97"/>
      <c r="D399" s="98"/>
      <c r="E399" s="98"/>
      <c r="F399" s="99"/>
    </row>
    <row r="400" spans="1:6" ht="15.5" x14ac:dyDescent="0.35">
      <c r="A400" s="95"/>
      <c r="B400" s="96"/>
      <c r="C400" s="97"/>
      <c r="D400" s="98"/>
      <c r="E400" s="98"/>
      <c r="F400" s="99"/>
    </row>
    <row r="401" spans="1:6" ht="15.5" x14ac:dyDescent="0.35">
      <c r="A401" s="95"/>
      <c r="B401" s="96"/>
      <c r="C401" s="97"/>
      <c r="D401" s="98"/>
      <c r="E401" s="98"/>
      <c r="F401" s="99"/>
    </row>
    <row r="402" spans="1:6" ht="15.5" x14ac:dyDescent="0.35">
      <c r="A402" s="95"/>
      <c r="B402" s="96"/>
      <c r="C402" s="97"/>
      <c r="D402" s="98"/>
      <c r="E402" s="98"/>
      <c r="F402" s="99"/>
    </row>
    <row r="403" spans="1:6" ht="15.5" x14ac:dyDescent="0.35">
      <c r="A403" s="95"/>
      <c r="B403" s="96"/>
      <c r="C403" s="97"/>
      <c r="D403" s="98"/>
      <c r="E403" s="98"/>
      <c r="F403" s="99"/>
    </row>
    <row r="404" spans="1:6" ht="15.5" x14ac:dyDescent="0.35">
      <c r="A404" s="95"/>
      <c r="B404" s="96"/>
      <c r="C404" s="97"/>
      <c r="D404" s="98"/>
      <c r="E404" s="98"/>
      <c r="F404" s="99"/>
    </row>
    <row r="405" spans="1:6" ht="15.5" x14ac:dyDescent="0.35">
      <c r="A405" s="95"/>
      <c r="B405" s="96"/>
      <c r="C405" s="97"/>
      <c r="D405" s="98"/>
      <c r="E405" s="98"/>
      <c r="F405" s="99"/>
    </row>
    <row r="406" spans="1:6" ht="15.5" x14ac:dyDescent="0.35">
      <c r="A406" s="95"/>
      <c r="B406" s="96"/>
      <c r="C406" s="97"/>
      <c r="D406" s="98"/>
      <c r="E406" s="98"/>
      <c r="F406" s="99"/>
    </row>
    <row r="407" spans="1:6" ht="15.5" x14ac:dyDescent="0.35">
      <c r="A407" s="95"/>
      <c r="B407" s="96"/>
      <c r="C407" s="97"/>
      <c r="D407" s="98"/>
      <c r="E407" s="98"/>
      <c r="F407" s="99"/>
    </row>
    <row r="408" spans="1:6" ht="15.5" x14ac:dyDescent="0.35">
      <c r="A408" s="95"/>
      <c r="B408" s="96"/>
      <c r="C408" s="97"/>
      <c r="D408" s="98"/>
      <c r="E408" s="98"/>
      <c r="F408" s="99"/>
    </row>
    <row r="409" spans="1:6" ht="15.5" x14ac:dyDescent="0.35">
      <c r="A409" s="95"/>
      <c r="B409" s="96"/>
      <c r="C409" s="97"/>
      <c r="D409" s="98"/>
      <c r="E409" s="98"/>
      <c r="F409" s="99"/>
    </row>
    <row r="410" spans="1:6" ht="15.5" x14ac:dyDescent="0.35">
      <c r="A410" s="95"/>
      <c r="B410" s="96"/>
      <c r="C410" s="97"/>
      <c r="D410" s="98"/>
      <c r="E410" s="98"/>
      <c r="F410" s="99"/>
    </row>
    <row r="411" spans="1:6" ht="15.5" x14ac:dyDescent="0.35">
      <c r="A411" s="95"/>
      <c r="B411" s="96"/>
      <c r="C411" s="97"/>
      <c r="D411" s="98"/>
      <c r="E411" s="98"/>
      <c r="F411" s="99"/>
    </row>
    <row r="412" spans="1:6" ht="15.5" x14ac:dyDescent="0.35">
      <c r="A412" s="95"/>
      <c r="B412" s="96"/>
      <c r="C412" s="97"/>
      <c r="D412" s="98"/>
      <c r="E412" s="98"/>
      <c r="F412" s="99"/>
    </row>
    <row r="413" spans="1:6" ht="15.5" x14ac:dyDescent="0.35">
      <c r="A413" s="95"/>
      <c r="B413" s="96"/>
      <c r="C413" s="97"/>
      <c r="D413" s="98"/>
      <c r="E413" s="98"/>
      <c r="F413" s="99"/>
    </row>
    <row r="414" spans="1:6" ht="15.5" x14ac:dyDescent="0.35">
      <c r="A414" s="95"/>
      <c r="B414" s="96"/>
      <c r="C414" s="97"/>
      <c r="D414" s="98"/>
      <c r="E414" s="98"/>
      <c r="F414" s="99"/>
    </row>
    <row r="415" spans="1:6" ht="15.5" x14ac:dyDescent="0.35">
      <c r="A415" s="95"/>
      <c r="B415" s="96"/>
      <c r="C415" s="97"/>
      <c r="D415" s="98"/>
      <c r="E415" s="98"/>
      <c r="F415" s="99"/>
    </row>
    <row r="416" spans="1:6" ht="15.5" x14ac:dyDescent="0.35">
      <c r="A416" s="95"/>
      <c r="B416" s="96"/>
      <c r="C416" s="97"/>
      <c r="D416" s="98"/>
      <c r="E416" s="98"/>
      <c r="F416" s="99"/>
    </row>
    <row r="417" spans="1:6" ht="15.5" x14ac:dyDescent="0.35">
      <c r="A417" s="95"/>
      <c r="B417" s="96"/>
      <c r="C417" s="97"/>
      <c r="D417" s="98"/>
      <c r="E417" s="98"/>
      <c r="F417" s="99"/>
    </row>
    <row r="418" spans="1:6" ht="15.5" x14ac:dyDescent="0.35">
      <c r="A418" s="95"/>
      <c r="B418" s="96"/>
      <c r="C418" s="97"/>
      <c r="D418" s="98"/>
      <c r="E418" s="98"/>
      <c r="F418" s="99"/>
    </row>
    <row r="419" spans="1:6" ht="15.5" x14ac:dyDescent="0.35">
      <c r="A419" s="95"/>
      <c r="B419" s="96"/>
      <c r="C419" s="97"/>
      <c r="D419" s="98"/>
      <c r="E419" s="98"/>
      <c r="F419" s="99"/>
    </row>
    <row r="420" spans="1:6" ht="15.5" x14ac:dyDescent="0.35">
      <c r="A420" s="95"/>
      <c r="B420" s="96"/>
      <c r="C420" s="97"/>
      <c r="D420" s="98"/>
      <c r="E420" s="98"/>
      <c r="F420" s="99"/>
    </row>
    <row r="421" spans="1:6" ht="15.5" x14ac:dyDescent="0.35">
      <c r="A421" s="95"/>
      <c r="B421" s="96"/>
      <c r="C421" s="97"/>
      <c r="D421" s="98"/>
      <c r="E421" s="98"/>
      <c r="F421" s="99"/>
    </row>
    <row r="422" spans="1:6" ht="15.5" x14ac:dyDescent="0.35">
      <c r="A422" s="95"/>
      <c r="B422" s="96"/>
      <c r="C422" s="97"/>
      <c r="D422" s="98"/>
      <c r="E422" s="98"/>
      <c r="F422" s="99"/>
    </row>
    <row r="423" spans="1:6" ht="15.5" x14ac:dyDescent="0.35">
      <c r="A423" s="95"/>
      <c r="B423" s="96"/>
      <c r="C423" s="97"/>
      <c r="D423" s="98"/>
      <c r="E423" s="98"/>
      <c r="F423" s="99"/>
    </row>
    <row r="424" spans="1:6" ht="15.5" x14ac:dyDescent="0.35">
      <c r="A424" s="95"/>
      <c r="B424" s="96"/>
      <c r="C424" s="97"/>
      <c r="D424" s="98"/>
      <c r="E424" s="98"/>
      <c r="F424" s="99"/>
    </row>
    <row r="425" spans="1:6" ht="15.5" x14ac:dyDescent="0.35">
      <c r="A425" s="95"/>
      <c r="B425" s="96"/>
      <c r="C425" s="97"/>
      <c r="D425" s="98"/>
      <c r="E425" s="98"/>
      <c r="F425" s="99"/>
    </row>
    <row r="426" spans="1:6" ht="15.5" x14ac:dyDescent="0.35">
      <c r="A426" s="95"/>
      <c r="B426" s="96"/>
      <c r="C426" s="97"/>
      <c r="D426" s="98"/>
      <c r="E426" s="98"/>
      <c r="F426" s="99"/>
    </row>
    <row r="427" spans="1:6" ht="15.5" x14ac:dyDescent="0.35">
      <c r="A427" s="95"/>
      <c r="B427" s="96"/>
      <c r="C427" s="97"/>
      <c r="D427" s="98"/>
      <c r="E427" s="98"/>
      <c r="F427" s="99"/>
    </row>
    <row r="428" spans="1:6" ht="15.5" x14ac:dyDescent="0.35">
      <c r="A428" s="95"/>
      <c r="B428" s="96"/>
      <c r="C428" s="97"/>
      <c r="D428" s="98"/>
      <c r="E428" s="98"/>
      <c r="F428" s="99"/>
    </row>
    <row r="429" spans="1:6" ht="15.5" x14ac:dyDescent="0.35">
      <c r="A429" s="95"/>
      <c r="B429" s="96"/>
      <c r="C429" s="97"/>
      <c r="D429" s="98"/>
      <c r="E429" s="98"/>
      <c r="F429" s="99"/>
    </row>
    <row r="430" spans="1:6" ht="15.5" x14ac:dyDescent="0.35">
      <c r="A430" s="95"/>
      <c r="B430" s="96"/>
      <c r="C430" s="97"/>
      <c r="D430" s="98"/>
      <c r="E430" s="98"/>
      <c r="F430" s="99"/>
    </row>
    <row r="431" spans="1:6" ht="15.5" x14ac:dyDescent="0.35">
      <c r="A431" s="95"/>
      <c r="B431" s="96"/>
      <c r="C431" s="97"/>
      <c r="D431" s="98"/>
      <c r="E431" s="98"/>
      <c r="F431" s="99"/>
    </row>
    <row r="432" spans="1:6" ht="15.5" x14ac:dyDescent="0.35">
      <c r="A432" s="95"/>
      <c r="B432" s="96"/>
      <c r="C432" s="97"/>
      <c r="D432" s="98"/>
      <c r="E432" s="98"/>
      <c r="F432" s="99"/>
    </row>
    <row r="433" spans="1:6" ht="15.5" x14ac:dyDescent="0.35">
      <c r="A433" s="95"/>
      <c r="B433" s="96"/>
      <c r="C433" s="97"/>
      <c r="D433" s="98"/>
      <c r="E433" s="98"/>
      <c r="F433" s="99"/>
    </row>
    <row r="434" spans="1:6" ht="15.5" x14ac:dyDescent="0.35">
      <c r="A434" s="95"/>
      <c r="B434" s="96"/>
      <c r="C434" s="97"/>
      <c r="D434" s="98"/>
      <c r="E434" s="98"/>
      <c r="F434" s="99"/>
    </row>
    <row r="435" spans="1:6" ht="15.5" x14ac:dyDescent="0.35">
      <c r="A435" s="95"/>
      <c r="B435" s="96"/>
      <c r="C435" s="97"/>
      <c r="D435" s="98"/>
      <c r="E435" s="98"/>
      <c r="F435" s="99"/>
    </row>
    <row r="436" spans="1:6" ht="15.5" x14ac:dyDescent="0.35">
      <c r="A436" s="95"/>
      <c r="B436" s="96"/>
      <c r="C436" s="97"/>
      <c r="D436" s="98"/>
      <c r="E436" s="98"/>
      <c r="F436" s="99"/>
    </row>
    <row r="437" spans="1:6" ht="15.5" x14ac:dyDescent="0.35">
      <c r="A437" s="95"/>
      <c r="B437" s="96"/>
      <c r="C437" s="97"/>
      <c r="D437" s="98"/>
      <c r="E437" s="98"/>
      <c r="F437" s="99"/>
    </row>
    <row r="438" spans="1:6" ht="15.5" x14ac:dyDescent="0.35">
      <c r="A438" s="95"/>
      <c r="B438" s="96"/>
      <c r="C438" s="97"/>
      <c r="D438" s="98"/>
      <c r="E438" s="98"/>
      <c r="F438" s="99"/>
    </row>
    <row r="439" spans="1:6" ht="15.5" x14ac:dyDescent="0.35">
      <c r="A439" s="95"/>
      <c r="B439" s="96"/>
      <c r="C439" s="97"/>
      <c r="D439" s="98"/>
      <c r="E439" s="98"/>
      <c r="F439" s="99"/>
    </row>
    <row r="440" spans="1:6" ht="15.5" x14ac:dyDescent="0.35">
      <c r="A440" s="95"/>
      <c r="B440" s="96"/>
      <c r="C440" s="97"/>
      <c r="D440" s="98"/>
      <c r="E440" s="98"/>
      <c r="F440" s="99"/>
    </row>
    <row r="441" spans="1:6" ht="15.5" x14ac:dyDescent="0.35">
      <c r="A441" s="95"/>
      <c r="B441" s="96"/>
      <c r="C441" s="97"/>
      <c r="D441" s="98"/>
      <c r="E441" s="98"/>
      <c r="F441" s="99"/>
    </row>
    <row r="442" spans="1:6" ht="15.5" x14ac:dyDescent="0.35">
      <c r="A442" s="95"/>
      <c r="B442" s="96"/>
      <c r="C442" s="97"/>
      <c r="D442" s="98"/>
      <c r="E442" s="98"/>
      <c r="F442" s="99"/>
    </row>
    <row r="443" spans="1:6" ht="15.5" x14ac:dyDescent="0.35">
      <c r="A443" s="95"/>
      <c r="B443" s="96"/>
      <c r="C443" s="97"/>
      <c r="D443" s="98"/>
      <c r="E443" s="98"/>
      <c r="F443" s="99"/>
    </row>
    <row r="444" spans="1:6" ht="15.5" x14ac:dyDescent="0.35">
      <c r="A444" s="95"/>
      <c r="B444" s="96"/>
      <c r="C444" s="97"/>
      <c r="D444" s="98"/>
      <c r="E444" s="98"/>
      <c r="F444" s="99"/>
    </row>
    <row r="445" spans="1:6" ht="15.5" x14ac:dyDescent="0.35">
      <c r="A445" s="95"/>
      <c r="B445" s="96"/>
      <c r="C445" s="97"/>
      <c r="D445" s="98"/>
      <c r="E445" s="98"/>
      <c r="F445" s="99"/>
    </row>
    <row r="446" spans="1:6" ht="15.5" x14ac:dyDescent="0.35">
      <c r="A446" s="95"/>
      <c r="B446" s="96"/>
      <c r="C446" s="97"/>
      <c r="D446" s="98"/>
      <c r="E446" s="98"/>
      <c r="F446" s="99"/>
    </row>
    <row r="447" spans="1:6" ht="15.5" x14ac:dyDescent="0.35">
      <c r="A447" s="95"/>
      <c r="B447" s="96"/>
      <c r="C447" s="97"/>
      <c r="D447" s="98"/>
      <c r="E447" s="98"/>
      <c r="F447" s="99"/>
    </row>
    <row r="448" spans="1:6" ht="15.5" x14ac:dyDescent="0.35">
      <c r="A448" s="95"/>
      <c r="B448" s="96"/>
      <c r="C448" s="97"/>
      <c r="D448" s="98"/>
      <c r="E448" s="98"/>
      <c r="F448" s="99"/>
    </row>
    <row r="449" spans="1:6" ht="15.5" x14ac:dyDescent="0.35">
      <c r="A449" s="95"/>
      <c r="B449" s="96"/>
      <c r="C449" s="97"/>
      <c r="D449" s="98"/>
      <c r="E449" s="98"/>
      <c r="F449" s="99"/>
    </row>
    <row r="450" spans="1:6" ht="15.5" x14ac:dyDescent="0.35">
      <c r="A450" s="95"/>
      <c r="B450" s="96"/>
      <c r="C450" s="97"/>
      <c r="D450" s="98"/>
      <c r="E450" s="98"/>
      <c r="F450" s="99"/>
    </row>
    <row r="451" spans="1:6" ht="15.5" x14ac:dyDescent="0.35">
      <c r="A451" s="95"/>
      <c r="B451" s="96"/>
      <c r="C451" s="97"/>
      <c r="D451" s="98"/>
      <c r="E451" s="98"/>
      <c r="F451" s="99"/>
    </row>
    <row r="452" spans="1:6" ht="15.5" x14ac:dyDescent="0.35">
      <c r="A452" s="95"/>
      <c r="B452" s="96"/>
      <c r="C452" s="97"/>
      <c r="D452" s="98"/>
      <c r="E452" s="98"/>
      <c r="F452" s="99"/>
    </row>
    <row r="453" spans="1:6" ht="15.5" x14ac:dyDescent="0.35">
      <c r="A453" s="95"/>
      <c r="B453" s="96"/>
      <c r="C453" s="97"/>
      <c r="D453" s="98"/>
      <c r="E453" s="98"/>
      <c r="F453" s="99"/>
    </row>
    <row r="454" spans="1:6" ht="15.5" x14ac:dyDescent="0.35">
      <c r="A454" s="95"/>
      <c r="B454" s="96"/>
      <c r="C454" s="97"/>
      <c r="D454" s="98"/>
      <c r="E454" s="98"/>
      <c r="F454" s="99"/>
    </row>
    <row r="455" spans="1:6" ht="15.5" x14ac:dyDescent="0.35">
      <c r="A455" s="95"/>
      <c r="B455" s="96"/>
      <c r="C455" s="97"/>
      <c r="D455" s="98"/>
      <c r="E455" s="98"/>
      <c r="F455" s="99"/>
    </row>
    <row r="456" spans="1:6" ht="15.5" x14ac:dyDescent="0.35">
      <c r="A456" s="95"/>
      <c r="B456" s="96"/>
      <c r="C456" s="97"/>
      <c r="D456" s="98"/>
      <c r="E456" s="98"/>
      <c r="F456" s="99"/>
    </row>
    <row r="457" spans="1:6" ht="15.5" x14ac:dyDescent="0.35">
      <c r="A457" s="95"/>
      <c r="B457" s="96"/>
      <c r="C457" s="97"/>
      <c r="D457" s="98"/>
      <c r="E457" s="98"/>
      <c r="F457" s="99"/>
    </row>
    <row r="458" spans="1:6" ht="15.5" x14ac:dyDescent="0.35">
      <c r="A458" s="95"/>
      <c r="B458" s="96"/>
      <c r="C458" s="97"/>
      <c r="D458" s="98"/>
      <c r="E458" s="98"/>
      <c r="F458" s="99"/>
    </row>
    <row r="459" spans="1:6" ht="15.5" x14ac:dyDescent="0.35">
      <c r="A459" s="95"/>
      <c r="B459" s="96"/>
      <c r="C459" s="97"/>
      <c r="D459" s="98"/>
      <c r="E459" s="98"/>
      <c r="F459" s="99"/>
    </row>
    <row r="460" spans="1:6" ht="15.5" x14ac:dyDescent="0.35">
      <c r="A460" s="95"/>
      <c r="B460" s="96"/>
      <c r="C460" s="97"/>
      <c r="D460" s="98"/>
      <c r="E460" s="98"/>
      <c r="F460" s="99"/>
    </row>
    <row r="461" spans="1:6" ht="15.5" x14ac:dyDescent="0.35">
      <c r="A461" s="95"/>
      <c r="B461" s="96"/>
      <c r="C461" s="97"/>
      <c r="D461" s="98"/>
      <c r="E461" s="98"/>
      <c r="F461" s="99"/>
    </row>
    <row r="462" spans="1:6" ht="15.5" x14ac:dyDescent="0.35">
      <c r="A462" s="95"/>
      <c r="B462" s="96"/>
      <c r="C462" s="97"/>
      <c r="D462" s="98"/>
      <c r="E462" s="98"/>
      <c r="F462" s="99"/>
    </row>
    <row r="463" spans="1:6" ht="15.5" x14ac:dyDescent="0.35">
      <c r="A463" s="95"/>
      <c r="B463" s="96"/>
      <c r="C463" s="97"/>
      <c r="D463" s="98"/>
      <c r="E463" s="98"/>
      <c r="F463" s="99"/>
    </row>
    <row r="464" spans="1:6" ht="15.5" x14ac:dyDescent="0.35">
      <c r="A464" s="95"/>
      <c r="B464" s="96"/>
      <c r="C464" s="97"/>
      <c r="D464" s="98"/>
      <c r="E464" s="98"/>
      <c r="F464" s="99"/>
    </row>
    <row r="465" spans="1:6" ht="15.5" x14ac:dyDescent="0.35">
      <c r="A465" s="95"/>
      <c r="B465" s="96"/>
      <c r="C465" s="97"/>
      <c r="D465" s="98"/>
      <c r="E465" s="98"/>
      <c r="F465" s="99"/>
    </row>
    <row r="466" spans="1:6" ht="15.5" x14ac:dyDescent="0.35">
      <c r="A466" s="95"/>
      <c r="B466" s="96"/>
      <c r="C466" s="97"/>
      <c r="D466" s="98"/>
      <c r="E466" s="98"/>
      <c r="F466" s="99"/>
    </row>
    <row r="467" spans="1:6" ht="15.5" x14ac:dyDescent="0.35">
      <c r="A467" s="95"/>
      <c r="B467" s="96"/>
      <c r="C467" s="97"/>
      <c r="D467" s="98"/>
      <c r="E467" s="98"/>
      <c r="F467" s="99"/>
    </row>
    <row r="468" spans="1:6" ht="15.5" x14ac:dyDescent="0.35">
      <c r="A468" s="95"/>
      <c r="B468" s="96"/>
      <c r="C468" s="97"/>
      <c r="D468" s="98"/>
      <c r="E468" s="98"/>
      <c r="F468" s="99"/>
    </row>
    <row r="469" spans="1:6" ht="15.5" x14ac:dyDescent="0.35">
      <c r="A469" s="95"/>
      <c r="B469" s="96"/>
      <c r="C469" s="97"/>
      <c r="D469" s="98"/>
      <c r="E469" s="98"/>
      <c r="F469" s="99"/>
    </row>
    <row r="470" spans="1:6" ht="15.5" x14ac:dyDescent="0.35">
      <c r="A470" s="95"/>
      <c r="B470" s="96"/>
      <c r="C470" s="97"/>
      <c r="D470" s="98"/>
      <c r="E470" s="98"/>
      <c r="F470" s="99"/>
    </row>
    <row r="471" spans="1:6" ht="15.5" x14ac:dyDescent="0.35">
      <c r="A471" s="95"/>
      <c r="B471" s="96"/>
      <c r="C471" s="97"/>
      <c r="D471" s="98"/>
      <c r="E471" s="98"/>
      <c r="F471" s="99"/>
    </row>
    <row r="472" spans="1:6" ht="15.5" x14ac:dyDescent="0.35">
      <c r="A472" s="95"/>
      <c r="B472" s="96"/>
      <c r="C472" s="97"/>
      <c r="D472" s="98"/>
      <c r="E472" s="98"/>
      <c r="F472" s="99"/>
    </row>
    <row r="473" spans="1:6" ht="15.5" x14ac:dyDescent="0.35">
      <c r="A473" s="95"/>
      <c r="B473" s="96"/>
      <c r="C473" s="97"/>
      <c r="D473" s="98"/>
      <c r="E473" s="98"/>
      <c r="F473" s="99"/>
    </row>
    <row r="474" spans="1:6" ht="15.5" x14ac:dyDescent="0.35">
      <c r="A474" s="95"/>
      <c r="B474" s="96"/>
      <c r="C474" s="97"/>
      <c r="D474" s="98"/>
      <c r="E474" s="98"/>
      <c r="F474" s="99"/>
    </row>
    <row r="475" spans="1:6" ht="15.5" x14ac:dyDescent="0.35">
      <c r="A475" s="95"/>
      <c r="B475" s="96"/>
      <c r="C475" s="97"/>
      <c r="D475" s="98"/>
      <c r="E475" s="98"/>
      <c r="F475" s="99"/>
    </row>
    <row r="476" spans="1:6" ht="15.5" x14ac:dyDescent="0.35">
      <c r="A476" s="95"/>
      <c r="B476" s="96"/>
      <c r="C476" s="97"/>
      <c r="D476" s="98"/>
      <c r="E476" s="98"/>
      <c r="F476" s="99"/>
    </row>
    <row r="477" spans="1:6" ht="15.5" x14ac:dyDescent="0.35">
      <c r="A477" s="95"/>
      <c r="B477" s="96"/>
      <c r="C477" s="97"/>
      <c r="D477" s="98"/>
      <c r="E477" s="98"/>
      <c r="F477" s="99"/>
    </row>
    <row r="478" spans="1:6" ht="15.5" x14ac:dyDescent="0.35">
      <c r="A478" s="95"/>
      <c r="B478" s="96"/>
      <c r="C478" s="97"/>
      <c r="D478" s="98"/>
      <c r="E478" s="98"/>
      <c r="F478" s="99"/>
    </row>
    <row r="479" spans="1:6" ht="15.5" x14ac:dyDescent="0.35">
      <c r="A479" s="95"/>
      <c r="B479" s="96"/>
      <c r="C479" s="97"/>
      <c r="D479" s="98"/>
      <c r="E479" s="98"/>
      <c r="F479" s="99"/>
    </row>
    <row r="480" spans="1:6" ht="15.5" x14ac:dyDescent="0.35">
      <c r="A480" s="95"/>
      <c r="B480" s="96"/>
      <c r="C480" s="97"/>
      <c r="D480" s="98"/>
      <c r="E480" s="98"/>
      <c r="F480" s="99"/>
    </row>
    <row r="481" spans="1:6" ht="15.5" x14ac:dyDescent="0.35">
      <c r="A481" s="95"/>
      <c r="B481" s="96"/>
      <c r="C481" s="97"/>
      <c r="D481" s="98"/>
      <c r="E481" s="98"/>
      <c r="F481" s="99"/>
    </row>
    <row r="482" spans="1:6" ht="15.5" x14ac:dyDescent="0.35">
      <c r="A482" s="95"/>
      <c r="B482" s="96"/>
      <c r="C482" s="97"/>
      <c r="D482" s="98"/>
      <c r="E482" s="98"/>
      <c r="F482" s="99"/>
    </row>
    <row r="483" spans="1:6" ht="15.5" x14ac:dyDescent="0.35">
      <c r="A483" s="95"/>
      <c r="B483" s="96"/>
      <c r="C483" s="97"/>
      <c r="D483" s="98"/>
      <c r="E483" s="98"/>
      <c r="F483" s="99"/>
    </row>
    <row r="484" spans="1:6" ht="15.5" x14ac:dyDescent="0.35">
      <c r="A484" s="95"/>
      <c r="B484" s="96"/>
      <c r="C484" s="97"/>
      <c r="D484" s="98"/>
      <c r="E484" s="98"/>
      <c r="F484" s="99"/>
    </row>
    <row r="485" spans="1:6" ht="15.5" x14ac:dyDescent="0.35">
      <c r="A485" s="95"/>
      <c r="B485" s="96"/>
      <c r="C485" s="97"/>
      <c r="D485" s="98"/>
      <c r="E485" s="98"/>
      <c r="F485" s="99"/>
    </row>
    <row r="486" spans="1:6" ht="15.5" x14ac:dyDescent="0.35">
      <c r="A486" s="95"/>
      <c r="B486" s="96"/>
      <c r="C486" s="97"/>
      <c r="D486" s="98"/>
      <c r="E486" s="98"/>
      <c r="F486" s="99"/>
    </row>
    <row r="487" spans="1:6" ht="15.5" x14ac:dyDescent="0.35">
      <c r="A487" s="95"/>
      <c r="B487" s="96"/>
      <c r="C487" s="97"/>
      <c r="D487" s="98"/>
      <c r="E487" s="98"/>
      <c r="F487" s="99"/>
    </row>
    <row r="488" spans="1:6" ht="15.5" x14ac:dyDescent="0.35">
      <c r="A488" s="95"/>
      <c r="B488" s="96"/>
      <c r="C488" s="97"/>
      <c r="D488" s="98"/>
      <c r="E488" s="98"/>
      <c r="F488" s="99"/>
    </row>
    <row r="489" spans="1:6" ht="15.5" x14ac:dyDescent="0.35">
      <c r="A489" s="95"/>
      <c r="B489" s="96"/>
      <c r="C489" s="97"/>
      <c r="D489" s="98"/>
      <c r="E489" s="98"/>
      <c r="F489" s="99"/>
    </row>
    <row r="490" spans="1:6" ht="15.5" x14ac:dyDescent="0.35">
      <c r="A490" s="95"/>
      <c r="B490" s="96"/>
      <c r="C490" s="97"/>
      <c r="D490" s="98"/>
      <c r="E490" s="98"/>
      <c r="F490" s="99"/>
    </row>
    <row r="491" spans="1:6" ht="15.5" x14ac:dyDescent="0.35">
      <c r="A491" s="95"/>
      <c r="B491" s="96"/>
      <c r="C491" s="97"/>
      <c r="D491" s="98"/>
      <c r="E491" s="98"/>
      <c r="F491" s="99"/>
    </row>
    <row r="492" spans="1:6" ht="15.5" x14ac:dyDescent="0.35">
      <c r="A492" s="95"/>
      <c r="B492" s="96"/>
      <c r="C492" s="97"/>
      <c r="D492" s="98"/>
      <c r="E492" s="98"/>
      <c r="F492" s="99"/>
    </row>
    <row r="493" spans="1:6" ht="15.5" x14ac:dyDescent="0.35">
      <c r="A493" s="95"/>
      <c r="B493" s="96"/>
      <c r="C493" s="97"/>
      <c r="D493" s="98"/>
      <c r="E493" s="98"/>
      <c r="F493" s="99"/>
    </row>
    <row r="494" spans="1:6" ht="15.5" x14ac:dyDescent="0.35">
      <c r="A494" s="95"/>
      <c r="B494" s="96"/>
      <c r="C494" s="97"/>
      <c r="D494" s="98"/>
      <c r="E494" s="98"/>
      <c r="F494" s="99"/>
    </row>
    <row r="495" spans="1:6" ht="15.5" x14ac:dyDescent="0.35">
      <c r="A495" s="95"/>
      <c r="B495" s="96"/>
      <c r="C495" s="97"/>
      <c r="D495" s="98"/>
      <c r="E495" s="98"/>
      <c r="F495" s="99"/>
    </row>
    <row r="496" spans="1:6" ht="15.5" x14ac:dyDescent="0.35">
      <c r="A496" s="95"/>
      <c r="B496" s="96"/>
      <c r="C496" s="97"/>
      <c r="D496" s="98"/>
      <c r="E496" s="98"/>
      <c r="F496" s="99"/>
    </row>
    <row r="497" spans="1:6" ht="15.5" x14ac:dyDescent="0.35">
      <c r="A497" s="95"/>
      <c r="B497" s="96"/>
      <c r="C497" s="97"/>
      <c r="D497" s="98"/>
      <c r="E497" s="98"/>
      <c r="F497" s="99"/>
    </row>
    <row r="498" spans="1:6" ht="15.5" x14ac:dyDescent="0.35">
      <c r="A498" s="95"/>
      <c r="B498" s="96"/>
      <c r="C498" s="97"/>
      <c r="D498" s="98"/>
      <c r="E498" s="98"/>
      <c r="F498" s="99"/>
    </row>
    <row r="499" spans="1:6" ht="15.5" x14ac:dyDescent="0.35">
      <c r="A499" s="95"/>
      <c r="B499" s="96"/>
      <c r="C499" s="97"/>
      <c r="D499" s="98"/>
      <c r="E499" s="98"/>
      <c r="F499" s="99"/>
    </row>
    <row r="500" spans="1:6" ht="15.5" x14ac:dyDescent="0.35">
      <c r="A500" s="95"/>
      <c r="B500" s="96"/>
      <c r="C500" s="97"/>
      <c r="D500" s="98"/>
      <c r="E500" s="98"/>
      <c r="F500" s="99"/>
    </row>
    <row r="501" spans="1:6" ht="15.5" x14ac:dyDescent="0.35">
      <c r="A501" s="95"/>
      <c r="B501" s="96"/>
      <c r="C501" s="97"/>
      <c r="D501" s="98"/>
      <c r="E501" s="98"/>
      <c r="F501" s="99"/>
    </row>
    <row r="502" spans="1:6" ht="15.5" x14ac:dyDescent="0.35">
      <c r="A502" s="95"/>
      <c r="B502" s="96"/>
      <c r="C502" s="97"/>
      <c r="D502" s="98"/>
      <c r="E502" s="98"/>
      <c r="F502" s="99"/>
    </row>
    <row r="503" spans="1:6" ht="15.5" x14ac:dyDescent="0.35">
      <c r="A503" s="95"/>
      <c r="B503" s="96"/>
      <c r="C503" s="97"/>
      <c r="D503" s="98"/>
      <c r="E503" s="98"/>
      <c r="F503" s="99"/>
    </row>
    <row r="504" spans="1:6" ht="15.5" x14ac:dyDescent="0.35">
      <c r="A504" s="95"/>
      <c r="B504" s="96"/>
      <c r="C504" s="97"/>
      <c r="D504" s="98"/>
      <c r="E504" s="98"/>
      <c r="F504" s="99"/>
    </row>
    <row r="505" spans="1:6" ht="15.5" x14ac:dyDescent="0.35">
      <c r="A505" s="95"/>
      <c r="B505" s="96"/>
      <c r="C505" s="97"/>
      <c r="D505" s="98"/>
      <c r="E505" s="98"/>
      <c r="F505" s="99"/>
    </row>
    <row r="506" spans="1:6" ht="15.5" x14ac:dyDescent="0.35">
      <c r="A506" s="95"/>
      <c r="B506" s="96"/>
      <c r="C506" s="97"/>
      <c r="D506" s="98"/>
      <c r="E506" s="98"/>
      <c r="F506" s="99"/>
    </row>
    <row r="507" spans="1:6" ht="15.5" x14ac:dyDescent="0.35">
      <c r="A507" s="95"/>
      <c r="B507" s="96"/>
      <c r="C507" s="97"/>
      <c r="D507" s="98"/>
      <c r="E507" s="98"/>
      <c r="F507" s="99"/>
    </row>
    <row r="508" spans="1:6" ht="15.5" x14ac:dyDescent="0.35">
      <c r="A508" s="95"/>
      <c r="B508" s="96"/>
      <c r="C508" s="97"/>
      <c r="D508" s="98"/>
      <c r="E508" s="98"/>
      <c r="F508" s="99"/>
    </row>
    <row r="509" spans="1:6" ht="15.5" x14ac:dyDescent="0.35">
      <c r="A509" s="95"/>
      <c r="B509" s="96"/>
      <c r="C509" s="97"/>
      <c r="D509" s="98"/>
      <c r="E509" s="98"/>
      <c r="F509" s="99"/>
    </row>
    <row r="510" spans="1:6" ht="15.5" x14ac:dyDescent="0.35">
      <c r="A510" s="95"/>
      <c r="B510" s="96"/>
      <c r="C510" s="97"/>
      <c r="D510" s="98"/>
      <c r="E510" s="98"/>
      <c r="F510" s="99"/>
    </row>
    <row r="511" spans="1:6" ht="15.5" x14ac:dyDescent="0.35">
      <c r="A511" s="95"/>
      <c r="B511" s="96"/>
      <c r="C511" s="97"/>
      <c r="D511" s="98"/>
      <c r="E511" s="98"/>
      <c r="F511" s="99"/>
    </row>
    <row r="512" spans="1:6" ht="15.5" x14ac:dyDescent="0.35">
      <c r="A512" s="95"/>
      <c r="B512" s="96"/>
      <c r="C512" s="97"/>
      <c r="D512" s="98"/>
      <c r="E512" s="98"/>
      <c r="F512" s="99"/>
    </row>
    <row r="513" spans="1:6" ht="15.5" x14ac:dyDescent="0.35">
      <c r="A513" s="95"/>
      <c r="B513" s="96"/>
      <c r="C513" s="97"/>
      <c r="D513" s="98"/>
      <c r="E513" s="98"/>
      <c r="F513" s="99"/>
    </row>
    <row r="514" spans="1:6" ht="15.5" x14ac:dyDescent="0.35">
      <c r="A514" s="95"/>
      <c r="B514" s="96"/>
      <c r="C514" s="97"/>
      <c r="D514" s="98"/>
      <c r="E514" s="98"/>
      <c r="F514" s="99"/>
    </row>
    <row r="515" spans="1:6" ht="15.5" x14ac:dyDescent="0.35">
      <c r="A515" s="95"/>
      <c r="B515" s="96"/>
      <c r="C515" s="97"/>
      <c r="D515" s="98"/>
      <c r="E515" s="98"/>
      <c r="F515" s="99"/>
    </row>
    <row r="516" spans="1:6" ht="15.5" x14ac:dyDescent="0.35">
      <c r="A516" s="95"/>
      <c r="B516" s="96"/>
      <c r="C516" s="97"/>
      <c r="D516" s="98"/>
      <c r="E516" s="98"/>
      <c r="F516" s="99"/>
    </row>
    <row r="517" spans="1:6" ht="15.5" x14ac:dyDescent="0.35">
      <c r="A517" s="95"/>
      <c r="B517" s="96"/>
      <c r="C517" s="97"/>
      <c r="D517" s="98"/>
      <c r="E517" s="98"/>
      <c r="F517" s="99"/>
    </row>
    <row r="518" spans="1:6" ht="15.5" x14ac:dyDescent="0.35">
      <c r="A518" s="95"/>
      <c r="B518" s="96"/>
      <c r="C518" s="97"/>
      <c r="D518" s="98"/>
      <c r="E518" s="98"/>
      <c r="F518" s="99"/>
    </row>
    <row r="519" spans="1:6" ht="15.5" x14ac:dyDescent="0.35">
      <c r="A519" s="95"/>
      <c r="B519" s="96"/>
      <c r="C519" s="97"/>
      <c r="D519" s="98"/>
      <c r="E519" s="98"/>
      <c r="F519" s="99"/>
    </row>
    <row r="520" spans="1:6" ht="15.5" x14ac:dyDescent="0.35">
      <c r="A520" s="104"/>
      <c r="B520" s="105"/>
      <c r="C520" s="106"/>
      <c r="D520" s="107"/>
      <c r="E520" s="107"/>
      <c r="F520" s="108"/>
    </row>
    <row r="521" spans="1:6" x14ac:dyDescent="0.35">
      <c r="C521" s="38"/>
    </row>
    <row r="522" spans="1:6" x14ac:dyDescent="0.35">
      <c r="C522" s="38"/>
    </row>
  </sheetData>
  <mergeCells count="4">
    <mergeCell ref="B3:F3"/>
    <mergeCell ref="B4:F4"/>
    <mergeCell ref="A1:E1"/>
    <mergeCell ref="A2:E2"/>
  </mergeCells>
  <phoneticPr fontId="11" type="noConversion"/>
  <conditionalFormatting sqref="C6:C521">
    <cfRule type="containsBlanks" priority="1" stopIfTrue="1">
      <formula>LEN(TRIM(C6))=0</formula>
    </cfRule>
    <cfRule type="cellIs" dxfId="1" priority="3" operator="notBetween">
      <formula>3</formula>
      <formula>4.3</formula>
    </cfRule>
  </conditionalFormatting>
  <hyperlinks>
    <hyperlink ref="F1" location="'Contents page'!A1" display="Return to contents" xr:uid="{05470D43-AB59-454B-8ADC-53779856272A}"/>
  </hyperlinks>
  <printOptions horizontalCentered="1" verticalCentered="1"/>
  <pageMargins left="0.70866141732283472" right="0.70866141732283472" top="0.74803149606299213" bottom="0.74803149606299213" header="0.31496062992125984" footer="0.31496062992125984"/>
  <pageSetup paperSize="9" pageOrder="overThenDown" orientation="landscape" r:id="rId1"/>
  <headerFooter>
    <oddFooter>&amp;L&amp;A&amp;C&amp;F&amp;R&amp;D</oddFooter>
  </headerFooter>
  <tableParts count="1">
    <tablePart r:id="rId2"/>
  </tableParts>
  <extLst>
    <ext xmlns:x14="http://schemas.microsoft.com/office/spreadsheetml/2009/9/main" uri="{CCE6A557-97BC-4b89-ADB6-D9C93CAAB3DF}">
      <x14:dataValidations xmlns:xm="http://schemas.microsoft.com/office/excel/2006/main" count="1">
        <x14:dataValidation type="list" allowBlank="1" showInputMessage="1" showErrorMessage="1" xr:uid="{0960E6B4-1361-4A3C-8881-F6B898A79C48}">
          <x14:formula1>
            <xm:f>'drop down'!$A$3:$A$4</xm:f>
          </x14:formula1>
          <xm:sqref>D6:E520</xm:sqref>
        </x14:dataValidation>
      </x14:dataValidations>
    </ext>
  </extLst>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23AE722-74DD-4799-BFFC-07272160E341}">
  <sheetPr codeName="Sheet42">
    <tabColor rgb="FF174942"/>
  </sheetPr>
  <dimension ref="A1:K200"/>
  <sheetViews>
    <sheetView zoomScaleNormal="100" zoomScaleSheetLayoutView="94" workbookViewId="0">
      <pane ySplit="5" topLeftCell="A6" activePane="bottomLeft" state="frozen"/>
      <selection pane="bottomLeft" activeCell="A2" sqref="A2:J2"/>
    </sheetView>
  </sheetViews>
  <sheetFormatPr defaultColWidth="0" defaultRowHeight="14.5" x14ac:dyDescent="0.35"/>
  <cols>
    <col min="1" max="1" width="8.81640625" style="6" customWidth="1"/>
    <col min="2" max="2" width="14" style="6" customWidth="1"/>
    <col min="3" max="3" width="13.453125" style="6" customWidth="1"/>
    <col min="4" max="4" width="10.54296875" style="6" customWidth="1"/>
    <col min="5" max="5" width="13.1796875" style="6" customWidth="1"/>
    <col min="6" max="8" width="10.453125" style="6" customWidth="1"/>
    <col min="9" max="9" width="12.453125" style="6" customWidth="1"/>
    <col min="10" max="10" width="14" style="6" customWidth="1"/>
    <col min="11" max="11" width="12.81640625" style="6" customWidth="1"/>
    <col min="12" max="16384" width="8.7265625" hidden="1"/>
  </cols>
  <sheetData>
    <row r="1" spans="1:11" ht="33" customHeight="1" x14ac:dyDescent="0.35">
      <c r="A1" s="357" t="s">
        <v>8</v>
      </c>
      <c r="B1" s="357"/>
      <c r="C1" s="357"/>
      <c r="D1" s="357"/>
      <c r="E1" s="357"/>
      <c r="F1" s="357"/>
      <c r="G1" s="357"/>
      <c r="H1" s="357"/>
      <c r="I1" s="357"/>
      <c r="J1" s="357"/>
      <c r="K1" s="245" t="s">
        <v>294</v>
      </c>
    </row>
    <row r="2" spans="1:11" ht="94.5" customHeight="1" x14ac:dyDescent="0.35">
      <c r="A2" s="358" t="s">
        <v>337</v>
      </c>
      <c r="B2" s="358"/>
      <c r="C2" s="358"/>
      <c r="D2" s="358"/>
      <c r="E2" s="358"/>
      <c r="F2" s="358"/>
      <c r="G2" s="358"/>
      <c r="H2" s="358"/>
      <c r="I2" s="358"/>
      <c r="J2" s="358"/>
      <c r="K2" s="70"/>
    </row>
    <row r="3" spans="1:11" ht="28" customHeight="1" x14ac:dyDescent="0.35">
      <c r="A3" s="359" t="s">
        <v>49</v>
      </c>
      <c r="B3" s="359"/>
      <c r="C3" s="359"/>
      <c r="D3" s="359" t="s">
        <v>308</v>
      </c>
      <c r="E3" s="359"/>
      <c r="F3" s="359"/>
      <c r="G3" s="359"/>
      <c r="H3" s="359"/>
      <c r="I3" s="359"/>
      <c r="J3" s="359"/>
      <c r="K3" s="359"/>
    </row>
    <row r="4" spans="1:11" ht="52" customHeight="1" x14ac:dyDescent="0.35">
      <c r="A4" s="332"/>
      <c r="B4" s="332"/>
      <c r="C4" s="332"/>
      <c r="D4" s="332"/>
      <c r="E4" s="332"/>
      <c r="F4" s="332"/>
      <c r="G4" s="332"/>
      <c r="H4" s="332"/>
      <c r="I4" s="332"/>
      <c r="J4" s="332"/>
      <c r="K4" s="332"/>
    </row>
    <row r="5" spans="1:11" ht="46.5" x14ac:dyDescent="0.35">
      <c r="A5" s="83" t="s">
        <v>55</v>
      </c>
      <c r="B5" s="73" t="s">
        <v>39</v>
      </c>
      <c r="C5" s="73" t="s">
        <v>56</v>
      </c>
      <c r="D5" s="73" t="s">
        <v>57</v>
      </c>
      <c r="E5" s="73" t="s">
        <v>58</v>
      </c>
      <c r="F5" s="73" t="s">
        <v>59</v>
      </c>
      <c r="G5" s="73" t="s">
        <v>60</v>
      </c>
      <c r="H5" s="73" t="s">
        <v>61</v>
      </c>
      <c r="I5" s="82" t="s">
        <v>53</v>
      </c>
      <c r="J5" s="82" t="s">
        <v>146</v>
      </c>
      <c r="K5" s="73" t="s">
        <v>237</v>
      </c>
    </row>
    <row r="6" spans="1:11" ht="15.5" x14ac:dyDescent="0.35">
      <c r="A6" s="45"/>
      <c r="B6" s="77"/>
      <c r="C6" s="45"/>
      <c r="D6" s="78"/>
      <c r="E6" s="45"/>
      <c r="F6" s="78"/>
      <c r="G6" s="45"/>
      <c r="H6" s="78"/>
      <c r="I6" s="79"/>
      <c r="J6" s="79"/>
      <c r="K6" s="45"/>
    </row>
    <row r="7" spans="1:11" ht="15.5" x14ac:dyDescent="0.35">
      <c r="A7" s="45"/>
      <c r="B7" s="77"/>
      <c r="C7" s="45"/>
      <c r="D7" s="78"/>
      <c r="E7" s="45"/>
      <c r="F7" s="78"/>
      <c r="G7" s="45"/>
      <c r="H7" s="78"/>
      <c r="I7" s="79"/>
      <c r="J7" s="79"/>
      <c r="K7" s="45"/>
    </row>
    <row r="8" spans="1:11" ht="15.5" x14ac:dyDescent="0.35">
      <c r="A8" s="45"/>
      <c r="B8" s="77"/>
      <c r="C8" s="45"/>
      <c r="D8" s="78"/>
      <c r="E8" s="45"/>
      <c r="F8" s="78"/>
      <c r="G8" s="45"/>
      <c r="H8" s="78"/>
      <c r="I8" s="79"/>
      <c r="J8" s="79"/>
      <c r="K8" s="45"/>
    </row>
    <row r="9" spans="1:11" ht="15.5" x14ac:dyDescent="0.35">
      <c r="A9" s="45"/>
      <c r="B9" s="45"/>
      <c r="C9" s="45"/>
      <c r="D9" s="78"/>
      <c r="E9" s="45"/>
      <c r="F9" s="78"/>
      <c r="G9" s="45"/>
      <c r="H9" s="78"/>
      <c r="I9" s="79"/>
      <c r="J9" s="79"/>
      <c r="K9" s="45"/>
    </row>
    <row r="10" spans="1:11" ht="15.5" x14ac:dyDescent="0.35">
      <c r="A10" s="45"/>
      <c r="B10" s="45"/>
      <c r="C10" s="45"/>
      <c r="D10" s="78"/>
      <c r="E10" s="45"/>
      <c r="F10" s="78"/>
      <c r="G10" s="45"/>
      <c r="H10" s="78"/>
      <c r="I10" s="79"/>
      <c r="J10" s="79"/>
      <c r="K10" s="45"/>
    </row>
    <row r="11" spans="1:11" ht="15.5" x14ac:dyDescent="0.35">
      <c r="A11" s="45"/>
      <c r="B11" s="45"/>
      <c r="C11" s="45"/>
      <c r="D11" s="78"/>
      <c r="E11" s="45"/>
      <c r="F11" s="78"/>
      <c r="G11" s="45"/>
      <c r="H11" s="78"/>
      <c r="I11" s="79"/>
      <c r="J11" s="79"/>
      <c r="K11" s="45"/>
    </row>
    <row r="12" spans="1:11" ht="15.5" x14ac:dyDescent="0.35">
      <c r="A12" s="45"/>
      <c r="B12" s="45"/>
      <c r="C12" s="45"/>
      <c r="D12" s="78"/>
      <c r="E12" s="45"/>
      <c r="F12" s="78"/>
      <c r="G12" s="45"/>
      <c r="H12" s="78"/>
      <c r="I12" s="79"/>
      <c r="J12" s="79"/>
      <c r="K12" s="45"/>
    </row>
    <row r="13" spans="1:11" ht="15.5" x14ac:dyDescent="0.35">
      <c r="A13" s="45"/>
      <c r="B13" s="45"/>
      <c r="C13" s="45"/>
      <c r="D13" s="78"/>
      <c r="E13" s="45"/>
      <c r="F13" s="78"/>
      <c r="G13" s="45"/>
      <c r="H13" s="78"/>
      <c r="I13" s="79"/>
      <c r="J13" s="79"/>
      <c r="K13" s="45"/>
    </row>
    <row r="14" spans="1:11" ht="15.5" x14ac:dyDescent="0.35">
      <c r="A14" s="45"/>
      <c r="B14" s="45"/>
      <c r="C14" s="45"/>
      <c r="D14" s="78"/>
      <c r="E14" s="45"/>
      <c r="F14" s="78"/>
      <c r="G14" s="45"/>
      <c r="H14" s="78"/>
      <c r="I14" s="79"/>
      <c r="J14" s="79"/>
      <c r="K14" s="45"/>
    </row>
    <row r="15" spans="1:11" ht="15.5" x14ac:dyDescent="0.35">
      <c r="A15" s="45"/>
      <c r="B15" s="45"/>
      <c r="C15" s="45"/>
      <c r="D15" s="78"/>
      <c r="E15" s="45"/>
      <c r="F15" s="78"/>
      <c r="G15" s="45"/>
      <c r="H15" s="78"/>
      <c r="I15" s="79"/>
      <c r="J15" s="79"/>
      <c r="K15" s="45"/>
    </row>
    <row r="16" spans="1:11" ht="15.5" x14ac:dyDescent="0.35">
      <c r="A16" s="45"/>
      <c r="B16" s="45"/>
      <c r="C16" s="45"/>
      <c r="D16" s="78"/>
      <c r="E16" s="45"/>
      <c r="F16" s="78"/>
      <c r="G16" s="45"/>
      <c r="H16" s="78"/>
      <c r="I16" s="79"/>
      <c r="J16" s="79"/>
      <c r="K16" s="45"/>
    </row>
    <row r="17" spans="1:11" ht="15.5" x14ac:dyDescent="0.35">
      <c r="A17" s="45"/>
      <c r="B17" s="45"/>
      <c r="C17" s="45"/>
      <c r="D17" s="78"/>
      <c r="E17" s="45"/>
      <c r="F17" s="78"/>
      <c r="G17" s="45"/>
      <c r="H17" s="78"/>
      <c r="I17" s="79"/>
      <c r="J17" s="79"/>
      <c r="K17" s="45"/>
    </row>
    <row r="18" spans="1:11" ht="15.5" x14ac:dyDescent="0.35">
      <c r="A18" s="45"/>
      <c r="B18" s="45"/>
      <c r="C18" s="45"/>
      <c r="D18" s="78"/>
      <c r="E18" s="45"/>
      <c r="F18" s="78"/>
      <c r="G18" s="45"/>
      <c r="H18" s="78"/>
      <c r="I18" s="79"/>
      <c r="J18" s="79"/>
      <c r="K18" s="45"/>
    </row>
    <row r="19" spans="1:11" ht="15.5" x14ac:dyDescent="0.35">
      <c r="A19" s="45"/>
      <c r="B19" s="45"/>
      <c r="C19" s="45"/>
      <c r="D19" s="78"/>
      <c r="E19" s="45"/>
      <c r="F19" s="78"/>
      <c r="G19" s="45"/>
      <c r="H19" s="78"/>
      <c r="I19" s="79"/>
      <c r="J19" s="79"/>
      <c r="K19" s="45"/>
    </row>
    <row r="20" spans="1:11" ht="15.5" x14ac:dyDescent="0.35">
      <c r="A20" s="45"/>
      <c r="B20" s="45"/>
      <c r="C20" s="45"/>
      <c r="D20" s="78"/>
      <c r="E20" s="45"/>
      <c r="F20" s="78"/>
      <c r="G20" s="45"/>
      <c r="H20" s="78"/>
      <c r="I20" s="79"/>
      <c r="J20" s="79"/>
      <c r="K20" s="45"/>
    </row>
    <row r="21" spans="1:11" ht="15.5" x14ac:dyDescent="0.35">
      <c r="A21" s="45"/>
      <c r="B21" s="45"/>
      <c r="C21" s="45"/>
      <c r="D21" s="78"/>
      <c r="E21" s="45"/>
      <c r="F21" s="78"/>
      <c r="G21" s="45"/>
      <c r="H21" s="78"/>
      <c r="I21" s="79"/>
      <c r="J21" s="79"/>
      <c r="K21" s="45"/>
    </row>
    <row r="22" spans="1:11" ht="15.5" x14ac:dyDescent="0.35">
      <c r="A22" s="45"/>
      <c r="B22" s="45"/>
      <c r="C22" s="45"/>
      <c r="D22" s="78"/>
      <c r="E22" s="45"/>
      <c r="F22" s="78"/>
      <c r="G22" s="45"/>
      <c r="H22" s="78"/>
      <c r="I22" s="79"/>
      <c r="J22" s="79"/>
      <c r="K22" s="45"/>
    </row>
    <row r="23" spans="1:11" ht="15.5" x14ac:dyDescent="0.35">
      <c r="A23" s="45"/>
      <c r="B23" s="45"/>
      <c r="C23" s="45"/>
      <c r="D23" s="78"/>
      <c r="E23" s="45"/>
      <c r="F23" s="78"/>
      <c r="G23" s="45"/>
      <c r="H23" s="78"/>
      <c r="I23" s="79"/>
      <c r="J23" s="79"/>
      <c r="K23" s="45"/>
    </row>
    <row r="24" spans="1:11" ht="15.5" x14ac:dyDescent="0.35">
      <c r="A24" s="45"/>
      <c r="B24" s="45"/>
      <c r="C24" s="45"/>
      <c r="D24" s="78"/>
      <c r="E24" s="45"/>
      <c r="F24" s="78"/>
      <c r="G24" s="45"/>
      <c r="H24" s="78"/>
      <c r="I24" s="79"/>
      <c r="J24" s="79"/>
      <c r="K24" s="45"/>
    </row>
    <row r="25" spans="1:11" ht="15.5" x14ac:dyDescent="0.35">
      <c r="A25" s="45"/>
      <c r="B25" s="45"/>
      <c r="C25" s="45"/>
      <c r="D25" s="78"/>
      <c r="E25" s="45"/>
      <c r="F25" s="78"/>
      <c r="G25" s="45"/>
      <c r="H25" s="78"/>
      <c r="I25" s="79"/>
      <c r="J25" s="79"/>
      <c r="K25" s="45"/>
    </row>
    <row r="26" spans="1:11" ht="15.5" x14ac:dyDescent="0.35">
      <c r="A26" s="45"/>
      <c r="B26" s="45"/>
      <c r="C26" s="45"/>
      <c r="D26" s="78"/>
      <c r="E26" s="45"/>
      <c r="F26" s="78"/>
      <c r="G26" s="45"/>
      <c r="H26" s="78"/>
      <c r="I26" s="79"/>
      <c r="J26" s="79"/>
      <c r="K26" s="45"/>
    </row>
    <row r="27" spans="1:11" ht="15.5" x14ac:dyDescent="0.35">
      <c r="A27" s="45"/>
      <c r="B27" s="45"/>
      <c r="C27" s="45"/>
      <c r="D27" s="78"/>
      <c r="E27" s="45"/>
      <c r="F27" s="78"/>
      <c r="G27" s="45"/>
      <c r="H27" s="78"/>
      <c r="I27" s="79"/>
      <c r="J27" s="79"/>
      <c r="K27" s="45"/>
    </row>
    <row r="28" spans="1:11" ht="15.5" x14ac:dyDescent="0.35">
      <c r="A28" s="45"/>
      <c r="B28" s="45"/>
      <c r="C28" s="45"/>
      <c r="D28" s="78"/>
      <c r="E28" s="45"/>
      <c r="F28" s="78"/>
      <c r="G28" s="45"/>
      <c r="H28" s="78"/>
      <c r="I28" s="79"/>
      <c r="J28" s="79"/>
      <c r="K28" s="45"/>
    </row>
    <row r="29" spans="1:11" ht="15.5" x14ac:dyDescent="0.35">
      <c r="A29" s="45"/>
      <c r="B29" s="45"/>
      <c r="C29" s="45"/>
      <c r="D29" s="78"/>
      <c r="E29" s="45"/>
      <c r="F29" s="78"/>
      <c r="G29" s="45"/>
      <c r="H29" s="78"/>
      <c r="I29" s="79"/>
      <c r="J29" s="79"/>
      <c r="K29" s="45"/>
    </row>
    <row r="30" spans="1:11" ht="15.5" x14ac:dyDescent="0.35">
      <c r="A30" s="45"/>
      <c r="B30" s="45"/>
      <c r="C30" s="45"/>
      <c r="D30" s="78"/>
      <c r="E30" s="45"/>
      <c r="F30" s="78"/>
      <c r="G30" s="45"/>
      <c r="H30" s="78"/>
      <c r="I30" s="79"/>
      <c r="J30" s="79"/>
      <c r="K30" s="45"/>
    </row>
    <row r="31" spans="1:11" ht="15.5" x14ac:dyDescent="0.35">
      <c r="A31" s="45"/>
      <c r="B31" s="45"/>
      <c r="C31" s="45"/>
      <c r="D31" s="78"/>
      <c r="E31" s="45"/>
      <c r="F31" s="78"/>
      <c r="G31" s="45"/>
      <c r="H31" s="78"/>
      <c r="I31" s="79"/>
      <c r="J31" s="79"/>
      <c r="K31" s="45"/>
    </row>
    <row r="32" spans="1:11" ht="15.5" x14ac:dyDescent="0.35">
      <c r="A32" s="45"/>
      <c r="B32" s="45"/>
      <c r="C32" s="45"/>
      <c r="D32" s="78"/>
      <c r="E32" s="45"/>
      <c r="F32" s="78"/>
      <c r="G32" s="45"/>
      <c r="H32" s="78"/>
      <c r="I32" s="79"/>
      <c r="J32" s="79"/>
      <c r="K32" s="45"/>
    </row>
    <row r="33" spans="1:11" ht="15.5" x14ac:dyDescent="0.35">
      <c r="A33" s="45"/>
      <c r="B33" s="45"/>
      <c r="C33" s="45"/>
      <c r="D33" s="78"/>
      <c r="E33" s="45"/>
      <c r="F33" s="78"/>
      <c r="G33" s="45"/>
      <c r="H33" s="78"/>
      <c r="I33" s="79"/>
      <c r="J33" s="79"/>
      <c r="K33" s="45"/>
    </row>
    <row r="34" spans="1:11" ht="15.5" x14ac:dyDescent="0.35">
      <c r="A34" s="45"/>
      <c r="B34" s="45"/>
      <c r="C34" s="45"/>
      <c r="D34" s="78"/>
      <c r="E34" s="45"/>
      <c r="F34" s="78"/>
      <c r="G34" s="45"/>
      <c r="H34" s="78"/>
      <c r="I34" s="79"/>
      <c r="J34" s="79"/>
      <c r="K34" s="45"/>
    </row>
    <row r="35" spans="1:11" ht="15.5" x14ac:dyDescent="0.35">
      <c r="A35" s="45"/>
      <c r="B35" s="45"/>
      <c r="C35" s="45"/>
      <c r="D35" s="78"/>
      <c r="E35" s="45"/>
      <c r="F35" s="78"/>
      <c r="G35" s="45"/>
      <c r="H35" s="78"/>
      <c r="I35" s="79"/>
      <c r="J35" s="79"/>
      <c r="K35" s="45"/>
    </row>
    <row r="36" spans="1:11" ht="15.5" x14ac:dyDescent="0.35">
      <c r="A36" s="45"/>
      <c r="B36" s="45"/>
      <c r="C36" s="45"/>
      <c r="D36" s="78"/>
      <c r="E36" s="45"/>
      <c r="F36" s="78"/>
      <c r="G36" s="45"/>
      <c r="H36" s="78"/>
      <c r="I36" s="79"/>
      <c r="J36" s="79"/>
      <c r="K36" s="45"/>
    </row>
    <row r="37" spans="1:11" ht="15.5" x14ac:dyDescent="0.35">
      <c r="A37" s="45"/>
      <c r="B37" s="45"/>
      <c r="C37" s="45"/>
      <c r="D37" s="78"/>
      <c r="E37" s="45"/>
      <c r="F37" s="78"/>
      <c r="G37" s="45"/>
      <c r="H37" s="78"/>
      <c r="I37" s="79"/>
      <c r="J37" s="79"/>
      <c r="K37" s="45"/>
    </row>
    <row r="38" spans="1:11" ht="15.5" x14ac:dyDescent="0.35">
      <c r="A38" s="45"/>
      <c r="B38" s="45"/>
      <c r="C38" s="45"/>
      <c r="D38" s="78"/>
      <c r="E38" s="45"/>
      <c r="F38" s="78"/>
      <c r="G38" s="45"/>
      <c r="H38" s="78"/>
      <c r="I38" s="79"/>
      <c r="J38" s="79"/>
      <c r="K38" s="45"/>
    </row>
    <row r="39" spans="1:11" ht="15.5" x14ac:dyDescent="0.35">
      <c r="A39" s="45"/>
      <c r="B39" s="45"/>
      <c r="C39" s="45"/>
      <c r="D39" s="78"/>
      <c r="E39" s="45"/>
      <c r="F39" s="78"/>
      <c r="G39" s="45"/>
      <c r="H39" s="78"/>
      <c r="I39" s="79"/>
      <c r="J39" s="79"/>
      <c r="K39" s="45"/>
    </row>
    <row r="40" spans="1:11" ht="15.5" x14ac:dyDescent="0.35">
      <c r="A40" s="45"/>
      <c r="B40" s="45"/>
      <c r="C40" s="45"/>
      <c r="D40" s="78"/>
      <c r="E40" s="45"/>
      <c r="F40" s="78"/>
      <c r="G40" s="45"/>
      <c r="H40" s="78"/>
      <c r="I40" s="79"/>
      <c r="J40" s="79"/>
      <c r="K40" s="45"/>
    </row>
    <row r="41" spans="1:11" ht="15.5" x14ac:dyDescent="0.35">
      <c r="A41" s="45"/>
      <c r="B41" s="45"/>
      <c r="C41" s="45"/>
      <c r="D41" s="78"/>
      <c r="E41" s="45"/>
      <c r="F41" s="78"/>
      <c r="G41" s="45"/>
      <c r="H41" s="78"/>
      <c r="I41" s="79"/>
      <c r="J41" s="79"/>
      <c r="K41" s="45"/>
    </row>
    <row r="42" spans="1:11" ht="15.5" x14ac:dyDescent="0.35">
      <c r="A42" s="45"/>
      <c r="B42" s="45"/>
      <c r="C42" s="45"/>
      <c r="D42" s="78"/>
      <c r="E42" s="45"/>
      <c r="F42" s="78"/>
      <c r="G42" s="45"/>
      <c r="H42" s="78"/>
      <c r="I42" s="79"/>
      <c r="J42" s="79"/>
      <c r="K42" s="45"/>
    </row>
    <row r="43" spans="1:11" ht="15.5" x14ac:dyDescent="0.35">
      <c r="A43" s="45"/>
      <c r="B43" s="45"/>
      <c r="C43" s="45"/>
      <c r="D43" s="78"/>
      <c r="E43" s="45"/>
      <c r="F43" s="78"/>
      <c r="G43" s="45"/>
      <c r="H43" s="78"/>
      <c r="I43" s="79"/>
      <c r="J43" s="79"/>
      <c r="K43" s="45"/>
    </row>
    <row r="44" spans="1:11" ht="15.5" x14ac:dyDescent="0.35">
      <c r="A44" s="45"/>
      <c r="B44" s="45"/>
      <c r="C44" s="45"/>
      <c r="D44" s="78"/>
      <c r="E44" s="45"/>
      <c r="F44" s="78"/>
      <c r="G44" s="45"/>
      <c r="H44" s="78"/>
      <c r="I44" s="79"/>
      <c r="J44" s="79"/>
      <c r="K44" s="45"/>
    </row>
    <row r="45" spans="1:11" ht="15.5" x14ac:dyDescent="0.35">
      <c r="A45" s="45"/>
      <c r="B45" s="45"/>
      <c r="C45" s="45"/>
      <c r="D45" s="78"/>
      <c r="E45" s="45"/>
      <c r="F45" s="78"/>
      <c r="G45" s="45"/>
      <c r="H45" s="78"/>
      <c r="I45" s="79"/>
      <c r="J45" s="79"/>
      <c r="K45" s="45"/>
    </row>
    <row r="46" spans="1:11" ht="15.5" x14ac:dyDescent="0.35">
      <c r="A46" s="45"/>
      <c r="B46" s="45"/>
      <c r="C46" s="45"/>
      <c r="D46" s="78"/>
      <c r="E46" s="45"/>
      <c r="F46" s="78"/>
      <c r="G46" s="45"/>
      <c r="H46" s="78"/>
      <c r="I46" s="79"/>
      <c r="J46" s="79"/>
      <c r="K46" s="45"/>
    </row>
    <row r="47" spans="1:11" ht="15.5" x14ac:dyDescent="0.35">
      <c r="A47" s="45"/>
      <c r="B47" s="45"/>
      <c r="C47" s="45"/>
      <c r="D47" s="78"/>
      <c r="E47" s="45"/>
      <c r="F47" s="78"/>
      <c r="G47" s="45"/>
      <c r="H47" s="78"/>
      <c r="I47" s="79"/>
      <c r="J47" s="79"/>
      <c r="K47" s="45"/>
    </row>
    <row r="48" spans="1:11" ht="15.5" x14ac:dyDescent="0.35">
      <c r="A48" s="45"/>
      <c r="B48" s="45"/>
      <c r="C48" s="45"/>
      <c r="D48" s="78"/>
      <c r="E48" s="45"/>
      <c r="F48" s="78"/>
      <c r="G48" s="45"/>
      <c r="H48" s="78"/>
      <c r="I48" s="79"/>
      <c r="J48" s="79"/>
      <c r="K48" s="45"/>
    </row>
    <row r="49" spans="1:11" ht="15.5" x14ac:dyDescent="0.35">
      <c r="A49" s="45"/>
      <c r="B49" s="45"/>
      <c r="C49" s="45"/>
      <c r="D49" s="78"/>
      <c r="E49" s="45"/>
      <c r="F49" s="78"/>
      <c r="G49" s="45"/>
      <c r="H49" s="78"/>
      <c r="I49" s="79"/>
      <c r="J49" s="79"/>
      <c r="K49" s="45"/>
    </row>
    <row r="50" spans="1:11" ht="15.5" x14ac:dyDescent="0.35">
      <c r="A50" s="45"/>
      <c r="B50" s="45"/>
      <c r="C50" s="45"/>
      <c r="D50" s="78"/>
      <c r="E50" s="45"/>
      <c r="F50" s="78"/>
      <c r="G50" s="45"/>
      <c r="H50" s="78"/>
      <c r="I50" s="79"/>
      <c r="J50" s="79"/>
      <c r="K50" s="45"/>
    </row>
    <row r="51" spans="1:11" ht="15.5" x14ac:dyDescent="0.35">
      <c r="A51" s="45"/>
      <c r="B51" s="45"/>
      <c r="C51" s="45"/>
      <c r="D51" s="78"/>
      <c r="E51" s="45"/>
      <c r="F51" s="78"/>
      <c r="G51" s="45"/>
      <c r="H51" s="78"/>
      <c r="I51" s="79"/>
      <c r="J51" s="79"/>
      <c r="K51" s="45"/>
    </row>
    <row r="52" spans="1:11" ht="15.5" x14ac:dyDescent="0.35">
      <c r="A52" s="45"/>
      <c r="B52" s="45"/>
      <c r="C52" s="45"/>
      <c r="D52" s="78"/>
      <c r="E52" s="45"/>
      <c r="F52" s="78"/>
      <c r="G52" s="45"/>
      <c r="H52" s="78"/>
      <c r="I52" s="79"/>
      <c r="J52" s="79"/>
      <c r="K52" s="45"/>
    </row>
    <row r="53" spans="1:11" ht="15.5" x14ac:dyDescent="0.35">
      <c r="A53" s="45"/>
      <c r="B53" s="45"/>
      <c r="C53" s="45"/>
      <c r="D53" s="78"/>
      <c r="E53" s="45"/>
      <c r="F53" s="78"/>
      <c r="G53" s="45"/>
      <c r="H53" s="78"/>
      <c r="I53" s="79"/>
      <c r="J53" s="79"/>
      <c r="K53" s="45"/>
    </row>
    <row r="54" spans="1:11" ht="15.5" x14ac:dyDescent="0.35">
      <c r="A54" s="45"/>
      <c r="B54" s="77"/>
      <c r="C54" s="45"/>
      <c r="D54" s="78"/>
      <c r="E54" s="45"/>
      <c r="F54" s="78"/>
      <c r="G54" s="45"/>
      <c r="H54" s="78"/>
      <c r="I54" s="79"/>
      <c r="J54" s="79"/>
      <c r="K54" s="45"/>
    </row>
    <row r="55" spans="1:11" ht="15.5" x14ac:dyDescent="0.35">
      <c r="A55" s="45"/>
      <c r="B55" s="45"/>
      <c r="C55" s="45"/>
      <c r="D55" s="78"/>
      <c r="E55" s="45"/>
      <c r="F55" s="78"/>
      <c r="G55" s="45"/>
      <c r="H55" s="78"/>
      <c r="I55" s="79"/>
      <c r="J55" s="79"/>
      <c r="K55" s="45"/>
    </row>
    <row r="56" spans="1:11" ht="15.5" x14ac:dyDescent="0.35">
      <c r="A56" s="45"/>
      <c r="B56" s="45"/>
      <c r="C56" s="45"/>
      <c r="D56" s="78"/>
      <c r="E56" s="45"/>
      <c r="F56" s="78"/>
      <c r="G56" s="45"/>
      <c r="H56" s="78"/>
      <c r="I56" s="79"/>
      <c r="J56" s="79"/>
      <c r="K56" s="45"/>
    </row>
    <row r="57" spans="1:11" ht="15.5" x14ac:dyDescent="0.35">
      <c r="A57" s="45"/>
      <c r="B57" s="45"/>
      <c r="C57" s="45"/>
      <c r="D57" s="78"/>
      <c r="E57" s="45"/>
      <c r="F57" s="78"/>
      <c r="G57" s="45"/>
      <c r="H57" s="78"/>
      <c r="I57" s="79"/>
      <c r="J57" s="79"/>
      <c r="K57" s="45"/>
    </row>
    <row r="58" spans="1:11" ht="15.5" x14ac:dyDescent="0.35">
      <c r="A58" s="45"/>
      <c r="B58" s="45"/>
      <c r="C58" s="45"/>
      <c r="D58" s="78"/>
      <c r="E58" s="45"/>
      <c r="F58" s="78"/>
      <c r="G58" s="45"/>
      <c r="H58" s="78"/>
      <c r="I58" s="79"/>
      <c r="J58" s="79"/>
      <c r="K58" s="45"/>
    </row>
    <row r="59" spans="1:11" ht="15.5" x14ac:dyDescent="0.35">
      <c r="A59" s="45"/>
      <c r="B59" s="45"/>
      <c r="C59" s="45"/>
      <c r="D59" s="78"/>
      <c r="E59" s="45"/>
      <c r="F59" s="78"/>
      <c r="G59" s="45"/>
      <c r="H59" s="78"/>
      <c r="I59" s="79"/>
      <c r="J59" s="79"/>
      <c r="K59" s="45"/>
    </row>
    <row r="60" spans="1:11" ht="15.5" x14ac:dyDescent="0.35">
      <c r="A60" s="45"/>
      <c r="B60" s="45"/>
      <c r="C60" s="45"/>
      <c r="D60" s="78"/>
      <c r="E60" s="45"/>
      <c r="F60" s="78"/>
      <c r="G60" s="45"/>
      <c r="H60" s="78"/>
      <c r="I60" s="79"/>
      <c r="J60" s="79"/>
      <c r="K60" s="45"/>
    </row>
    <row r="61" spans="1:11" ht="15.5" x14ac:dyDescent="0.35">
      <c r="A61" s="45"/>
      <c r="B61" s="45"/>
      <c r="C61" s="45"/>
      <c r="D61" s="78"/>
      <c r="E61" s="45"/>
      <c r="F61" s="78"/>
      <c r="G61" s="45"/>
      <c r="H61" s="78"/>
      <c r="I61" s="79"/>
      <c r="J61" s="79"/>
      <c r="K61" s="45"/>
    </row>
    <row r="62" spans="1:11" ht="15.5" x14ac:dyDescent="0.35">
      <c r="A62" s="45"/>
      <c r="B62" s="45"/>
      <c r="C62" s="45"/>
      <c r="D62" s="78"/>
      <c r="E62" s="45"/>
      <c r="F62" s="78"/>
      <c r="G62" s="45"/>
      <c r="H62" s="78"/>
      <c r="I62" s="79"/>
      <c r="J62" s="79"/>
      <c r="K62" s="45"/>
    </row>
    <row r="63" spans="1:11" ht="15.5" x14ac:dyDescent="0.35">
      <c r="A63" s="45"/>
      <c r="B63" s="45"/>
      <c r="C63" s="45"/>
      <c r="D63" s="78"/>
      <c r="E63" s="45"/>
      <c r="F63" s="78"/>
      <c r="G63" s="45"/>
      <c r="H63" s="78"/>
      <c r="I63" s="79"/>
      <c r="J63" s="79"/>
      <c r="K63" s="45"/>
    </row>
    <row r="64" spans="1:11" ht="15.5" x14ac:dyDescent="0.35">
      <c r="A64" s="45"/>
      <c r="B64" s="45"/>
      <c r="C64" s="45"/>
      <c r="D64" s="78"/>
      <c r="E64" s="45"/>
      <c r="F64" s="78"/>
      <c r="G64" s="45"/>
      <c r="H64" s="78"/>
      <c r="I64" s="79"/>
      <c r="J64" s="79"/>
      <c r="K64" s="45"/>
    </row>
    <row r="65" spans="1:11" ht="15.5" x14ac:dyDescent="0.35">
      <c r="A65" s="45"/>
      <c r="B65" s="45"/>
      <c r="C65" s="45"/>
      <c r="D65" s="78"/>
      <c r="E65" s="45"/>
      <c r="F65" s="78"/>
      <c r="G65" s="45"/>
      <c r="H65" s="78"/>
      <c r="I65" s="79"/>
      <c r="J65" s="79"/>
      <c r="K65" s="45"/>
    </row>
    <row r="66" spans="1:11" ht="15.5" x14ac:dyDescent="0.35">
      <c r="A66" s="45"/>
      <c r="B66" s="45"/>
      <c r="C66" s="45"/>
      <c r="D66" s="78"/>
      <c r="E66" s="45"/>
      <c r="F66" s="78"/>
      <c r="G66" s="45"/>
      <c r="H66" s="78"/>
      <c r="I66" s="79"/>
      <c r="J66" s="79"/>
      <c r="K66" s="45"/>
    </row>
    <row r="67" spans="1:11" ht="15.5" x14ac:dyDescent="0.35">
      <c r="A67" s="45"/>
      <c r="B67" s="45"/>
      <c r="C67" s="45"/>
      <c r="D67" s="78"/>
      <c r="E67" s="45"/>
      <c r="F67" s="78"/>
      <c r="G67" s="45"/>
      <c r="H67" s="78"/>
      <c r="I67" s="79"/>
      <c r="J67" s="79"/>
      <c r="K67" s="45"/>
    </row>
    <row r="68" spans="1:11" ht="15.5" x14ac:dyDescent="0.35">
      <c r="A68" s="45"/>
      <c r="B68" s="45"/>
      <c r="C68" s="45"/>
      <c r="D68" s="78"/>
      <c r="E68" s="45"/>
      <c r="F68" s="78"/>
      <c r="G68" s="45"/>
      <c r="H68" s="78"/>
      <c r="I68" s="79"/>
      <c r="J68" s="79"/>
      <c r="K68" s="45"/>
    </row>
    <row r="69" spans="1:11" ht="15.5" x14ac:dyDescent="0.35">
      <c r="A69" s="45"/>
      <c r="B69" s="45"/>
      <c r="C69" s="45"/>
      <c r="D69" s="78"/>
      <c r="E69" s="45"/>
      <c r="F69" s="78"/>
      <c r="G69" s="45"/>
      <c r="H69" s="78"/>
      <c r="I69" s="79"/>
      <c r="J69" s="79"/>
      <c r="K69" s="45"/>
    </row>
    <row r="70" spans="1:11" ht="15.5" x14ac:dyDescent="0.35">
      <c r="A70" s="45"/>
      <c r="B70" s="45"/>
      <c r="C70" s="45"/>
      <c r="D70" s="78"/>
      <c r="E70" s="45"/>
      <c r="F70" s="78"/>
      <c r="G70" s="45"/>
      <c r="H70" s="78"/>
      <c r="I70" s="79"/>
      <c r="J70" s="79"/>
      <c r="K70" s="45"/>
    </row>
    <row r="71" spans="1:11" ht="15.5" x14ac:dyDescent="0.35">
      <c r="A71" s="45"/>
      <c r="B71" s="45"/>
      <c r="C71" s="45"/>
      <c r="D71" s="78"/>
      <c r="E71" s="45"/>
      <c r="F71" s="78"/>
      <c r="G71" s="45"/>
      <c r="H71" s="78"/>
      <c r="I71" s="79"/>
      <c r="J71" s="79"/>
      <c r="K71" s="45"/>
    </row>
    <row r="72" spans="1:11" ht="15.5" x14ac:dyDescent="0.35">
      <c r="A72" s="45"/>
      <c r="B72" s="45"/>
      <c r="C72" s="45"/>
      <c r="D72" s="78"/>
      <c r="E72" s="45"/>
      <c r="F72" s="78"/>
      <c r="G72" s="45"/>
      <c r="H72" s="78"/>
      <c r="I72" s="79"/>
      <c r="J72" s="79"/>
      <c r="K72" s="45"/>
    </row>
    <row r="73" spans="1:11" ht="15.5" x14ac:dyDescent="0.35">
      <c r="A73" s="45"/>
      <c r="B73" s="45"/>
      <c r="C73" s="45"/>
      <c r="D73" s="78"/>
      <c r="E73" s="45"/>
      <c r="F73" s="78"/>
      <c r="G73" s="45"/>
      <c r="H73" s="78"/>
      <c r="I73" s="79"/>
      <c r="J73" s="79"/>
      <c r="K73" s="45"/>
    </row>
    <row r="74" spans="1:11" ht="15.5" x14ac:dyDescent="0.35">
      <c r="A74" s="45"/>
      <c r="B74" s="45"/>
      <c r="C74" s="45"/>
      <c r="D74" s="78"/>
      <c r="E74" s="45"/>
      <c r="F74" s="78"/>
      <c r="G74" s="45"/>
      <c r="H74" s="78"/>
      <c r="I74" s="79"/>
      <c r="J74" s="79"/>
      <c r="K74" s="45"/>
    </row>
    <row r="75" spans="1:11" ht="15.5" x14ac:dyDescent="0.35">
      <c r="A75" s="45"/>
      <c r="B75" s="45"/>
      <c r="C75" s="45"/>
      <c r="D75" s="78"/>
      <c r="E75" s="45"/>
      <c r="F75" s="78"/>
      <c r="G75" s="45"/>
      <c r="H75" s="78"/>
      <c r="I75" s="79"/>
      <c r="J75" s="79"/>
      <c r="K75" s="45"/>
    </row>
    <row r="76" spans="1:11" ht="15.5" x14ac:dyDescent="0.35">
      <c r="A76" s="45"/>
      <c r="B76" s="45"/>
      <c r="C76" s="45"/>
      <c r="D76" s="78"/>
      <c r="E76" s="45"/>
      <c r="F76" s="78"/>
      <c r="G76" s="45"/>
      <c r="H76" s="78"/>
      <c r="I76" s="79"/>
      <c r="J76" s="79"/>
      <c r="K76" s="45"/>
    </row>
    <row r="77" spans="1:11" ht="15.5" x14ac:dyDescent="0.35">
      <c r="A77" s="45"/>
      <c r="B77" s="45"/>
      <c r="C77" s="45"/>
      <c r="D77" s="78"/>
      <c r="E77" s="45"/>
      <c r="F77" s="78"/>
      <c r="G77" s="45"/>
      <c r="H77" s="78"/>
      <c r="I77" s="79"/>
      <c r="J77" s="79"/>
      <c r="K77" s="45"/>
    </row>
    <row r="78" spans="1:11" ht="15.5" x14ac:dyDescent="0.35">
      <c r="A78" s="45"/>
      <c r="B78" s="45"/>
      <c r="C78" s="45"/>
      <c r="D78" s="78"/>
      <c r="E78" s="45"/>
      <c r="F78" s="78"/>
      <c r="G78" s="45"/>
      <c r="H78" s="78"/>
      <c r="I78" s="79"/>
      <c r="J78" s="79"/>
      <c r="K78" s="45"/>
    </row>
    <row r="79" spans="1:11" ht="15.5" x14ac:dyDescent="0.35">
      <c r="A79" s="45"/>
      <c r="B79" s="45"/>
      <c r="C79" s="45"/>
      <c r="D79" s="78"/>
      <c r="E79" s="45"/>
      <c r="F79" s="78"/>
      <c r="G79" s="45"/>
      <c r="H79" s="78"/>
      <c r="I79" s="79"/>
      <c r="J79" s="79"/>
      <c r="K79" s="45"/>
    </row>
    <row r="80" spans="1:11" ht="15.5" x14ac:dyDescent="0.35">
      <c r="A80" s="45"/>
      <c r="B80" s="45"/>
      <c r="C80" s="45"/>
      <c r="D80" s="78"/>
      <c r="E80" s="45"/>
      <c r="F80" s="78"/>
      <c r="G80" s="45"/>
      <c r="H80" s="78"/>
      <c r="I80" s="79"/>
      <c r="J80" s="79"/>
      <c r="K80" s="45"/>
    </row>
    <row r="81" spans="1:11" ht="15.5" x14ac:dyDescent="0.35">
      <c r="A81" s="45"/>
      <c r="B81" s="45"/>
      <c r="C81" s="45"/>
      <c r="D81" s="78"/>
      <c r="E81" s="45"/>
      <c r="F81" s="78"/>
      <c r="G81" s="45"/>
      <c r="H81" s="78"/>
      <c r="I81" s="79"/>
      <c r="J81" s="79"/>
      <c r="K81" s="45"/>
    </row>
    <row r="82" spans="1:11" ht="15.5" x14ac:dyDescent="0.35">
      <c r="A82" s="45"/>
      <c r="B82" s="45"/>
      <c r="C82" s="45"/>
      <c r="D82" s="78"/>
      <c r="E82" s="45"/>
      <c r="F82" s="78"/>
      <c r="G82" s="45"/>
      <c r="H82" s="78"/>
      <c r="I82" s="79"/>
      <c r="J82" s="79"/>
      <c r="K82" s="45"/>
    </row>
    <row r="83" spans="1:11" ht="15.5" x14ac:dyDescent="0.35">
      <c r="A83" s="45"/>
      <c r="B83" s="45"/>
      <c r="C83" s="45"/>
      <c r="D83" s="78"/>
      <c r="E83" s="45"/>
      <c r="F83" s="78"/>
      <c r="G83" s="45"/>
      <c r="H83" s="78"/>
      <c r="I83" s="79"/>
      <c r="J83" s="79"/>
      <c r="K83" s="45"/>
    </row>
    <row r="84" spans="1:11" ht="15.5" x14ac:dyDescent="0.35">
      <c r="A84" s="45"/>
      <c r="B84" s="45"/>
      <c r="C84" s="45"/>
      <c r="D84" s="78"/>
      <c r="E84" s="45"/>
      <c r="F84" s="78"/>
      <c r="G84" s="45"/>
      <c r="H84" s="78"/>
      <c r="I84" s="79"/>
      <c r="J84" s="79"/>
      <c r="K84" s="45"/>
    </row>
    <row r="85" spans="1:11" ht="15.5" x14ac:dyDescent="0.35">
      <c r="A85" s="45"/>
      <c r="B85" s="45"/>
      <c r="C85" s="45"/>
      <c r="D85" s="78"/>
      <c r="E85" s="45"/>
      <c r="F85" s="78"/>
      <c r="G85" s="45"/>
      <c r="H85" s="78"/>
      <c r="I85" s="79"/>
      <c r="J85" s="79"/>
      <c r="K85" s="45"/>
    </row>
    <row r="86" spans="1:11" ht="15.5" x14ac:dyDescent="0.35">
      <c r="A86" s="45"/>
      <c r="B86" s="45"/>
      <c r="C86" s="45"/>
      <c r="D86" s="78"/>
      <c r="E86" s="45"/>
      <c r="F86" s="78"/>
      <c r="G86" s="45"/>
      <c r="H86" s="78"/>
      <c r="I86" s="79"/>
      <c r="J86" s="79"/>
      <c r="K86" s="45"/>
    </row>
    <row r="87" spans="1:11" ht="15.5" x14ac:dyDescent="0.35">
      <c r="A87" s="45"/>
      <c r="B87" s="45"/>
      <c r="C87" s="45"/>
      <c r="D87" s="78"/>
      <c r="E87" s="45"/>
      <c r="F87" s="78"/>
      <c r="G87" s="45"/>
      <c r="H87" s="78"/>
      <c r="I87" s="79"/>
      <c r="J87" s="79"/>
      <c r="K87" s="45"/>
    </row>
    <row r="88" spans="1:11" ht="15.5" x14ac:dyDescent="0.35">
      <c r="A88" s="45"/>
      <c r="B88" s="45"/>
      <c r="C88" s="45"/>
      <c r="D88" s="78"/>
      <c r="E88" s="45"/>
      <c r="F88" s="78"/>
      <c r="G88" s="45"/>
      <c r="H88" s="78"/>
      <c r="I88" s="79"/>
      <c r="J88" s="79"/>
      <c r="K88" s="45"/>
    </row>
    <row r="89" spans="1:11" ht="15.5" x14ac:dyDescent="0.35">
      <c r="A89" s="45"/>
      <c r="B89" s="45"/>
      <c r="C89" s="45"/>
      <c r="D89" s="78"/>
      <c r="E89" s="45"/>
      <c r="F89" s="78"/>
      <c r="G89" s="45"/>
      <c r="H89" s="78"/>
      <c r="I89" s="79"/>
      <c r="J89" s="79"/>
      <c r="K89" s="45"/>
    </row>
    <row r="90" spans="1:11" ht="15.5" x14ac:dyDescent="0.35">
      <c r="A90" s="45"/>
      <c r="B90" s="45"/>
      <c r="C90" s="45"/>
      <c r="D90" s="78"/>
      <c r="E90" s="45"/>
      <c r="F90" s="78"/>
      <c r="G90" s="45"/>
      <c r="H90" s="78"/>
      <c r="I90" s="79"/>
      <c r="J90" s="79"/>
      <c r="K90" s="45"/>
    </row>
    <row r="91" spans="1:11" ht="15.5" x14ac:dyDescent="0.35">
      <c r="A91" s="45"/>
      <c r="B91" s="45"/>
      <c r="C91" s="45"/>
      <c r="D91" s="78"/>
      <c r="E91" s="45"/>
      <c r="F91" s="78"/>
      <c r="G91" s="45"/>
      <c r="H91" s="78"/>
      <c r="I91" s="79"/>
      <c r="J91" s="79"/>
      <c r="K91" s="45"/>
    </row>
    <row r="92" spans="1:11" ht="15.5" x14ac:dyDescent="0.35">
      <c r="A92" s="45"/>
      <c r="B92" s="45"/>
      <c r="C92" s="45"/>
      <c r="D92" s="78"/>
      <c r="E92" s="45"/>
      <c r="F92" s="78"/>
      <c r="G92" s="45"/>
      <c r="H92" s="78"/>
      <c r="I92" s="79"/>
      <c r="J92" s="79"/>
      <c r="K92" s="45"/>
    </row>
    <row r="93" spans="1:11" ht="15.5" x14ac:dyDescent="0.35">
      <c r="A93" s="45"/>
      <c r="B93" s="45"/>
      <c r="C93" s="45"/>
      <c r="D93" s="78"/>
      <c r="E93" s="45"/>
      <c r="F93" s="78"/>
      <c r="G93" s="45"/>
      <c r="H93" s="78"/>
      <c r="I93" s="79"/>
      <c r="J93" s="79"/>
      <c r="K93" s="45"/>
    </row>
    <row r="94" spans="1:11" ht="15.5" x14ac:dyDescent="0.35">
      <c r="A94" s="45"/>
      <c r="B94" s="45"/>
      <c r="C94" s="45"/>
      <c r="D94" s="78"/>
      <c r="E94" s="45"/>
      <c r="F94" s="78"/>
      <c r="G94" s="45"/>
      <c r="H94" s="78"/>
      <c r="I94" s="79"/>
      <c r="J94" s="79"/>
      <c r="K94" s="45"/>
    </row>
    <row r="95" spans="1:11" ht="15.5" x14ac:dyDescent="0.35">
      <c r="A95" s="45"/>
      <c r="B95" s="45"/>
      <c r="C95" s="45"/>
      <c r="D95" s="78"/>
      <c r="E95" s="45"/>
      <c r="F95" s="78"/>
      <c r="G95" s="45"/>
      <c r="H95" s="78"/>
      <c r="I95" s="79"/>
      <c r="J95" s="79"/>
      <c r="K95" s="45"/>
    </row>
    <row r="96" spans="1:11" ht="15.5" x14ac:dyDescent="0.35">
      <c r="A96" s="45"/>
      <c r="B96" s="45"/>
      <c r="C96" s="45"/>
      <c r="D96" s="78"/>
      <c r="E96" s="45"/>
      <c r="F96" s="78"/>
      <c r="G96" s="45"/>
      <c r="H96" s="78"/>
      <c r="I96" s="79"/>
      <c r="J96" s="79"/>
      <c r="K96" s="45"/>
    </row>
    <row r="97" spans="1:11" ht="15.5" x14ac:dyDescent="0.35">
      <c r="A97" s="45"/>
      <c r="B97" s="45"/>
      <c r="C97" s="45"/>
      <c r="D97" s="78"/>
      <c r="E97" s="45"/>
      <c r="F97" s="78"/>
      <c r="G97" s="45"/>
      <c r="H97" s="78"/>
      <c r="I97" s="79"/>
      <c r="J97" s="79"/>
      <c r="K97" s="45"/>
    </row>
    <row r="98" spans="1:11" ht="15.5" x14ac:dyDescent="0.35">
      <c r="A98" s="45"/>
      <c r="B98" s="45"/>
      <c r="C98" s="45"/>
      <c r="D98" s="78"/>
      <c r="E98" s="45"/>
      <c r="F98" s="78"/>
      <c r="G98" s="45"/>
      <c r="H98" s="78"/>
      <c r="I98" s="79"/>
      <c r="J98" s="79"/>
      <c r="K98" s="45"/>
    </row>
    <row r="99" spans="1:11" ht="15.5" x14ac:dyDescent="0.35">
      <c r="A99" s="45"/>
      <c r="B99" s="45"/>
      <c r="C99" s="45"/>
      <c r="D99" s="78"/>
      <c r="E99" s="45"/>
      <c r="F99" s="78"/>
      <c r="G99" s="45"/>
      <c r="H99" s="78"/>
      <c r="I99" s="79"/>
      <c r="J99" s="79"/>
      <c r="K99" s="45"/>
    </row>
    <row r="100" spans="1:11" ht="15.5" x14ac:dyDescent="0.35">
      <c r="A100" s="45"/>
      <c r="B100" s="45"/>
      <c r="C100" s="45"/>
      <c r="D100" s="78"/>
      <c r="E100" s="45"/>
      <c r="F100" s="78"/>
      <c r="G100" s="45"/>
      <c r="H100" s="78"/>
      <c r="I100" s="79"/>
      <c r="J100" s="79"/>
      <c r="K100" s="45"/>
    </row>
    <row r="101" spans="1:11" ht="15.5" x14ac:dyDescent="0.35">
      <c r="A101" s="45"/>
      <c r="B101" s="45"/>
      <c r="C101" s="45"/>
      <c r="D101" s="78"/>
      <c r="E101" s="45"/>
      <c r="F101" s="78"/>
      <c r="G101" s="45"/>
      <c r="H101" s="78"/>
      <c r="I101" s="79"/>
      <c r="J101" s="79"/>
      <c r="K101" s="45"/>
    </row>
    <row r="102" spans="1:11" ht="15.5" x14ac:dyDescent="0.35">
      <c r="A102" s="45"/>
      <c r="B102" s="45"/>
      <c r="C102" s="45"/>
      <c r="D102" s="78"/>
      <c r="E102" s="45"/>
      <c r="F102" s="78"/>
      <c r="G102" s="45"/>
      <c r="H102" s="78"/>
      <c r="I102" s="79"/>
      <c r="J102" s="79"/>
      <c r="K102" s="45"/>
    </row>
    <row r="103" spans="1:11" ht="15.5" x14ac:dyDescent="0.35">
      <c r="A103" s="45"/>
      <c r="B103" s="45"/>
      <c r="C103" s="45"/>
      <c r="D103" s="78"/>
      <c r="E103" s="45"/>
      <c r="F103" s="78"/>
      <c r="G103" s="45"/>
      <c r="H103" s="78"/>
      <c r="I103" s="79"/>
      <c r="J103" s="79"/>
      <c r="K103" s="45"/>
    </row>
    <row r="104" spans="1:11" ht="15.5" x14ac:dyDescent="0.35">
      <c r="A104" s="45"/>
      <c r="B104" s="45"/>
      <c r="C104" s="45"/>
      <c r="D104" s="78"/>
      <c r="E104" s="45"/>
      <c r="F104" s="78"/>
      <c r="G104" s="45"/>
      <c r="H104" s="78"/>
      <c r="I104" s="79"/>
      <c r="J104" s="79"/>
      <c r="K104" s="45"/>
    </row>
    <row r="105" spans="1:11" ht="15.5" x14ac:dyDescent="0.35">
      <c r="A105" s="45"/>
      <c r="B105" s="45"/>
      <c r="C105" s="45"/>
      <c r="D105" s="78"/>
      <c r="E105" s="45"/>
      <c r="F105" s="78"/>
      <c r="G105" s="45"/>
      <c r="H105" s="78"/>
      <c r="I105" s="79"/>
      <c r="J105" s="79"/>
      <c r="K105" s="45"/>
    </row>
    <row r="106" spans="1:11" ht="15.5" x14ac:dyDescent="0.35">
      <c r="A106" s="45"/>
      <c r="B106" s="45"/>
      <c r="C106" s="45"/>
      <c r="D106" s="78"/>
      <c r="E106" s="45"/>
      <c r="F106" s="78"/>
      <c r="G106" s="45"/>
      <c r="H106" s="78"/>
      <c r="I106" s="79"/>
      <c r="J106" s="79"/>
      <c r="K106" s="45"/>
    </row>
    <row r="107" spans="1:11" ht="15.5" x14ac:dyDescent="0.35">
      <c r="A107" s="45"/>
      <c r="B107" s="45"/>
      <c r="C107" s="45"/>
      <c r="D107" s="78"/>
      <c r="E107" s="45"/>
      <c r="F107" s="78"/>
      <c r="G107" s="45"/>
      <c r="H107" s="78"/>
      <c r="I107" s="79"/>
      <c r="J107" s="79"/>
      <c r="K107" s="45"/>
    </row>
    <row r="108" spans="1:11" ht="15.5" x14ac:dyDescent="0.35">
      <c r="A108" s="45"/>
      <c r="B108" s="45"/>
      <c r="C108" s="45"/>
      <c r="D108" s="78"/>
      <c r="E108" s="45"/>
      <c r="F108" s="78"/>
      <c r="G108" s="45"/>
      <c r="H108" s="78"/>
      <c r="I108" s="79"/>
      <c r="J108" s="79"/>
      <c r="K108" s="45"/>
    </row>
    <row r="109" spans="1:11" ht="15.5" x14ac:dyDescent="0.35">
      <c r="A109" s="45"/>
      <c r="B109" s="45"/>
      <c r="C109" s="45"/>
      <c r="D109" s="78"/>
      <c r="E109" s="45"/>
      <c r="F109" s="78"/>
      <c r="G109" s="45"/>
      <c r="H109" s="78"/>
      <c r="I109" s="79"/>
      <c r="J109" s="79"/>
      <c r="K109" s="45"/>
    </row>
    <row r="110" spans="1:11" ht="15.5" x14ac:dyDescent="0.35">
      <c r="A110" s="45"/>
      <c r="B110" s="45"/>
      <c r="C110" s="45"/>
      <c r="D110" s="78"/>
      <c r="E110" s="45"/>
      <c r="F110" s="78"/>
      <c r="G110" s="45"/>
      <c r="H110" s="78"/>
      <c r="I110" s="79"/>
      <c r="J110" s="79"/>
      <c r="K110" s="45"/>
    </row>
    <row r="111" spans="1:11" ht="15.5" x14ac:dyDescent="0.35">
      <c r="A111" s="45"/>
      <c r="B111" s="45"/>
      <c r="C111" s="45"/>
      <c r="D111" s="78"/>
      <c r="E111" s="45"/>
      <c r="F111" s="78"/>
      <c r="G111" s="45"/>
      <c r="H111" s="78"/>
      <c r="I111" s="79"/>
      <c r="J111" s="79"/>
      <c r="K111" s="45"/>
    </row>
    <row r="112" spans="1:11" ht="15.5" x14ac:dyDescent="0.35">
      <c r="A112" s="45"/>
      <c r="B112" s="45"/>
      <c r="C112" s="45"/>
      <c r="D112" s="78"/>
      <c r="E112" s="45"/>
      <c r="F112" s="78"/>
      <c r="G112" s="45"/>
      <c r="H112" s="78"/>
      <c r="I112" s="79"/>
      <c r="J112" s="79"/>
      <c r="K112" s="45"/>
    </row>
    <row r="113" spans="1:11" ht="15.5" x14ac:dyDescent="0.35">
      <c r="A113" s="45"/>
      <c r="B113" s="45"/>
      <c r="C113" s="45"/>
      <c r="D113" s="78"/>
      <c r="E113" s="45"/>
      <c r="F113" s="78"/>
      <c r="G113" s="45"/>
      <c r="H113" s="78"/>
      <c r="I113" s="79"/>
      <c r="J113" s="79"/>
      <c r="K113" s="45"/>
    </row>
    <row r="114" spans="1:11" ht="15.5" x14ac:dyDescent="0.35">
      <c r="A114" s="45"/>
      <c r="B114" s="45"/>
      <c r="C114" s="45"/>
      <c r="D114" s="78"/>
      <c r="E114" s="45"/>
      <c r="F114" s="78"/>
      <c r="G114" s="45"/>
      <c r="H114" s="78"/>
      <c r="I114" s="79"/>
      <c r="J114" s="79"/>
      <c r="K114" s="45"/>
    </row>
    <row r="115" spans="1:11" ht="15.5" x14ac:dyDescent="0.35">
      <c r="A115" s="45"/>
      <c r="B115" s="45"/>
      <c r="C115" s="45"/>
      <c r="D115" s="78"/>
      <c r="E115" s="45"/>
      <c r="F115" s="78"/>
      <c r="G115" s="45"/>
      <c r="H115" s="78"/>
      <c r="I115" s="79"/>
      <c r="J115" s="79"/>
      <c r="K115" s="45"/>
    </row>
    <row r="116" spans="1:11" ht="15.5" x14ac:dyDescent="0.35">
      <c r="A116" s="45"/>
      <c r="B116" s="45"/>
      <c r="C116" s="45"/>
      <c r="D116" s="78"/>
      <c r="E116" s="45"/>
      <c r="F116" s="78"/>
      <c r="G116" s="45"/>
      <c r="H116" s="78"/>
      <c r="I116" s="79"/>
      <c r="J116" s="79"/>
      <c r="K116" s="45"/>
    </row>
    <row r="117" spans="1:11" ht="15.5" x14ac:dyDescent="0.35">
      <c r="A117" s="45"/>
      <c r="B117" s="45"/>
      <c r="C117" s="45"/>
      <c r="D117" s="78"/>
      <c r="E117" s="45"/>
      <c r="F117" s="78"/>
      <c r="G117" s="45"/>
      <c r="H117" s="78"/>
      <c r="I117" s="79"/>
      <c r="J117" s="79"/>
      <c r="K117" s="45"/>
    </row>
    <row r="118" spans="1:11" ht="15.5" x14ac:dyDescent="0.35">
      <c r="A118" s="45"/>
      <c r="B118" s="45"/>
      <c r="C118" s="45"/>
      <c r="D118" s="78"/>
      <c r="E118" s="45"/>
      <c r="F118" s="78"/>
      <c r="G118" s="45"/>
      <c r="H118" s="78"/>
      <c r="I118" s="79"/>
      <c r="J118" s="79"/>
      <c r="K118" s="45"/>
    </row>
    <row r="119" spans="1:11" ht="15.5" x14ac:dyDescent="0.35">
      <c r="A119" s="45"/>
      <c r="B119" s="45"/>
      <c r="C119" s="45"/>
      <c r="D119" s="78"/>
      <c r="E119" s="45"/>
      <c r="F119" s="78"/>
      <c r="G119" s="45"/>
      <c r="H119" s="78"/>
      <c r="I119" s="79"/>
      <c r="J119" s="79"/>
      <c r="K119" s="45"/>
    </row>
    <row r="120" spans="1:11" ht="15.5" x14ac:dyDescent="0.35">
      <c r="A120" s="45"/>
      <c r="B120" s="45"/>
      <c r="C120" s="45"/>
      <c r="D120" s="78"/>
      <c r="E120" s="45"/>
      <c r="F120" s="78"/>
      <c r="G120" s="45"/>
      <c r="H120" s="78"/>
      <c r="I120" s="79"/>
      <c r="J120" s="79"/>
      <c r="K120" s="45"/>
    </row>
    <row r="121" spans="1:11" ht="15.5" x14ac:dyDescent="0.35">
      <c r="A121" s="45"/>
      <c r="B121" s="45"/>
      <c r="C121" s="45"/>
      <c r="D121" s="78"/>
      <c r="E121" s="45"/>
      <c r="F121" s="78"/>
      <c r="G121" s="45"/>
      <c r="H121" s="78"/>
      <c r="I121" s="79"/>
      <c r="J121" s="79"/>
      <c r="K121" s="45"/>
    </row>
    <row r="122" spans="1:11" ht="15.5" x14ac:dyDescent="0.35">
      <c r="A122" s="45"/>
      <c r="B122" s="45"/>
      <c r="C122" s="45"/>
      <c r="D122" s="78"/>
      <c r="E122" s="45"/>
      <c r="F122" s="78"/>
      <c r="G122" s="45"/>
      <c r="H122" s="78"/>
      <c r="I122" s="79"/>
      <c r="J122" s="79"/>
      <c r="K122" s="45"/>
    </row>
    <row r="123" spans="1:11" ht="15.5" x14ac:dyDescent="0.35">
      <c r="A123" s="45"/>
      <c r="B123" s="45"/>
      <c r="C123" s="45"/>
      <c r="D123" s="78"/>
      <c r="E123" s="45"/>
      <c r="F123" s="78"/>
      <c r="G123" s="45"/>
      <c r="H123" s="78"/>
      <c r="I123" s="79"/>
      <c r="J123" s="79"/>
      <c r="K123" s="45"/>
    </row>
    <row r="124" spans="1:11" ht="15.5" x14ac:dyDescent="0.35">
      <c r="A124" s="45"/>
      <c r="B124" s="45"/>
      <c r="C124" s="45"/>
      <c r="D124" s="78"/>
      <c r="E124" s="45"/>
      <c r="F124" s="78"/>
      <c r="G124" s="45"/>
      <c r="H124" s="78"/>
      <c r="I124" s="79"/>
      <c r="J124" s="79"/>
      <c r="K124" s="45"/>
    </row>
    <row r="125" spans="1:11" ht="15.5" x14ac:dyDescent="0.35">
      <c r="A125" s="45"/>
      <c r="B125" s="45"/>
      <c r="C125" s="45"/>
      <c r="D125" s="78"/>
      <c r="E125" s="45"/>
      <c r="F125" s="78"/>
      <c r="G125" s="45"/>
      <c r="H125" s="78"/>
      <c r="I125" s="79"/>
      <c r="J125" s="79"/>
      <c r="K125" s="45"/>
    </row>
    <row r="126" spans="1:11" ht="15.5" x14ac:dyDescent="0.35">
      <c r="A126" s="45"/>
      <c r="B126" s="45"/>
      <c r="C126" s="45"/>
      <c r="D126" s="78"/>
      <c r="E126" s="45"/>
      <c r="F126" s="78"/>
      <c r="G126" s="45"/>
      <c r="H126" s="78"/>
      <c r="I126" s="79"/>
      <c r="J126" s="79"/>
      <c r="K126" s="45"/>
    </row>
    <row r="127" spans="1:11" ht="15.5" x14ac:dyDescent="0.35">
      <c r="A127" s="45"/>
      <c r="B127" s="45"/>
      <c r="C127" s="45"/>
      <c r="D127" s="78"/>
      <c r="E127" s="45"/>
      <c r="F127" s="78"/>
      <c r="G127" s="45"/>
      <c r="H127" s="78"/>
      <c r="I127" s="79"/>
      <c r="J127" s="79"/>
      <c r="K127" s="45"/>
    </row>
    <row r="128" spans="1:11" ht="15.5" x14ac:dyDescent="0.35">
      <c r="A128" s="45"/>
      <c r="B128" s="45"/>
      <c r="C128" s="45"/>
      <c r="D128" s="78"/>
      <c r="E128" s="45"/>
      <c r="F128" s="78"/>
      <c r="G128" s="45"/>
      <c r="H128" s="78"/>
      <c r="I128" s="79"/>
      <c r="J128" s="79"/>
      <c r="K128" s="45"/>
    </row>
    <row r="129" spans="1:11" ht="15.5" x14ac:dyDescent="0.35">
      <c r="A129" s="45"/>
      <c r="B129" s="45"/>
      <c r="C129" s="45"/>
      <c r="D129" s="78"/>
      <c r="E129" s="45"/>
      <c r="F129" s="78"/>
      <c r="G129" s="45"/>
      <c r="H129" s="78"/>
      <c r="I129" s="79"/>
      <c r="J129" s="79"/>
      <c r="K129" s="45"/>
    </row>
    <row r="130" spans="1:11" ht="15.5" x14ac:dyDescent="0.35">
      <c r="A130" s="45"/>
      <c r="B130" s="45"/>
      <c r="C130" s="45"/>
      <c r="D130" s="78"/>
      <c r="E130" s="45"/>
      <c r="F130" s="78"/>
      <c r="G130" s="45"/>
      <c r="H130" s="78"/>
      <c r="I130" s="79"/>
      <c r="J130" s="79"/>
      <c r="K130" s="45"/>
    </row>
    <row r="131" spans="1:11" ht="15.5" x14ac:dyDescent="0.35">
      <c r="A131" s="45"/>
      <c r="B131" s="45"/>
      <c r="C131" s="45"/>
      <c r="D131" s="78"/>
      <c r="E131" s="45"/>
      <c r="F131" s="78"/>
      <c r="G131" s="45"/>
      <c r="H131" s="78"/>
      <c r="I131" s="79"/>
      <c r="J131" s="79"/>
      <c r="K131" s="45"/>
    </row>
    <row r="132" spans="1:11" ht="15.5" x14ac:dyDescent="0.35">
      <c r="A132" s="45"/>
      <c r="B132" s="45"/>
      <c r="C132" s="45"/>
      <c r="D132" s="78"/>
      <c r="E132" s="45"/>
      <c r="F132" s="78"/>
      <c r="G132" s="45"/>
      <c r="H132" s="78"/>
      <c r="I132" s="79"/>
      <c r="J132" s="79"/>
      <c r="K132" s="45"/>
    </row>
    <row r="133" spans="1:11" ht="15.5" x14ac:dyDescent="0.35">
      <c r="A133" s="45"/>
      <c r="B133" s="45"/>
      <c r="C133" s="45"/>
      <c r="D133" s="78"/>
      <c r="E133" s="45"/>
      <c r="F133" s="78"/>
      <c r="G133" s="45"/>
      <c r="H133" s="78"/>
      <c r="I133" s="79"/>
      <c r="J133" s="79"/>
      <c r="K133" s="45"/>
    </row>
    <row r="134" spans="1:11" ht="15.5" x14ac:dyDescent="0.35">
      <c r="A134" s="45"/>
      <c r="B134" s="45"/>
      <c r="C134" s="45"/>
      <c r="D134" s="78"/>
      <c r="E134" s="45"/>
      <c r="F134" s="78"/>
      <c r="G134" s="45"/>
      <c r="H134" s="78"/>
      <c r="I134" s="79"/>
      <c r="J134" s="79"/>
      <c r="K134" s="45"/>
    </row>
    <row r="135" spans="1:11" ht="15.5" x14ac:dyDescent="0.35">
      <c r="A135" s="45"/>
      <c r="B135" s="45"/>
      <c r="C135" s="45"/>
      <c r="D135" s="78"/>
      <c r="E135" s="45"/>
      <c r="F135" s="78"/>
      <c r="G135" s="45"/>
      <c r="H135" s="78"/>
      <c r="I135" s="79"/>
      <c r="J135" s="79"/>
      <c r="K135" s="45"/>
    </row>
    <row r="136" spans="1:11" ht="15.5" x14ac:dyDescent="0.35">
      <c r="A136" s="45"/>
      <c r="B136" s="45"/>
      <c r="C136" s="45"/>
      <c r="D136" s="78"/>
      <c r="E136" s="45"/>
      <c r="F136" s="78"/>
      <c r="G136" s="45"/>
      <c r="H136" s="78"/>
      <c r="I136" s="79"/>
      <c r="J136" s="79"/>
      <c r="K136" s="45"/>
    </row>
    <row r="137" spans="1:11" ht="15.5" x14ac:dyDescent="0.35">
      <c r="A137" s="45"/>
      <c r="B137" s="45"/>
      <c r="C137" s="45"/>
      <c r="D137" s="78"/>
      <c r="E137" s="45"/>
      <c r="F137" s="78"/>
      <c r="G137" s="45"/>
      <c r="H137" s="78"/>
      <c r="I137" s="79"/>
      <c r="J137" s="79"/>
      <c r="K137" s="45"/>
    </row>
    <row r="138" spans="1:11" ht="15.5" x14ac:dyDescent="0.35">
      <c r="A138" s="45"/>
      <c r="B138" s="45"/>
      <c r="C138" s="45"/>
      <c r="D138" s="78"/>
      <c r="E138" s="45"/>
      <c r="F138" s="78"/>
      <c r="G138" s="45"/>
      <c r="H138" s="78"/>
      <c r="I138" s="79"/>
      <c r="J138" s="79"/>
      <c r="K138" s="45"/>
    </row>
    <row r="139" spans="1:11" ht="15.5" x14ac:dyDescent="0.35">
      <c r="A139" s="45"/>
      <c r="B139" s="45"/>
      <c r="C139" s="45"/>
      <c r="D139" s="78"/>
      <c r="E139" s="45"/>
      <c r="F139" s="78"/>
      <c r="G139" s="45"/>
      <c r="H139" s="78"/>
      <c r="I139" s="79"/>
      <c r="J139" s="79"/>
      <c r="K139" s="45"/>
    </row>
    <row r="140" spans="1:11" ht="15.5" x14ac:dyDescent="0.35">
      <c r="A140" s="45"/>
      <c r="B140" s="45"/>
      <c r="C140" s="45"/>
      <c r="D140" s="78"/>
      <c r="E140" s="45"/>
      <c r="F140" s="78"/>
      <c r="G140" s="45"/>
      <c r="H140" s="78"/>
      <c r="I140" s="79"/>
      <c r="J140" s="79"/>
      <c r="K140" s="45"/>
    </row>
    <row r="141" spans="1:11" ht="15.5" x14ac:dyDescent="0.35">
      <c r="A141" s="45"/>
      <c r="B141" s="45"/>
      <c r="C141" s="45"/>
      <c r="D141" s="78"/>
      <c r="E141" s="45"/>
      <c r="F141" s="78"/>
      <c r="G141" s="45"/>
      <c r="H141" s="78"/>
      <c r="I141" s="79"/>
      <c r="J141" s="79"/>
      <c r="K141" s="45"/>
    </row>
    <row r="142" spans="1:11" ht="15.5" x14ac:dyDescent="0.35">
      <c r="A142" s="45"/>
      <c r="B142" s="45"/>
      <c r="C142" s="45"/>
      <c r="D142" s="78"/>
      <c r="E142" s="45"/>
      <c r="F142" s="78"/>
      <c r="G142" s="45"/>
      <c r="H142" s="78"/>
      <c r="I142" s="79"/>
      <c r="J142" s="79"/>
      <c r="K142" s="45"/>
    </row>
    <row r="143" spans="1:11" ht="15.5" x14ac:dyDescent="0.35">
      <c r="A143" s="45"/>
      <c r="B143" s="45"/>
      <c r="C143" s="45"/>
      <c r="D143" s="78"/>
      <c r="E143" s="45"/>
      <c r="F143" s="78"/>
      <c r="G143" s="45"/>
      <c r="H143" s="78"/>
      <c r="I143" s="79"/>
      <c r="J143" s="79"/>
      <c r="K143" s="45"/>
    </row>
    <row r="144" spans="1:11" ht="15.5" x14ac:dyDescent="0.35">
      <c r="A144" s="45"/>
      <c r="B144" s="45"/>
      <c r="C144" s="45"/>
      <c r="D144" s="78"/>
      <c r="E144" s="45"/>
      <c r="F144" s="78"/>
      <c r="G144" s="45"/>
      <c r="H144" s="78"/>
      <c r="I144" s="79"/>
      <c r="J144" s="79"/>
      <c r="K144" s="45"/>
    </row>
    <row r="145" spans="1:11" ht="15.5" x14ac:dyDescent="0.35">
      <c r="A145" s="45"/>
      <c r="B145" s="45"/>
      <c r="C145" s="45"/>
      <c r="D145" s="78"/>
      <c r="E145" s="45"/>
      <c r="F145" s="78"/>
      <c r="G145" s="45"/>
      <c r="H145" s="78"/>
      <c r="I145" s="79"/>
      <c r="J145" s="79"/>
      <c r="K145" s="45"/>
    </row>
    <row r="146" spans="1:11" ht="15.5" x14ac:dyDescent="0.35">
      <c r="A146" s="45"/>
      <c r="B146" s="45"/>
      <c r="C146" s="45"/>
      <c r="D146" s="78"/>
      <c r="E146" s="45"/>
      <c r="F146" s="78"/>
      <c r="G146" s="45"/>
      <c r="H146" s="78"/>
      <c r="I146" s="79"/>
      <c r="J146" s="79"/>
      <c r="K146" s="45"/>
    </row>
    <row r="147" spans="1:11" ht="15.5" x14ac:dyDescent="0.35">
      <c r="A147" s="45"/>
      <c r="B147" s="45"/>
      <c r="C147" s="45"/>
      <c r="D147" s="78"/>
      <c r="E147" s="45"/>
      <c r="F147" s="78"/>
      <c r="G147" s="45"/>
      <c r="H147" s="78"/>
      <c r="I147" s="79"/>
      <c r="J147" s="79"/>
      <c r="K147" s="45"/>
    </row>
    <row r="148" spans="1:11" ht="15.5" x14ac:dyDescent="0.35">
      <c r="A148" s="45"/>
      <c r="B148" s="45"/>
      <c r="C148" s="45"/>
      <c r="D148" s="78"/>
      <c r="E148" s="45"/>
      <c r="F148" s="78"/>
      <c r="G148" s="45"/>
      <c r="H148" s="78"/>
      <c r="I148" s="79"/>
      <c r="J148" s="79"/>
      <c r="K148" s="45"/>
    </row>
    <row r="149" spans="1:11" ht="15.5" x14ac:dyDescent="0.35">
      <c r="A149" s="45"/>
      <c r="B149" s="45"/>
      <c r="C149" s="45"/>
      <c r="D149" s="78"/>
      <c r="E149" s="45"/>
      <c r="F149" s="78"/>
      <c r="G149" s="45"/>
      <c r="H149" s="78"/>
      <c r="I149" s="79"/>
      <c r="J149" s="79"/>
      <c r="K149" s="45"/>
    </row>
    <row r="150" spans="1:11" ht="15.5" x14ac:dyDescent="0.35">
      <c r="A150" s="45"/>
      <c r="B150" s="45"/>
      <c r="C150" s="45"/>
      <c r="D150" s="78"/>
      <c r="E150" s="45"/>
      <c r="F150" s="78"/>
      <c r="G150" s="45"/>
      <c r="H150" s="78"/>
      <c r="I150" s="79"/>
      <c r="J150" s="79"/>
      <c r="K150" s="45"/>
    </row>
    <row r="151" spans="1:11" ht="15.5" x14ac:dyDescent="0.35">
      <c r="A151" s="45"/>
      <c r="B151" s="45"/>
      <c r="C151" s="45"/>
      <c r="D151" s="78"/>
      <c r="E151" s="45"/>
      <c r="F151" s="78"/>
      <c r="G151" s="45"/>
      <c r="H151" s="78"/>
      <c r="I151" s="79"/>
      <c r="J151" s="79"/>
      <c r="K151" s="45"/>
    </row>
    <row r="152" spans="1:11" ht="15.5" x14ac:dyDescent="0.35">
      <c r="A152" s="45"/>
      <c r="B152" s="45"/>
      <c r="C152" s="45"/>
      <c r="D152" s="78"/>
      <c r="E152" s="45"/>
      <c r="F152" s="78"/>
      <c r="G152" s="45"/>
      <c r="H152" s="78"/>
      <c r="I152" s="79"/>
      <c r="J152" s="79"/>
      <c r="K152" s="45"/>
    </row>
    <row r="153" spans="1:11" ht="15.5" x14ac:dyDescent="0.35">
      <c r="A153" s="45"/>
      <c r="B153" s="45"/>
      <c r="C153" s="45"/>
      <c r="D153" s="78"/>
      <c r="E153" s="45"/>
      <c r="F153" s="78"/>
      <c r="G153" s="45"/>
      <c r="H153" s="78"/>
      <c r="I153" s="79"/>
      <c r="J153" s="79"/>
      <c r="K153" s="45"/>
    </row>
    <row r="154" spans="1:11" ht="15.5" x14ac:dyDescent="0.35">
      <c r="A154" s="45"/>
      <c r="B154" s="45"/>
      <c r="C154" s="45"/>
      <c r="D154" s="78"/>
      <c r="E154" s="45"/>
      <c r="F154" s="78"/>
      <c r="G154" s="45"/>
      <c r="H154" s="78"/>
      <c r="I154" s="79"/>
      <c r="J154" s="79"/>
      <c r="K154" s="45"/>
    </row>
    <row r="155" spans="1:11" ht="15.5" x14ac:dyDescent="0.35">
      <c r="A155" s="45"/>
      <c r="B155" s="45"/>
      <c r="C155" s="45"/>
      <c r="D155" s="78"/>
      <c r="E155" s="45"/>
      <c r="F155" s="78"/>
      <c r="G155" s="45"/>
      <c r="H155" s="78"/>
      <c r="I155" s="79"/>
      <c r="J155" s="79"/>
      <c r="K155" s="45"/>
    </row>
    <row r="156" spans="1:11" ht="15.5" x14ac:dyDescent="0.35">
      <c r="A156" s="45"/>
      <c r="B156" s="45"/>
      <c r="C156" s="45"/>
      <c r="D156" s="78"/>
      <c r="E156" s="45"/>
      <c r="F156" s="78"/>
      <c r="G156" s="45"/>
      <c r="H156" s="78"/>
      <c r="I156" s="79"/>
      <c r="J156" s="79"/>
      <c r="K156" s="45"/>
    </row>
    <row r="157" spans="1:11" ht="15.5" x14ac:dyDescent="0.35">
      <c r="A157" s="45"/>
      <c r="B157" s="45"/>
      <c r="C157" s="45"/>
      <c r="D157" s="78"/>
      <c r="E157" s="45"/>
      <c r="F157" s="78"/>
      <c r="G157" s="45"/>
      <c r="H157" s="78"/>
      <c r="I157" s="79"/>
      <c r="J157" s="79"/>
      <c r="K157" s="45"/>
    </row>
    <row r="158" spans="1:11" ht="15.5" x14ac:dyDescent="0.35">
      <c r="A158" s="45"/>
      <c r="B158" s="45"/>
      <c r="C158" s="45"/>
      <c r="D158" s="78"/>
      <c r="E158" s="45"/>
      <c r="F158" s="78"/>
      <c r="G158" s="45"/>
      <c r="H158" s="78"/>
      <c r="I158" s="79"/>
      <c r="J158" s="79"/>
      <c r="K158" s="45"/>
    </row>
    <row r="159" spans="1:11" ht="15.5" x14ac:dyDescent="0.35">
      <c r="A159" s="45"/>
      <c r="B159" s="45"/>
      <c r="C159" s="45"/>
      <c r="D159" s="78"/>
      <c r="E159" s="45"/>
      <c r="F159" s="78"/>
      <c r="G159" s="45"/>
      <c r="H159" s="78"/>
      <c r="I159" s="79"/>
      <c r="J159" s="79"/>
      <c r="K159" s="45"/>
    </row>
    <row r="160" spans="1:11" ht="15.5" x14ac:dyDescent="0.35">
      <c r="A160" s="45"/>
      <c r="B160" s="45"/>
      <c r="C160" s="45"/>
      <c r="D160" s="78"/>
      <c r="E160" s="45"/>
      <c r="F160" s="78"/>
      <c r="G160" s="45"/>
      <c r="H160" s="78"/>
      <c r="I160" s="79"/>
      <c r="J160" s="79"/>
      <c r="K160" s="45"/>
    </row>
    <row r="161" spans="1:11" ht="15.5" x14ac:dyDescent="0.35">
      <c r="A161" s="45"/>
      <c r="B161" s="45"/>
      <c r="C161" s="45"/>
      <c r="D161" s="78"/>
      <c r="E161" s="45"/>
      <c r="F161" s="78"/>
      <c r="G161" s="45"/>
      <c r="H161" s="78"/>
      <c r="I161" s="79"/>
      <c r="J161" s="79"/>
      <c r="K161" s="45"/>
    </row>
    <row r="162" spans="1:11" ht="15.5" x14ac:dyDescent="0.35">
      <c r="A162" s="45"/>
      <c r="B162" s="45"/>
      <c r="C162" s="45"/>
      <c r="D162" s="78"/>
      <c r="E162" s="45"/>
      <c r="F162" s="78"/>
      <c r="G162" s="45"/>
      <c r="H162" s="78"/>
      <c r="I162" s="79"/>
      <c r="J162" s="79"/>
      <c r="K162" s="45"/>
    </row>
    <row r="163" spans="1:11" ht="15.5" x14ac:dyDescent="0.35">
      <c r="A163" s="45"/>
      <c r="B163" s="45"/>
      <c r="C163" s="45"/>
      <c r="D163" s="78"/>
      <c r="E163" s="45"/>
      <c r="F163" s="78"/>
      <c r="G163" s="45"/>
      <c r="H163" s="78"/>
      <c r="I163" s="79"/>
      <c r="J163" s="79"/>
      <c r="K163" s="45"/>
    </row>
    <row r="164" spans="1:11" ht="15.5" x14ac:dyDescent="0.35">
      <c r="A164" s="45"/>
      <c r="B164" s="45"/>
      <c r="C164" s="45"/>
      <c r="D164" s="78"/>
      <c r="E164" s="45"/>
      <c r="F164" s="78"/>
      <c r="G164" s="45"/>
      <c r="H164" s="78"/>
      <c r="I164" s="79"/>
      <c r="J164" s="79"/>
      <c r="K164" s="45"/>
    </row>
    <row r="165" spans="1:11" ht="15.5" x14ac:dyDescent="0.35">
      <c r="A165" s="45"/>
      <c r="B165" s="45"/>
      <c r="C165" s="45"/>
      <c r="D165" s="78"/>
      <c r="E165" s="45"/>
      <c r="F165" s="78"/>
      <c r="G165" s="45"/>
      <c r="H165" s="78"/>
      <c r="I165" s="79"/>
      <c r="J165" s="79"/>
      <c r="K165" s="45"/>
    </row>
    <row r="166" spans="1:11" ht="15.5" x14ac:dyDescent="0.35">
      <c r="A166" s="45"/>
      <c r="B166" s="45"/>
      <c r="C166" s="45"/>
      <c r="D166" s="78"/>
      <c r="E166" s="45"/>
      <c r="F166" s="78"/>
      <c r="G166" s="45"/>
      <c r="H166" s="78"/>
      <c r="I166" s="79"/>
      <c r="J166" s="79"/>
      <c r="K166" s="45"/>
    </row>
    <row r="167" spans="1:11" ht="15.5" x14ac:dyDescent="0.35">
      <c r="A167" s="45"/>
      <c r="B167" s="45"/>
      <c r="C167" s="45"/>
      <c r="D167" s="78"/>
      <c r="E167" s="45"/>
      <c r="F167" s="78"/>
      <c r="G167" s="45"/>
      <c r="H167" s="78"/>
      <c r="I167" s="79"/>
      <c r="J167" s="79"/>
      <c r="K167" s="45"/>
    </row>
    <row r="168" spans="1:11" ht="15.5" x14ac:dyDescent="0.35">
      <c r="A168" s="45"/>
      <c r="B168" s="45"/>
      <c r="C168" s="45"/>
      <c r="D168" s="78"/>
      <c r="E168" s="45"/>
      <c r="F168" s="78"/>
      <c r="G168" s="45"/>
      <c r="H168" s="78"/>
      <c r="I168" s="79"/>
      <c r="J168" s="79"/>
      <c r="K168" s="45"/>
    </row>
    <row r="169" spans="1:11" ht="15.5" x14ac:dyDescent="0.35">
      <c r="A169" s="45"/>
      <c r="B169" s="45"/>
      <c r="C169" s="45"/>
      <c r="D169" s="78"/>
      <c r="E169" s="45"/>
      <c r="F169" s="78"/>
      <c r="G169" s="45"/>
      <c r="H169" s="78"/>
      <c r="I169" s="79"/>
      <c r="J169" s="79"/>
      <c r="K169" s="45"/>
    </row>
    <row r="170" spans="1:11" ht="15.5" x14ac:dyDescent="0.35">
      <c r="A170" s="45"/>
      <c r="B170" s="45"/>
      <c r="C170" s="45"/>
      <c r="D170" s="78"/>
      <c r="E170" s="45"/>
      <c r="F170" s="78"/>
      <c r="G170" s="45"/>
      <c r="H170" s="78"/>
      <c r="I170" s="79"/>
      <c r="J170" s="79"/>
      <c r="K170" s="45"/>
    </row>
    <row r="171" spans="1:11" ht="15.5" x14ac:dyDescent="0.35">
      <c r="A171" s="45"/>
      <c r="B171" s="45"/>
      <c r="C171" s="45"/>
      <c r="D171" s="78"/>
      <c r="E171" s="45"/>
      <c r="F171" s="78"/>
      <c r="G171" s="45"/>
      <c r="H171" s="78"/>
      <c r="I171" s="79"/>
      <c r="J171" s="79"/>
      <c r="K171" s="45"/>
    </row>
    <row r="172" spans="1:11" ht="15.5" x14ac:dyDescent="0.35">
      <c r="A172" s="45"/>
      <c r="B172" s="45"/>
      <c r="C172" s="45"/>
      <c r="D172" s="78"/>
      <c r="E172" s="45"/>
      <c r="F172" s="78"/>
      <c r="G172" s="45"/>
      <c r="H172" s="78"/>
      <c r="I172" s="79"/>
      <c r="J172" s="79"/>
      <c r="K172" s="45"/>
    </row>
    <row r="173" spans="1:11" ht="15.5" x14ac:dyDescent="0.35">
      <c r="A173" s="45"/>
      <c r="B173" s="45"/>
      <c r="C173" s="45"/>
      <c r="D173" s="78"/>
      <c r="E173" s="45"/>
      <c r="F173" s="78"/>
      <c r="G173" s="45"/>
      <c r="H173" s="78"/>
      <c r="I173" s="79"/>
      <c r="J173" s="79"/>
      <c r="K173" s="45"/>
    </row>
    <row r="174" spans="1:11" ht="15.5" x14ac:dyDescent="0.35">
      <c r="A174" s="45"/>
      <c r="B174" s="45"/>
      <c r="C174" s="45"/>
      <c r="D174" s="78"/>
      <c r="E174" s="45"/>
      <c r="F174" s="78"/>
      <c r="G174" s="45"/>
      <c r="H174" s="78"/>
      <c r="I174" s="79"/>
      <c r="J174" s="79"/>
      <c r="K174" s="45"/>
    </row>
    <row r="175" spans="1:11" ht="15.5" x14ac:dyDescent="0.35">
      <c r="A175" s="45"/>
      <c r="B175" s="45"/>
      <c r="C175" s="45"/>
      <c r="D175" s="78"/>
      <c r="E175" s="45"/>
      <c r="F175" s="78"/>
      <c r="G175" s="45"/>
      <c r="H175" s="78"/>
      <c r="I175" s="79"/>
      <c r="J175" s="79"/>
      <c r="K175" s="45"/>
    </row>
    <row r="176" spans="1:11" ht="15.5" x14ac:dyDescent="0.35">
      <c r="A176" s="45"/>
      <c r="B176" s="45"/>
      <c r="C176" s="45"/>
      <c r="D176" s="78"/>
      <c r="E176" s="45"/>
      <c r="F176" s="78"/>
      <c r="G176" s="45"/>
      <c r="H176" s="78"/>
      <c r="I176" s="79"/>
      <c r="J176" s="79"/>
      <c r="K176" s="45"/>
    </row>
    <row r="177" spans="1:11" ht="15.5" x14ac:dyDescent="0.35">
      <c r="A177" s="45"/>
      <c r="B177" s="45"/>
      <c r="C177" s="45"/>
      <c r="D177" s="78"/>
      <c r="E177" s="45"/>
      <c r="F177" s="78"/>
      <c r="G177" s="45"/>
      <c r="H177" s="78"/>
      <c r="I177" s="79"/>
      <c r="J177" s="79"/>
      <c r="K177" s="45"/>
    </row>
    <row r="178" spans="1:11" ht="15.5" x14ac:dyDescent="0.35">
      <c r="A178" s="45"/>
      <c r="B178" s="45"/>
      <c r="C178" s="45"/>
      <c r="D178" s="78"/>
      <c r="E178" s="45"/>
      <c r="F178" s="78"/>
      <c r="G178" s="45"/>
      <c r="H178" s="78"/>
      <c r="I178" s="79"/>
      <c r="J178" s="79"/>
      <c r="K178" s="45"/>
    </row>
    <row r="179" spans="1:11" ht="15.5" x14ac:dyDescent="0.35">
      <c r="A179" s="45"/>
      <c r="B179" s="45"/>
      <c r="C179" s="45"/>
      <c r="D179" s="78"/>
      <c r="E179" s="45"/>
      <c r="F179" s="78"/>
      <c r="G179" s="45"/>
      <c r="H179" s="78"/>
      <c r="I179" s="79"/>
      <c r="J179" s="79"/>
      <c r="K179" s="45"/>
    </row>
    <row r="180" spans="1:11" ht="15.5" x14ac:dyDescent="0.35">
      <c r="A180" s="45"/>
      <c r="B180" s="45"/>
      <c r="C180" s="45"/>
      <c r="D180" s="78"/>
      <c r="E180" s="45"/>
      <c r="F180" s="78"/>
      <c r="G180" s="45"/>
      <c r="H180" s="78"/>
      <c r="I180" s="79"/>
      <c r="J180" s="79"/>
      <c r="K180" s="45"/>
    </row>
    <row r="181" spans="1:11" ht="15.5" x14ac:dyDescent="0.35">
      <c r="A181" s="45"/>
      <c r="B181" s="45"/>
      <c r="C181" s="45"/>
      <c r="D181" s="78"/>
      <c r="E181" s="45"/>
      <c r="F181" s="78"/>
      <c r="G181" s="45"/>
      <c r="H181" s="78"/>
      <c r="I181" s="79"/>
      <c r="J181" s="79"/>
      <c r="K181" s="45"/>
    </row>
    <row r="182" spans="1:11" ht="15.5" x14ac:dyDescent="0.35">
      <c r="A182" s="45"/>
      <c r="B182" s="45"/>
      <c r="C182" s="45"/>
      <c r="D182" s="78"/>
      <c r="E182" s="45"/>
      <c r="F182" s="78"/>
      <c r="G182" s="45"/>
      <c r="H182" s="78"/>
      <c r="I182" s="79"/>
      <c r="J182" s="79"/>
      <c r="K182" s="45"/>
    </row>
    <row r="183" spans="1:11" ht="15.5" x14ac:dyDescent="0.35">
      <c r="A183" s="45"/>
      <c r="B183" s="45"/>
      <c r="C183" s="45"/>
      <c r="D183" s="78"/>
      <c r="E183" s="45"/>
      <c r="F183" s="78"/>
      <c r="G183" s="45"/>
      <c r="H183" s="78"/>
      <c r="I183" s="79"/>
      <c r="J183" s="79"/>
      <c r="K183" s="45"/>
    </row>
    <row r="184" spans="1:11" ht="15.5" x14ac:dyDescent="0.35">
      <c r="A184" s="45"/>
      <c r="B184" s="45"/>
      <c r="C184" s="45"/>
      <c r="D184" s="78"/>
      <c r="E184" s="45"/>
      <c r="F184" s="78"/>
      <c r="G184" s="45"/>
      <c r="H184" s="78"/>
      <c r="I184" s="79"/>
      <c r="J184" s="79"/>
      <c r="K184" s="45"/>
    </row>
    <row r="185" spans="1:11" ht="15.5" x14ac:dyDescent="0.35">
      <c r="A185" s="45"/>
      <c r="B185" s="45"/>
      <c r="C185" s="45"/>
      <c r="D185" s="78"/>
      <c r="E185" s="45"/>
      <c r="F185" s="78"/>
      <c r="G185" s="45"/>
      <c r="H185" s="78"/>
      <c r="I185" s="79"/>
      <c r="J185" s="79"/>
      <c r="K185" s="45"/>
    </row>
    <row r="186" spans="1:11" ht="15.5" x14ac:dyDescent="0.35">
      <c r="A186" s="45"/>
      <c r="B186" s="45"/>
      <c r="C186" s="45"/>
      <c r="D186" s="78"/>
      <c r="E186" s="45"/>
      <c r="F186" s="78"/>
      <c r="G186" s="45"/>
      <c r="H186" s="78"/>
      <c r="I186" s="79"/>
      <c r="J186" s="79"/>
      <c r="K186" s="45"/>
    </row>
    <row r="187" spans="1:11" ht="15.5" x14ac:dyDescent="0.35">
      <c r="A187" s="45"/>
      <c r="B187" s="45"/>
      <c r="C187" s="45"/>
      <c r="D187" s="78"/>
      <c r="E187" s="45"/>
      <c r="F187" s="78"/>
      <c r="G187" s="45"/>
      <c r="H187" s="78"/>
      <c r="I187" s="79"/>
      <c r="J187" s="79"/>
      <c r="K187" s="45"/>
    </row>
    <row r="188" spans="1:11" ht="15.5" x14ac:dyDescent="0.35">
      <c r="A188" s="45"/>
      <c r="B188" s="45"/>
      <c r="C188" s="45"/>
      <c r="D188" s="78"/>
      <c r="E188" s="45"/>
      <c r="F188" s="78"/>
      <c r="G188" s="45"/>
      <c r="H188" s="78"/>
      <c r="I188" s="79"/>
      <c r="J188" s="79"/>
      <c r="K188" s="45"/>
    </row>
    <row r="189" spans="1:11" ht="15.5" x14ac:dyDescent="0.35">
      <c r="A189" s="45"/>
      <c r="B189" s="45"/>
      <c r="C189" s="45"/>
      <c r="D189" s="78"/>
      <c r="E189" s="45"/>
      <c r="F189" s="78"/>
      <c r="G189" s="45"/>
      <c r="H189" s="78"/>
      <c r="I189" s="79"/>
      <c r="J189" s="79"/>
      <c r="K189" s="45"/>
    </row>
    <row r="190" spans="1:11" ht="15.5" x14ac:dyDescent="0.35">
      <c r="A190" s="45"/>
      <c r="B190" s="45"/>
      <c r="C190" s="45"/>
      <c r="D190" s="78"/>
      <c r="E190" s="45"/>
      <c r="F190" s="78"/>
      <c r="G190" s="45"/>
      <c r="H190" s="78"/>
      <c r="I190" s="79"/>
      <c r="J190" s="79"/>
      <c r="K190" s="45"/>
    </row>
    <row r="191" spans="1:11" ht="15.5" x14ac:dyDescent="0.35">
      <c r="A191" s="45"/>
      <c r="B191" s="45"/>
      <c r="C191" s="45"/>
      <c r="D191" s="78"/>
      <c r="E191" s="45"/>
      <c r="F191" s="78"/>
      <c r="G191" s="45"/>
      <c r="H191" s="78"/>
      <c r="I191" s="79"/>
      <c r="J191" s="79"/>
      <c r="K191" s="45"/>
    </row>
    <row r="192" spans="1:11" ht="15.5" x14ac:dyDescent="0.35">
      <c r="A192" s="45"/>
      <c r="B192" s="45"/>
      <c r="C192" s="45"/>
      <c r="D192" s="78"/>
      <c r="E192" s="45"/>
      <c r="F192" s="78"/>
      <c r="G192" s="45"/>
      <c r="H192" s="78"/>
      <c r="I192" s="79"/>
      <c r="J192" s="79"/>
      <c r="K192" s="45"/>
    </row>
    <row r="193" spans="1:11" ht="15.5" x14ac:dyDescent="0.35">
      <c r="A193" s="45"/>
      <c r="B193" s="45"/>
      <c r="C193" s="45"/>
      <c r="D193" s="78"/>
      <c r="E193" s="45"/>
      <c r="F193" s="78"/>
      <c r="G193" s="45"/>
      <c r="H193" s="78"/>
      <c r="I193" s="79"/>
      <c r="J193" s="79"/>
      <c r="K193" s="45"/>
    </row>
    <row r="194" spans="1:11" ht="15.5" x14ac:dyDescent="0.35">
      <c r="A194" s="45"/>
      <c r="B194" s="45"/>
      <c r="C194" s="45"/>
      <c r="D194" s="78"/>
      <c r="E194" s="45"/>
      <c r="F194" s="78"/>
      <c r="G194" s="45"/>
      <c r="H194" s="78"/>
      <c r="I194" s="79"/>
      <c r="J194" s="79"/>
      <c r="K194" s="45"/>
    </row>
    <row r="195" spans="1:11" ht="15.5" x14ac:dyDescent="0.35">
      <c r="A195" s="45"/>
      <c r="B195" s="45"/>
      <c r="C195" s="45"/>
      <c r="D195" s="78"/>
      <c r="E195" s="45"/>
      <c r="F195" s="78"/>
      <c r="G195" s="45"/>
      <c r="H195" s="78"/>
      <c r="I195" s="79"/>
      <c r="J195" s="79"/>
      <c r="K195" s="45"/>
    </row>
    <row r="196" spans="1:11" ht="15.5" x14ac:dyDescent="0.35">
      <c r="A196" s="45"/>
      <c r="B196" s="45"/>
      <c r="C196" s="45"/>
      <c r="D196" s="78"/>
      <c r="E196" s="45"/>
      <c r="F196" s="78"/>
      <c r="G196" s="45"/>
      <c r="H196" s="78"/>
      <c r="I196" s="79"/>
      <c r="J196" s="79"/>
      <c r="K196" s="45"/>
    </row>
    <row r="197" spans="1:11" ht="15.5" x14ac:dyDescent="0.35">
      <c r="A197" s="45"/>
      <c r="B197" s="45"/>
      <c r="C197" s="45"/>
      <c r="D197" s="78"/>
      <c r="E197" s="45"/>
      <c r="F197" s="78"/>
      <c r="G197" s="45"/>
      <c r="H197" s="78"/>
      <c r="I197" s="79"/>
      <c r="J197" s="79"/>
      <c r="K197" s="45"/>
    </row>
    <row r="198" spans="1:11" ht="15.5" x14ac:dyDescent="0.35">
      <c r="A198" s="45"/>
      <c r="B198" s="45"/>
      <c r="C198" s="45"/>
      <c r="D198" s="78"/>
      <c r="E198" s="45"/>
      <c r="F198" s="78"/>
      <c r="G198" s="45"/>
      <c r="H198" s="78"/>
      <c r="I198" s="79"/>
      <c r="J198" s="79"/>
      <c r="K198" s="45"/>
    </row>
    <row r="199" spans="1:11" ht="15.5" x14ac:dyDescent="0.35">
      <c r="A199" s="45"/>
      <c r="B199" s="45"/>
      <c r="C199" s="45"/>
      <c r="D199" s="78"/>
      <c r="E199" s="45"/>
      <c r="F199" s="78"/>
      <c r="G199" s="45"/>
      <c r="H199" s="78"/>
      <c r="I199" s="79"/>
      <c r="J199" s="79"/>
      <c r="K199" s="45"/>
    </row>
    <row r="200" spans="1:11" ht="15.5" x14ac:dyDescent="0.35">
      <c r="A200" s="45"/>
      <c r="B200" s="45"/>
      <c r="C200" s="45"/>
      <c r="D200" s="78"/>
      <c r="E200" s="45"/>
      <c r="F200" s="78"/>
      <c r="G200" s="45"/>
      <c r="H200" s="78"/>
      <c r="I200" s="79"/>
      <c r="J200" s="79"/>
      <c r="K200" s="45"/>
    </row>
  </sheetData>
  <mergeCells count="6">
    <mergeCell ref="A1:J1"/>
    <mergeCell ref="A3:C3"/>
    <mergeCell ref="D3:K3"/>
    <mergeCell ref="A4:C4"/>
    <mergeCell ref="D4:K4"/>
    <mergeCell ref="A2:J2"/>
  </mergeCells>
  <hyperlinks>
    <hyperlink ref="K1" location="'Contents page'!A1" display="Return to contents" xr:uid="{16C94148-3C39-43C8-85E9-EDFE92FFDAA7}"/>
  </hyperlinks>
  <printOptions horizontalCentered="1" verticalCentered="1"/>
  <pageMargins left="0.70866141732283472" right="0.70866141732283472" top="0.74803149606299213" bottom="0.74803149606299213" header="0.31496062992125984" footer="0.31496062992125984"/>
  <pageSetup paperSize="9" pageOrder="overThenDown" orientation="landscape" r:id="rId1"/>
  <headerFooter>
    <oddFooter>&amp;L&amp;A&amp;C&amp;F&amp;R&amp;D</oddFooter>
  </headerFooter>
  <tableParts count="1">
    <tablePart r:id="rId2"/>
  </tableParts>
  <extLst>
    <ext xmlns:x14="http://schemas.microsoft.com/office/spreadsheetml/2009/9/main" uri="{CCE6A557-97BC-4b89-ADB6-D9C93CAAB3DF}">
      <x14:dataValidations xmlns:xm="http://schemas.microsoft.com/office/excel/2006/main" count="1">
        <x14:dataValidation type="list" allowBlank="1" showInputMessage="1" showErrorMessage="1" xr:uid="{37718512-8E1C-4770-BF02-04B80799FCD0}">
          <x14:formula1>
            <xm:f>'drop down'!$A$3:$A$4</xm:f>
          </x14:formula1>
          <xm:sqref>I6:J234</xm:sqref>
        </x14:dataValidation>
      </x14:dataValidations>
    </ext>
  </extLst>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45">
    <tabColor rgb="FF174942"/>
  </sheetPr>
  <dimension ref="A1:K369"/>
  <sheetViews>
    <sheetView zoomScaleNormal="100" zoomScaleSheetLayoutView="100" workbookViewId="0">
      <pane ySplit="6" topLeftCell="A7" activePane="bottomLeft" state="frozen"/>
      <selection pane="bottomLeft" activeCell="A4" sqref="A4:J4"/>
    </sheetView>
  </sheetViews>
  <sheetFormatPr defaultColWidth="0" defaultRowHeight="14.5" x14ac:dyDescent="0.35"/>
  <cols>
    <col min="1" max="1" width="7.1796875" style="9" customWidth="1"/>
    <col min="2" max="2" width="12.1796875" style="9" customWidth="1"/>
    <col min="3" max="3" width="13.1796875" style="9" customWidth="1"/>
    <col min="4" max="4" width="9.81640625" style="9" customWidth="1"/>
    <col min="5" max="6" width="10.81640625" style="9" customWidth="1"/>
    <col min="7" max="7" width="23.1796875" style="9" customWidth="1"/>
    <col min="8" max="8" width="14.1796875" style="9" customWidth="1"/>
    <col min="9" max="9" width="13.453125" style="9" customWidth="1"/>
    <col min="10" max="10" width="14" style="9" customWidth="1"/>
    <col min="11" max="11" width="0" hidden="1" customWidth="1"/>
    <col min="12" max="16384" width="8.7265625" hidden="1"/>
  </cols>
  <sheetData>
    <row r="1" spans="1:11" ht="31.5" customHeight="1" x14ac:dyDescent="0.35">
      <c r="A1" s="357" t="s">
        <v>298</v>
      </c>
      <c r="B1" s="357"/>
      <c r="C1" s="357"/>
      <c r="D1" s="357"/>
      <c r="E1" s="357"/>
      <c r="F1" s="357"/>
      <c r="G1" s="357"/>
      <c r="H1" s="357"/>
      <c r="I1" s="357"/>
      <c r="J1" s="245" t="s">
        <v>294</v>
      </c>
      <c r="K1" s="6"/>
    </row>
    <row r="2" spans="1:11" ht="50" customHeight="1" x14ac:dyDescent="0.35">
      <c r="A2" s="358" t="s">
        <v>336</v>
      </c>
      <c r="B2" s="358"/>
      <c r="C2" s="358"/>
      <c r="D2" s="358"/>
      <c r="E2" s="358"/>
      <c r="F2" s="358"/>
      <c r="G2" s="358"/>
      <c r="H2" s="358"/>
      <c r="I2" s="358"/>
      <c r="J2" s="70"/>
      <c r="K2" s="6"/>
    </row>
    <row r="3" spans="1:11" ht="15.5" x14ac:dyDescent="0.35">
      <c r="A3" s="360" t="s">
        <v>312</v>
      </c>
      <c r="B3" s="360"/>
      <c r="C3" s="360"/>
      <c r="D3" s="360"/>
      <c r="E3" s="360"/>
      <c r="F3" s="360"/>
      <c r="G3" s="360"/>
      <c r="H3" s="360"/>
      <c r="I3" s="360"/>
      <c r="J3" s="360"/>
      <c r="K3" s="6"/>
    </row>
    <row r="4" spans="1:11" ht="56.15" customHeight="1" x14ac:dyDescent="0.35">
      <c r="A4" s="310"/>
      <c r="B4" s="310"/>
      <c r="C4" s="310"/>
      <c r="D4" s="310"/>
      <c r="E4" s="310"/>
      <c r="F4" s="310"/>
      <c r="G4" s="310"/>
      <c r="H4" s="310"/>
      <c r="I4" s="310"/>
      <c r="J4" s="310"/>
      <c r="K4" s="6"/>
    </row>
    <row r="5" spans="1:11" ht="18" customHeight="1" x14ac:dyDescent="0.35">
      <c r="A5" s="361" t="s">
        <v>147</v>
      </c>
      <c r="B5" s="361"/>
      <c r="C5" s="361"/>
      <c r="D5" s="361"/>
      <c r="E5" s="361"/>
      <c r="F5" s="361"/>
      <c r="G5" s="361"/>
      <c r="H5" s="361"/>
      <c r="I5" s="361"/>
      <c r="J5" s="361"/>
      <c r="K5" s="6"/>
    </row>
    <row r="6" spans="1:11" ht="62" x14ac:dyDescent="0.35">
      <c r="A6" s="73" t="s">
        <v>55</v>
      </c>
      <c r="B6" s="73" t="s">
        <v>39</v>
      </c>
      <c r="C6" s="73" t="s">
        <v>148</v>
      </c>
      <c r="D6" s="81" t="s">
        <v>149</v>
      </c>
      <c r="E6" s="81" t="s">
        <v>150</v>
      </c>
      <c r="F6" s="73" t="s">
        <v>151</v>
      </c>
      <c r="G6" s="73" t="s">
        <v>152</v>
      </c>
      <c r="H6" s="82" t="s">
        <v>53</v>
      </c>
      <c r="I6" s="82" t="s">
        <v>146</v>
      </c>
      <c r="J6" s="73" t="s">
        <v>237</v>
      </c>
      <c r="K6" s="6"/>
    </row>
    <row r="7" spans="1:11" ht="15.5" x14ac:dyDescent="0.35">
      <c r="A7" s="45">
        <v>1</v>
      </c>
      <c r="B7" s="77">
        <v>45879</v>
      </c>
      <c r="C7" s="45" t="s">
        <v>63</v>
      </c>
      <c r="D7" s="78">
        <v>20</v>
      </c>
      <c r="E7" s="78">
        <v>20</v>
      </c>
      <c r="F7" s="45" t="s">
        <v>153</v>
      </c>
      <c r="G7" s="45" t="s">
        <v>154</v>
      </c>
      <c r="H7" s="79"/>
      <c r="I7" s="79" t="s">
        <v>225</v>
      </c>
      <c r="J7" s="45" t="s">
        <v>155</v>
      </c>
      <c r="K7" s="6"/>
    </row>
    <row r="8" spans="1:11" ht="15.5" x14ac:dyDescent="0.35">
      <c r="A8" s="45">
        <v>2</v>
      </c>
      <c r="B8" s="77">
        <v>45879</v>
      </c>
      <c r="C8" s="45" t="s">
        <v>156</v>
      </c>
      <c r="D8" s="78">
        <v>20</v>
      </c>
      <c r="E8" s="78">
        <v>19</v>
      </c>
      <c r="F8" s="45" t="s">
        <v>64</v>
      </c>
      <c r="G8" s="45" t="s">
        <v>154</v>
      </c>
      <c r="H8" s="79"/>
      <c r="I8" s="79" t="s">
        <v>225</v>
      </c>
      <c r="J8" s="45" t="s">
        <v>155</v>
      </c>
      <c r="K8" s="6"/>
    </row>
    <row r="9" spans="1:11" ht="15.5" x14ac:dyDescent="0.35">
      <c r="A9" s="45">
        <v>3</v>
      </c>
      <c r="B9" s="77">
        <v>45880</v>
      </c>
      <c r="C9" s="45" t="s">
        <v>63</v>
      </c>
      <c r="D9" s="78">
        <v>19</v>
      </c>
      <c r="E9" s="78">
        <v>19</v>
      </c>
      <c r="F9" s="45" t="s">
        <v>153</v>
      </c>
      <c r="G9" s="45" t="s">
        <v>154</v>
      </c>
      <c r="H9" s="79"/>
      <c r="I9" s="79" t="s">
        <v>225</v>
      </c>
      <c r="J9" s="45" t="s">
        <v>155</v>
      </c>
      <c r="K9" s="6"/>
    </row>
    <row r="10" spans="1:11" ht="15.5" x14ac:dyDescent="0.35">
      <c r="A10" s="45"/>
      <c r="B10" s="45"/>
      <c r="C10" s="45"/>
      <c r="D10" s="78"/>
      <c r="E10" s="78"/>
      <c r="F10" s="45"/>
      <c r="G10" s="45"/>
      <c r="H10" s="79"/>
      <c r="I10" s="79"/>
      <c r="J10" s="45"/>
      <c r="K10" s="6"/>
    </row>
    <row r="11" spans="1:11" ht="15.5" x14ac:dyDescent="0.35">
      <c r="A11" s="45"/>
      <c r="B11" s="45"/>
      <c r="C11" s="45"/>
      <c r="D11" s="78"/>
      <c r="E11" s="78"/>
      <c r="F11" s="45"/>
      <c r="G11" s="45"/>
      <c r="H11" s="79"/>
      <c r="I11" s="79"/>
      <c r="J11" s="45"/>
      <c r="K11" s="6"/>
    </row>
    <row r="12" spans="1:11" ht="15.5" x14ac:dyDescent="0.35">
      <c r="A12" s="45"/>
      <c r="B12" s="45"/>
      <c r="C12" s="45"/>
      <c r="D12" s="78"/>
      <c r="E12" s="78"/>
      <c r="F12" s="45"/>
      <c r="G12" s="45"/>
      <c r="H12" s="79"/>
      <c r="I12" s="79"/>
      <c r="J12" s="45"/>
      <c r="K12" s="6"/>
    </row>
    <row r="13" spans="1:11" ht="15.5" x14ac:dyDescent="0.35">
      <c r="A13" s="45"/>
      <c r="B13" s="45"/>
      <c r="C13" s="45"/>
      <c r="D13" s="78"/>
      <c r="E13" s="78"/>
      <c r="F13" s="45"/>
      <c r="G13" s="45"/>
      <c r="H13" s="79"/>
      <c r="I13" s="79"/>
      <c r="J13" s="45"/>
      <c r="K13" s="6"/>
    </row>
    <row r="14" spans="1:11" ht="15.5" x14ac:dyDescent="0.35">
      <c r="A14" s="45"/>
      <c r="B14" s="45"/>
      <c r="C14" s="45"/>
      <c r="D14" s="78"/>
      <c r="E14" s="78"/>
      <c r="F14" s="45"/>
      <c r="G14" s="45"/>
      <c r="H14" s="79"/>
      <c r="I14" s="79"/>
      <c r="J14" s="45"/>
      <c r="K14" s="6"/>
    </row>
    <row r="15" spans="1:11" ht="15.5" x14ac:dyDescent="0.35">
      <c r="A15" s="45"/>
      <c r="B15" s="45"/>
      <c r="C15" s="45"/>
      <c r="D15" s="78"/>
      <c r="E15" s="78"/>
      <c r="F15" s="45"/>
      <c r="G15" s="45"/>
      <c r="H15" s="79"/>
      <c r="I15" s="79"/>
      <c r="J15" s="45"/>
      <c r="K15" s="6"/>
    </row>
    <row r="16" spans="1:11" ht="15.5" x14ac:dyDescent="0.35">
      <c r="A16" s="45"/>
      <c r="B16" s="45"/>
      <c r="C16" s="45"/>
      <c r="D16" s="78"/>
      <c r="E16" s="78"/>
      <c r="F16" s="45"/>
      <c r="G16" s="45"/>
      <c r="H16" s="79"/>
      <c r="I16" s="79"/>
      <c r="J16" s="45"/>
      <c r="K16" s="6"/>
    </row>
    <row r="17" spans="1:10" ht="15.5" x14ac:dyDescent="0.35">
      <c r="A17" s="45"/>
      <c r="B17" s="45"/>
      <c r="C17" s="45"/>
      <c r="D17" s="78"/>
      <c r="E17" s="78"/>
      <c r="F17" s="45"/>
      <c r="G17" s="45"/>
      <c r="H17" s="79"/>
      <c r="I17" s="79"/>
      <c r="J17" s="45"/>
    </row>
    <row r="18" spans="1:10" ht="15.5" x14ac:dyDescent="0.35">
      <c r="A18" s="45"/>
      <c r="B18" s="45"/>
      <c r="C18" s="45"/>
      <c r="D18" s="78"/>
      <c r="E18" s="78"/>
      <c r="F18" s="45"/>
      <c r="G18" s="45"/>
      <c r="H18" s="79"/>
      <c r="I18" s="79"/>
      <c r="J18" s="45"/>
    </row>
    <row r="19" spans="1:10" ht="15.5" x14ac:dyDescent="0.35">
      <c r="A19" s="45"/>
      <c r="B19" s="45"/>
      <c r="C19" s="45"/>
      <c r="D19" s="78"/>
      <c r="E19" s="78"/>
      <c r="F19" s="45"/>
      <c r="G19" s="45"/>
      <c r="H19" s="79"/>
      <c r="I19" s="79"/>
      <c r="J19" s="45"/>
    </row>
    <row r="20" spans="1:10" ht="15.5" x14ac:dyDescent="0.35">
      <c r="A20" s="45"/>
      <c r="B20" s="45"/>
      <c r="C20" s="45"/>
      <c r="D20" s="78"/>
      <c r="E20" s="78"/>
      <c r="F20" s="45"/>
      <c r="G20" s="45"/>
      <c r="H20" s="79"/>
      <c r="I20" s="79"/>
      <c r="J20" s="45"/>
    </row>
    <row r="21" spans="1:10" ht="15.5" x14ac:dyDescent="0.35">
      <c r="A21" s="45"/>
      <c r="B21" s="45"/>
      <c r="C21" s="45"/>
      <c r="D21" s="78"/>
      <c r="E21" s="78"/>
      <c r="F21" s="45"/>
      <c r="G21" s="45"/>
      <c r="H21" s="79"/>
      <c r="I21" s="79"/>
      <c r="J21" s="45"/>
    </row>
    <row r="22" spans="1:10" ht="15.5" x14ac:dyDescent="0.35">
      <c r="A22" s="45"/>
      <c r="B22" s="45"/>
      <c r="C22" s="45"/>
      <c r="D22" s="78"/>
      <c r="E22" s="78"/>
      <c r="F22" s="45"/>
      <c r="G22" s="45"/>
      <c r="H22" s="79"/>
      <c r="I22" s="79"/>
      <c r="J22" s="45"/>
    </row>
    <row r="23" spans="1:10" ht="15.5" x14ac:dyDescent="0.35">
      <c r="A23" s="45"/>
      <c r="B23" s="45"/>
      <c r="C23" s="45"/>
      <c r="D23" s="78"/>
      <c r="E23" s="78"/>
      <c r="F23" s="45"/>
      <c r="G23" s="45"/>
      <c r="H23" s="79"/>
      <c r="I23" s="79"/>
      <c r="J23" s="45"/>
    </row>
    <row r="24" spans="1:10" ht="15.5" x14ac:dyDescent="0.35">
      <c r="A24" s="45"/>
      <c r="B24" s="45"/>
      <c r="C24" s="45"/>
      <c r="D24" s="78"/>
      <c r="E24" s="78"/>
      <c r="F24" s="45"/>
      <c r="G24" s="45"/>
      <c r="H24" s="79"/>
      <c r="I24" s="79"/>
      <c r="J24" s="45"/>
    </row>
    <row r="25" spans="1:10" ht="15.5" x14ac:dyDescent="0.35">
      <c r="A25" s="45"/>
      <c r="B25" s="45"/>
      <c r="C25" s="45"/>
      <c r="D25" s="78"/>
      <c r="E25" s="78"/>
      <c r="F25" s="45"/>
      <c r="G25" s="45"/>
      <c r="H25" s="79"/>
      <c r="I25" s="79"/>
      <c r="J25" s="45"/>
    </row>
    <row r="26" spans="1:10" ht="15.5" x14ac:dyDescent="0.35">
      <c r="A26" s="45"/>
      <c r="B26" s="45"/>
      <c r="C26" s="45"/>
      <c r="D26" s="78"/>
      <c r="E26" s="78"/>
      <c r="F26" s="45"/>
      <c r="G26" s="45"/>
      <c r="H26" s="79"/>
      <c r="I26" s="79"/>
      <c r="J26" s="45"/>
    </row>
    <row r="27" spans="1:10" ht="15.5" x14ac:dyDescent="0.35">
      <c r="A27" s="45"/>
      <c r="B27" s="45"/>
      <c r="C27" s="45"/>
      <c r="D27" s="78"/>
      <c r="E27" s="78"/>
      <c r="F27" s="45"/>
      <c r="G27" s="45"/>
      <c r="H27" s="79"/>
      <c r="I27" s="79"/>
      <c r="J27" s="45"/>
    </row>
    <row r="28" spans="1:10" ht="15.5" x14ac:dyDescent="0.35">
      <c r="A28" s="45"/>
      <c r="B28" s="45"/>
      <c r="C28" s="45"/>
      <c r="D28" s="78"/>
      <c r="E28" s="78"/>
      <c r="F28" s="45"/>
      <c r="G28" s="45"/>
      <c r="H28" s="79"/>
      <c r="I28" s="79"/>
      <c r="J28" s="45"/>
    </row>
    <row r="29" spans="1:10" ht="15.5" x14ac:dyDescent="0.35">
      <c r="A29" s="45"/>
      <c r="B29" s="45"/>
      <c r="C29" s="45"/>
      <c r="D29" s="78"/>
      <c r="E29" s="78"/>
      <c r="F29" s="45"/>
      <c r="G29" s="45"/>
      <c r="H29" s="79"/>
      <c r="I29" s="79"/>
      <c r="J29" s="45"/>
    </row>
    <row r="30" spans="1:10" ht="15.5" x14ac:dyDescent="0.35">
      <c r="A30" s="45"/>
      <c r="B30" s="45"/>
      <c r="C30" s="45"/>
      <c r="D30" s="78"/>
      <c r="E30" s="78"/>
      <c r="F30" s="45"/>
      <c r="G30" s="45"/>
      <c r="H30" s="79"/>
      <c r="I30" s="79"/>
      <c r="J30" s="45"/>
    </row>
    <row r="31" spans="1:10" ht="15.5" x14ac:dyDescent="0.35">
      <c r="A31" s="45"/>
      <c r="B31" s="45"/>
      <c r="C31" s="45"/>
      <c r="D31" s="78"/>
      <c r="E31" s="78"/>
      <c r="F31" s="45"/>
      <c r="G31" s="45"/>
      <c r="H31" s="79"/>
      <c r="I31" s="79"/>
      <c r="J31" s="45"/>
    </row>
    <row r="32" spans="1:10" ht="15.5" x14ac:dyDescent="0.35">
      <c r="A32" s="45"/>
      <c r="B32" s="45"/>
      <c r="C32" s="45"/>
      <c r="D32" s="78"/>
      <c r="E32" s="78"/>
      <c r="F32" s="45"/>
      <c r="G32" s="45"/>
      <c r="H32" s="79"/>
      <c r="I32" s="79"/>
      <c r="J32" s="45"/>
    </row>
    <row r="33" spans="1:10" ht="15.5" x14ac:dyDescent="0.35">
      <c r="A33" s="45"/>
      <c r="B33" s="45"/>
      <c r="C33" s="45"/>
      <c r="D33" s="78"/>
      <c r="E33" s="78"/>
      <c r="F33" s="45"/>
      <c r="G33" s="45"/>
      <c r="H33" s="79"/>
      <c r="I33" s="79"/>
      <c r="J33" s="45"/>
    </row>
    <row r="34" spans="1:10" ht="15.5" x14ac:dyDescent="0.35">
      <c r="A34" s="45"/>
      <c r="B34" s="45"/>
      <c r="C34" s="45"/>
      <c r="D34" s="78"/>
      <c r="E34" s="78"/>
      <c r="F34" s="45"/>
      <c r="G34" s="45"/>
      <c r="H34" s="79"/>
      <c r="I34" s="79"/>
      <c r="J34" s="45"/>
    </row>
    <row r="35" spans="1:10" ht="15.5" x14ac:dyDescent="0.35">
      <c r="A35" s="45"/>
      <c r="B35" s="45"/>
      <c r="C35" s="45"/>
      <c r="D35" s="78"/>
      <c r="E35" s="78"/>
      <c r="F35" s="45"/>
      <c r="G35" s="45"/>
      <c r="H35" s="79"/>
      <c r="I35" s="79"/>
      <c r="J35" s="45"/>
    </row>
    <row r="36" spans="1:10" ht="15.5" x14ac:dyDescent="0.35">
      <c r="A36" s="45"/>
      <c r="B36" s="45"/>
      <c r="C36" s="45"/>
      <c r="D36" s="78"/>
      <c r="E36" s="78"/>
      <c r="F36" s="45"/>
      <c r="G36" s="45"/>
      <c r="H36" s="79"/>
      <c r="I36" s="79"/>
      <c r="J36" s="45"/>
    </row>
    <row r="37" spans="1:10" ht="15.5" x14ac:dyDescent="0.35">
      <c r="A37" s="45"/>
      <c r="B37" s="45"/>
      <c r="C37" s="45"/>
      <c r="D37" s="78"/>
      <c r="E37" s="78"/>
      <c r="F37" s="45"/>
      <c r="G37" s="45"/>
      <c r="H37" s="79"/>
      <c r="I37" s="79"/>
      <c r="J37" s="45"/>
    </row>
    <row r="38" spans="1:10" ht="15.5" x14ac:dyDescent="0.35">
      <c r="A38" s="45"/>
      <c r="B38" s="45"/>
      <c r="C38" s="45"/>
      <c r="D38" s="78"/>
      <c r="E38" s="78"/>
      <c r="F38" s="45"/>
      <c r="G38" s="45"/>
      <c r="H38" s="79"/>
      <c r="I38" s="79"/>
      <c r="J38" s="45"/>
    </row>
    <row r="39" spans="1:10" ht="15.5" x14ac:dyDescent="0.35">
      <c r="A39" s="45"/>
      <c r="B39" s="45"/>
      <c r="C39" s="45"/>
      <c r="D39" s="78"/>
      <c r="E39" s="78"/>
      <c r="F39" s="45"/>
      <c r="G39" s="45"/>
      <c r="H39" s="79"/>
      <c r="I39" s="79"/>
      <c r="J39" s="45"/>
    </row>
    <row r="40" spans="1:10" ht="15.5" x14ac:dyDescent="0.35">
      <c r="A40" s="45"/>
      <c r="B40" s="45"/>
      <c r="C40" s="45"/>
      <c r="D40" s="78"/>
      <c r="E40" s="78"/>
      <c r="F40" s="45"/>
      <c r="G40" s="45"/>
      <c r="H40" s="79"/>
      <c r="I40" s="79"/>
      <c r="J40" s="45"/>
    </row>
    <row r="41" spans="1:10" ht="15.5" x14ac:dyDescent="0.35">
      <c r="A41" s="45"/>
      <c r="B41" s="45"/>
      <c r="C41" s="45"/>
      <c r="D41" s="78"/>
      <c r="E41" s="78"/>
      <c r="F41" s="45"/>
      <c r="G41" s="45"/>
      <c r="H41" s="79"/>
      <c r="I41" s="79"/>
      <c r="J41" s="45"/>
    </row>
    <row r="42" spans="1:10" ht="15.5" x14ac:dyDescent="0.35">
      <c r="A42" s="45"/>
      <c r="B42" s="45"/>
      <c r="C42" s="45"/>
      <c r="D42" s="78"/>
      <c r="E42" s="78"/>
      <c r="F42" s="45"/>
      <c r="G42" s="45"/>
      <c r="H42" s="79"/>
      <c r="I42" s="79"/>
      <c r="J42" s="45"/>
    </row>
    <row r="43" spans="1:10" ht="15.5" x14ac:dyDescent="0.35">
      <c r="A43" s="45"/>
      <c r="B43" s="45"/>
      <c r="C43" s="45"/>
      <c r="D43" s="78"/>
      <c r="E43" s="78"/>
      <c r="F43" s="45"/>
      <c r="G43" s="45"/>
      <c r="H43" s="79"/>
      <c r="I43" s="79"/>
      <c r="J43" s="45"/>
    </row>
    <row r="44" spans="1:10" ht="15.5" x14ac:dyDescent="0.35">
      <c r="A44" s="45"/>
      <c r="B44" s="45"/>
      <c r="C44" s="45"/>
      <c r="D44" s="78"/>
      <c r="E44" s="78"/>
      <c r="F44" s="45"/>
      <c r="G44" s="45"/>
      <c r="H44" s="79"/>
      <c r="I44" s="79"/>
      <c r="J44" s="45"/>
    </row>
    <row r="45" spans="1:10" ht="15.5" x14ac:dyDescent="0.35">
      <c r="A45" s="45"/>
      <c r="B45" s="45"/>
      <c r="C45" s="45"/>
      <c r="D45" s="78"/>
      <c r="E45" s="78"/>
      <c r="F45" s="45"/>
      <c r="G45" s="45"/>
      <c r="H45" s="79"/>
      <c r="I45" s="79"/>
      <c r="J45" s="45"/>
    </row>
    <row r="46" spans="1:10" ht="15.5" x14ac:dyDescent="0.35">
      <c r="A46" s="45"/>
      <c r="B46" s="45"/>
      <c r="C46" s="45"/>
      <c r="D46" s="78"/>
      <c r="E46" s="78"/>
      <c r="F46" s="45"/>
      <c r="G46" s="45"/>
      <c r="H46" s="79"/>
      <c r="I46" s="79"/>
      <c r="J46" s="45"/>
    </row>
    <row r="47" spans="1:10" ht="15.5" x14ac:dyDescent="0.35">
      <c r="A47" s="45"/>
      <c r="B47" s="45"/>
      <c r="C47" s="45"/>
      <c r="D47" s="78"/>
      <c r="E47" s="78"/>
      <c r="F47" s="45"/>
      <c r="G47" s="45"/>
      <c r="H47" s="79"/>
      <c r="I47" s="79"/>
      <c r="J47" s="45"/>
    </row>
    <row r="48" spans="1:10" ht="15.5" x14ac:dyDescent="0.35">
      <c r="A48" s="45"/>
      <c r="B48" s="45"/>
      <c r="C48" s="45"/>
      <c r="D48" s="78"/>
      <c r="E48" s="78"/>
      <c r="F48" s="45"/>
      <c r="G48" s="45"/>
      <c r="H48" s="79"/>
      <c r="I48" s="79"/>
      <c r="J48" s="45"/>
    </row>
    <row r="49" spans="1:10" ht="15.5" x14ac:dyDescent="0.35">
      <c r="A49" s="45"/>
      <c r="B49" s="45"/>
      <c r="C49" s="45"/>
      <c r="D49" s="78"/>
      <c r="E49" s="78"/>
      <c r="F49" s="45"/>
      <c r="G49" s="45"/>
      <c r="H49" s="79"/>
      <c r="I49" s="79"/>
      <c r="J49" s="45"/>
    </row>
    <row r="50" spans="1:10" ht="15.5" x14ac:dyDescent="0.35">
      <c r="A50" s="45"/>
      <c r="B50" s="45"/>
      <c r="C50" s="45"/>
      <c r="D50" s="78"/>
      <c r="E50" s="78"/>
      <c r="F50" s="45"/>
      <c r="G50" s="45"/>
      <c r="H50" s="79"/>
      <c r="I50" s="79"/>
      <c r="J50" s="45"/>
    </row>
    <row r="51" spans="1:10" ht="15.5" x14ac:dyDescent="0.35">
      <c r="A51" s="45"/>
      <c r="B51" s="45"/>
      <c r="C51" s="45"/>
      <c r="D51" s="78"/>
      <c r="E51" s="78"/>
      <c r="F51" s="45"/>
      <c r="G51" s="45"/>
      <c r="H51" s="79"/>
      <c r="I51" s="79"/>
      <c r="J51" s="45"/>
    </row>
    <row r="52" spans="1:10" ht="15.5" x14ac:dyDescent="0.35">
      <c r="A52" s="45"/>
      <c r="B52" s="45"/>
      <c r="C52" s="45"/>
      <c r="D52" s="78"/>
      <c r="E52" s="78"/>
      <c r="F52" s="45"/>
      <c r="G52" s="45"/>
      <c r="H52" s="79"/>
      <c r="I52" s="79"/>
      <c r="J52" s="45"/>
    </row>
    <row r="53" spans="1:10" ht="15.5" x14ac:dyDescent="0.35">
      <c r="A53" s="45"/>
      <c r="B53" s="45"/>
      <c r="C53" s="45"/>
      <c r="D53" s="78"/>
      <c r="E53" s="78"/>
      <c r="F53" s="45"/>
      <c r="G53" s="45"/>
      <c r="H53" s="79"/>
      <c r="I53" s="79"/>
      <c r="J53" s="45"/>
    </row>
    <row r="54" spans="1:10" ht="15.5" x14ac:dyDescent="0.35">
      <c r="A54" s="45"/>
      <c r="B54" s="45"/>
      <c r="C54" s="45"/>
      <c r="D54" s="78"/>
      <c r="E54" s="78"/>
      <c r="F54" s="45"/>
      <c r="G54" s="45"/>
      <c r="H54" s="79"/>
      <c r="I54" s="79"/>
      <c r="J54" s="45"/>
    </row>
    <row r="55" spans="1:10" ht="15.5" x14ac:dyDescent="0.35">
      <c r="A55" s="45"/>
      <c r="B55" s="45"/>
      <c r="C55" s="45"/>
      <c r="D55" s="78"/>
      <c r="E55" s="78"/>
      <c r="F55" s="45"/>
      <c r="G55" s="45"/>
      <c r="H55" s="79"/>
      <c r="I55" s="79"/>
      <c r="J55" s="45"/>
    </row>
    <row r="56" spans="1:10" ht="15.5" x14ac:dyDescent="0.35">
      <c r="A56" s="45"/>
      <c r="B56" s="45"/>
      <c r="C56" s="45"/>
      <c r="D56" s="78"/>
      <c r="E56" s="78"/>
      <c r="F56" s="45"/>
      <c r="G56" s="45"/>
      <c r="H56" s="79"/>
      <c r="I56" s="79"/>
      <c r="J56" s="45"/>
    </row>
    <row r="57" spans="1:10" ht="15.5" x14ac:dyDescent="0.35">
      <c r="A57" s="45"/>
      <c r="B57" s="45"/>
      <c r="C57" s="45"/>
      <c r="D57" s="78"/>
      <c r="E57" s="78"/>
      <c r="F57" s="45"/>
      <c r="G57" s="45"/>
      <c r="H57" s="79"/>
      <c r="I57" s="79"/>
      <c r="J57" s="45"/>
    </row>
    <row r="58" spans="1:10" ht="15.5" x14ac:dyDescent="0.35">
      <c r="A58" s="45"/>
      <c r="B58" s="45"/>
      <c r="C58" s="45"/>
      <c r="D58" s="78"/>
      <c r="E58" s="78"/>
      <c r="F58" s="45"/>
      <c r="G58" s="45"/>
      <c r="H58" s="79"/>
      <c r="I58" s="79"/>
      <c r="J58" s="45"/>
    </row>
    <row r="59" spans="1:10" ht="15.5" x14ac:dyDescent="0.35">
      <c r="A59" s="45"/>
      <c r="B59" s="45"/>
      <c r="C59" s="45"/>
      <c r="D59" s="78"/>
      <c r="E59" s="78"/>
      <c r="F59" s="45"/>
      <c r="G59" s="45"/>
      <c r="H59" s="79"/>
      <c r="I59" s="79"/>
      <c r="J59" s="45"/>
    </row>
    <row r="60" spans="1:10" ht="15.5" x14ac:dyDescent="0.35">
      <c r="A60" s="45"/>
      <c r="B60" s="45"/>
      <c r="C60" s="45"/>
      <c r="D60" s="78"/>
      <c r="E60" s="78"/>
      <c r="F60" s="45"/>
      <c r="G60" s="45"/>
      <c r="H60" s="79"/>
      <c r="I60" s="79"/>
      <c r="J60" s="45"/>
    </row>
    <row r="61" spans="1:10" ht="15.5" x14ac:dyDescent="0.35">
      <c r="A61" s="45"/>
      <c r="B61" s="45"/>
      <c r="C61" s="45"/>
      <c r="D61" s="78"/>
      <c r="E61" s="78"/>
      <c r="F61" s="45"/>
      <c r="G61" s="45"/>
      <c r="H61" s="79"/>
      <c r="I61" s="79"/>
      <c r="J61" s="45"/>
    </row>
    <row r="62" spans="1:10" ht="15.5" x14ac:dyDescent="0.35">
      <c r="A62" s="45"/>
      <c r="B62" s="45"/>
      <c r="C62" s="45"/>
      <c r="D62" s="78"/>
      <c r="E62" s="78"/>
      <c r="F62" s="45"/>
      <c r="G62" s="45"/>
      <c r="H62" s="79"/>
      <c r="I62" s="79"/>
      <c r="J62" s="45"/>
    </row>
    <row r="63" spans="1:10" ht="15.5" x14ac:dyDescent="0.35">
      <c r="A63" s="45"/>
      <c r="B63" s="45"/>
      <c r="C63" s="45"/>
      <c r="D63" s="78"/>
      <c r="E63" s="78"/>
      <c r="F63" s="45"/>
      <c r="G63" s="45"/>
      <c r="H63" s="79"/>
      <c r="I63" s="79"/>
      <c r="J63" s="45"/>
    </row>
    <row r="64" spans="1:10" ht="15.5" x14ac:dyDescent="0.35">
      <c r="A64" s="45"/>
      <c r="B64" s="45"/>
      <c r="C64" s="45"/>
      <c r="D64" s="78"/>
      <c r="E64" s="78"/>
      <c r="F64" s="45"/>
      <c r="G64" s="45"/>
      <c r="H64" s="79"/>
      <c r="I64" s="79"/>
      <c r="J64" s="45"/>
    </row>
    <row r="65" spans="1:10" ht="15.5" x14ac:dyDescent="0.35">
      <c r="A65" s="45"/>
      <c r="B65" s="45"/>
      <c r="C65" s="45"/>
      <c r="D65" s="78"/>
      <c r="E65" s="78"/>
      <c r="F65" s="45"/>
      <c r="G65" s="45"/>
      <c r="H65" s="79"/>
      <c r="I65" s="79"/>
      <c r="J65" s="45"/>
    </row>
    <row r="66" spans="1:10" ht="15.5" x14ac:dyDescent="0.35">
      <c r="A66" s="45"/>
      <c r="B66" s="45"/>
      <c r="C66" s="45"/>
      <c r="D66" s="78"/>
      <c r="E66" s="78"/>
      <c r="F66" s="45"/>
      <c r="G66" s="45"/>
      <c r="H66" s="79"/>
      <c r="I66" s="79"/>
      <c r="J66" s="45"/>
    </row>
    <row r="67" spans="1:10" ht="15.5" x14ac:dyDescent="0.35">
      <c r="A67" s="45"/>
      <c r="B67" s="45"/>
      <c r="C67" s="45"/>
      <c r="D67" s="78"/>
      <c r="E67" s="78"/>
      <c r="F67" s="45"/>
      <c r="G67" s="45"/>
      <c r="H67" s="79"/>
      <c r="I67" s="79"/>
      <c r="J67" s="45"/>
    </row>
    <row r="68" spans="1:10" ht="15.5" x14ac:dyDescent="0.35">
      <c r="A68" s="45"/>
      <c r="B68" s="45"/>
      <c r="C68" s="45"/>
      <c r="D68" s="78"/>
      <c r="E68" s="78"/>
      <c r="F68" s="45"/>
      <c r="G68" s="45"/>
      <c r="H68" s="79"/>
      <c r="I68" s="79"/>
      <c r="J68" s="45"/>
    </row>
    <row r="69" spans="1:10" ht="15.5" x14ac:dyDescent="0.35">
      <c r="A69" s="45"/>
      <c r="B69" s="45"/>
      <c r="C69" s="45"/>
      <c r="D69" s="78"/>
      <c r="E69" s="78"/>
      <c r="F69" s="45"/>
      <c r="G69" s="45"/>
      <c r="H69" s="79"/>
      <c r="I69" s="79"/>
      <c r="J69" s="45"/>
    </row>
    <row r="70" spans="1:10" ht="15.5" x14ac:dyDescent="0.35">
      <c r="A70" s="45"/>
      <c r="B70" s="45"/>
      <c r="C70" s="45"/>
      <c r="D70" s="78"/>
      <c r="E70" s="78"/>
      <c r="F70" s="45"/>
      <c r="G70" s="45"/>
      <c r="H70" s="79"/>
      <c r="I70" s="79"/>
      <c r="J70" s="45"/>
    </row>
    <row r="71" spans="1:10" ht="15.5" x14ac:dyDescent="0.35">
      <c r="A71" s="45"/>
      <c r="B71" s="45"/>
      <c r="C71" s="45"/>
      <c r="D71" s="78"/>
      <c r="E71" s="78"/>
      <c r="F71" s="45"/>
      <c r="G71" s="45"/>
      <c r="H71" s="79"/>
      <c r="I71" s="79"/>
      <c r="J71" s="45"/>
    </row>
    <row r="72" spans="1:10" ht="15.5" x14ac:dyDescent="0.35">
      <c r="A72" s="45"/>
      <c r="B72" s="45"/>
      <c r="C72" s="45"/>
      <c r="D72" s="78"/>
      <c r="E72" s="78"/>
      <c r="F72" s="45"/>
      <c r="G72" s="45"/>
      <c r="H72" s="79"/>
      <c r="I72" s="79"/>
      <c r="J72" s="45"/>
    </row>
    <row r="73" spans="1:10" ht="15.5" x14ac:dyDescent="0.35">
      <c r="A73" s="45"/>
      <c r="B73" s="45"/>
      <c r="C73" s="45"/>
      <c r="D73" s="78"/>
      <c r="E73" s="78"/>
      <c r="F73" s="45"/>
      <c r="G73" s="45"/>
      <c r="H73" s="79"/>
      <c r="I73" s="79"/>
      <c r="J73" s="45"/>
    </row>
    <row r="74" spans="1:10" ht="15.5" x14ac:dyDescent="0.35">
      <c r="A74" s="45"/>
      <c r="B74" s="45"/>
      <c r="C74" s="45"/>
      <c r="D74" s="78"/>
      <c r="E74" s="78"/>
      <c r="F74" s="45"/>
      <c r="G74" s="45"/>
      <c r="H74" s="79"/>
      <c r="I74" s="79"/>
      <c r="J74" s="45"/>
    </row>
    <row r="75" spans="1:10" ht="15.5" x14ac:dyDescent="0.35">
      <c r="A75" s="45"/>
      <c r="B75" s="45"/>
      <c r="C75" s="45"/>
      <c r="D75" s="78"/>
      <c r="E75" s="78"/>
      <c r="F75" s="45"/>
      <c r="G75" s="45"/>
      <c r="H75" s="79"/>
      <c r="I75" s="79"/>
      <c r="J75" s="45"/>
    </row>
    <row r="76" spans="1:10" ht="15.5" x14ac:dyDescent="0.35">
      <c r="A76" s="45"/>
      <c r="B76" s="45"/>
      <c r="C76" s="45"/>
      <c r="D76" s="78"/>
      <c r="E76" s="78"/>
      <c r="F76" s="45"/>
      <c r="G76" s="45"/>
      <c r="H76" s="79"/>
      <c r="I76" s="79"/>
      <c r="J76" s="45"/>
    </row>
    <row r="77" spans="1:10" ht="15.5" x14ac:dyDescent="0.35">
      <c r="A77" s="45"/>
      <c r="B77" s="45"/>
      <c r="C77" s="45"/>
      <c r="D77" s="78"/>
      <c r="E77" s="78"/>
      <c r="F77" s="45"/>
      <c r="G77" s="45"/>
      <c r="H77" s="79"/>
      <c r="I77" s="79"/>
      <c r="J77" s="45"/>
    </row>
    <row r="78" spans="1:10" ht="15.5" x14ac:dyDescent="0.35">
      <c r="A78" s="45"/>
      <c r="B78" s="45"/>
      <c r="C78" s="45"/>
      <c r="D78" s="78"/>
      <c r="E78" s="78"/>
      <c r="F78" s="45"/>
      <c r="G78" s="45"/>
      <c r="H78" s="79"/>
      <c r="I78" s="79"/>
      <c r="J78" s="45"/>
    </row>
    <row r="79" spans="1:10" ht="15.5" x14ac:dyDescent="0.35">
      <c r="A79" s="45"/>
      <c r="B79" s="45"/>
      <c r="C79" s="45"/>
      <c r="D79" s="78"/>
      <c r="E79" s="78"/>
      <c r="F79" s="45"/>
      <c r="G79" s="45"/>
      <c r="H79" s="79"/>
      <c r="I79" s="79"/>
      <c r="J79" s="45"/>
    </row>
    <row r="80" spans="1:10" ht="15.5" x14ac:dyDescent="0.35">
      <c r="A80" s="45"/>
      <c r="B80" s="45"/>
      <c r="C80" s="45"/>
      <c r="D80" s="78"/>
      <c r="E80" s="78"/>
      <c r="F80" s="45"/>
      <c r="G80" s="45"/>
      <c r="H80" s="79"/>
      <c r="I80" s="79"/>
      <c r="J80" s="45"/>
    </row>
    <row r="81" spans="1:10" ht="15.5" x14ac:dyDescent="0.35">
      <c r="A81" s="45"/>
      <c r="B81" s="45"/>
      <c r="C81" s="45"/>
      <c r="D81" s="78"/>
      <c r="E81" s="78"/>
      <c r="F81" s="45"/>
      <c r="G81" s="45"/>
      <c r="H81" s="79"/>
      <c r="I81" s="79"/>
      <c r="J81" s="45"/>
    </row>
    <row r="82" spans="1:10" ht="15.5" x14ac:dyDescent="0.35">
      <c r="A82" s="45"/>
      <c r="B82" s="45"/>
      <c r="C82" s="45"/>
      <c r="D82" s="78"/>
      <c r="E82" s="78"/>
      <c r="F82" s="45"/>
      <c r="G82" s="45"/>
      <c r="H82" s="79"/>
      <c r="I82" s="79"/>
      <c r="J82" s="45"/>
    </row>
    <row r="83" spans="1:10" ht="15.5" x14ac:dyDescent="0.35">
      <c r="A83" s="45"/>
      <c r="B83" s="45"/>
      <c r="C83" s="45"/>
      <c r="D83" s="78"/>
      <c r="E83" s="78"/>
      <c r="F83" s="45"/>
      <c r="G83" s="45"/>
      <c r="H83" s="79"/>
      <c r="I83" s="79"/>
      <c r="J83" s="45"/>
    </row>
    <row r="84" spans="1:10" ht="15.5" x14ac:dyDescent="0.35">
      <c r="A84" s="45"/>
      <c r="B84" s="45"/>
      <c r="C84" s="45"/>
      <c r="D84" s="78"/>
      <c r="E84" s="78"/>
      <c r="F84" s="45"/>
      <c r="G84" s="45"/>
      <c r="H84" s="79"/>
      <c r="I84" s="79"/>
      <c r="J84" s="45"/>
    </row>
    <row r="85" spans="1:10" ht="15.5" x14ac:dyDescent="0.35">
      <c r="A85" s="45"/>
      <c r="B85" s="45"/>
      <c r="C85" s="45"/>
      <c r="D85" s="78"/>
      <c r="E85" s="78"/>
      <c r="F85" s="45"/>
      <c r="G85" s="45"/>
      <c r="H85" s="79"/>
      <c r="I85" s="79"/>
      <c r="J85" s="45"/>
    </row>
    <row r="86" spans="1:10" ht="15.5" x14ac:dyDescent="0.35">
      <c r="A86" s="45"/>
      <c r="B86" s="45"/>
      <c r="C86" s="45"/>
      <c r="D86" s="78"/>
      <c r="E86" s="78"/>
      <c r="F86" s="45"/>
      <c r="G86" s="45"/>
      <c r="H86" s="79"/>
      <c r="I86" s="79"/>
      <c r="J86" s="45"/>
    </row>
    <row r="87" spans="1:10" ht="15.5" x14ac:dyDescent="0.35">
      <c r="A87" s="45"/>
      <c r="B87" s="45"/>
      <c r="C87" s="45"/>
      <c r="D87" s="78"/>
      <c r="E87" s="78"/>
      <c r="F87" s="45"/>
      <c r="G87" s="45"/>
      <c r="H87" s="79"/>
      <c r="I87" s="79"/>
      <c r="J87" s="45"/>
    </row>
    <row r="88" spans="1:10" ht="15.5" x14ac:dyDescent="0.35">
      <c r="A88" s="45"/>
      <c r="B88" s="45"/>
      <c r="C88" s="45"/>
      <c r="D88" s="78"/>
      <c r="E88" s="78"/>
      <c r="F88" s="45"/>
      <c r="G88" s="45"/>
      <c r="H88" s="79"/>
      <c r="I88" s="79"/>
      <c r="J88" s="45"/>
    </row>
    <row r="89" spans="1:10" ht="15.5" x14ac:dyDescent="0.35">
      <c r="A89" s="45"/>
      <c r="B89" s="45"/>
      <c r="C89" s="45"/>
      <c r="D89" s="78"/>
      <c r="E89" s="78"/>
      <c r="F89" s="45"/>
      <c r="G89" s="45"/>
      <c r="H89" s="79"/>
      <c r="I89" s="79"/>
      <c r="J89" s="45"/>
    </row>
    <row r="90" spans="1:10" ht="15.5" x14ac:dyDescent="0.35">
      <c r="A90" s="45"/>
      <c r="B90" s="45"/>
      <c r="C90" s="45"/>
      <c r="D90" s="78"/>
      <c r="E90" s="78"/>
      <c r="F90" s="45"/>
      <c r="G90" s="45"/>
      <c r="H90" s="79"/>
      <c r="I90" s="79"/>
      <c r="J90" s="45"/>
    </row>
    <row r="91" spans="1:10" ht="15.5" x14ac:dyDescent="0.35">
      <c r="A91" s="45"/>
      <c r="B91" s="45"/>
      <c r="C91" s="45"/>
      <c r="D91" s="78"/>
      <c r="E91" s="78"/>
      <c r="F91" s="45"/>
      <c r="G91" s="45"/>
      <c r="H91" s="79"/>
      <c r="I91" s="79"/>
      <c r="J91" s="45"/>
    </row>
    <row r="92" spans="1:10" ht="15.5" x14ac:dyDescent="0.35">
      <c r="A92" s="45"/>
      <c r="B92" s="45"/>
      <c r="C92" s="45"/>
      <c r="D92" s="78"/>
      <c r="E92" s="78"/>
      <c r="F92" s="45"/>
      <c r="G92" s="45"/>
      <c r="H92" s="79"/>
      <c r="I92" s="79"/>
      <c r="J92" s="45"/>
    </row>
    <row r="93" spans="1:10" ht="15.5" x14ac:dyDescent="0.35">
      <c r="A93" s="45"/>
      <c r="B93" s="45"/>
      <c r="C93" s="45"/>
      <c r="D93" s="78"/>
      <c r="E93" s="78"/>
      <c r="F93" s="45"/>
      <c r="G93" s="45"/>
      <c r="H93" s="79"/>
      <c r="I93" s="79"/>
      <c r="J93" s="45"/>
    </row>
    <row r="94" spans="1:10" ht="15.5" x14ac:dyDescent="0.35">
      <c r="A94" s="45"/>
      <c r="B94" s="45"/>
      <c r="C94" s="45"/>
      <c r="D94" s="78"/>
      <c r="E94" s="78"/>
      <c r="F94" s="45"/>
      <c r="G94" s="45"/>
      <c r="H94" s="79"/>
      <c r="I94" s="79"/>
      <c r="J94" s="45"/>
    </row>
    <row r="95" spans="1:10" ht="15.5" x14ac:dyDescent="0.35">
      <c r="A95" s="45"/>
      <c r="B95" s="45"/>
      <c r="C95" s="45"/>
      <c r="D95" s="78"/>
      <c r="E95" s="78"/>
      <c r="F95" s="45"/>
      <c r="G95" s="45"/>
      <c r="H95" s="79"/>
      <c r="I95" s="79"/>
      <c r="J95" s="45"/>
    </row>
    <row r="96" spans="1:10" ht="15.5" x14ac:dyDescent="0.35">
      <c r="A96" s="45"/>
      <c r="B96" s="45"/>
      <c r="C96" s="45"/>
      <c r="D96" s="78"/>
      <c r="E96" s="78"/>
      <c r="F96" s="45"/>
      <c r="G96" s="45"/>
      <c r="H96" s="79"/>
      <c r="I96" s="79"/>
      <c r="J96" s="45"/>
    </row>
    <row r="97" spans="1:10" ht="15.5" x14ac:dyDescent="0.35">
      <c r="A97" s="45"/>
      <c r="B97" s="45"/>
      <c r="C97" s="45"/>
      <c r="D97" s="78"/>
      <c r="E97" s="78"/>
      <c r="F97" s="45"/>
      <c r="G97" s="45"/>
      <c r="H97" s="79"/>
      <c r="I97" s="79"/>
      <c r="J97" s="45"/>
    </row>
    <row r="98" spans="1:10" ht="15.5" x14ac:dyDescent="0.35">
      <c r="A98" s="45"/>
      <c r="B98" s="45"/>
      <c r="C98" s="45"/>
      <c r="D98" s="78"/>
      <c r="E98" s="78"/>
      <c r="F98" s="45"/>
      <c r="G98" s="45"/>
      <c r="H98" s="79"/>
      <c r="I98" s="79"/>
      <c r="J98" s="45"/>
    </row>
    <row r="99" spans="1:10" ht="15.5" x14ac:dyDescent="0.35">
      <c r="A99" s="45"/>
      <c r="B99" s="45"/>
      <c r="C99" s="45"/>
      <c r="D99" s="78"/>
      <c r="E99" s="78"/>
      <c r="F99" s="45"/>
      <c r="G99" s="45"/>
      <c r="H99" s="79"/>
      <c r="I99" s="79"/>
      <c r="J99" s="45"/>
    </row>
    <row r="100" spans="1:10" ht="15.5" x14ac:dyDescent="0.35">
      <c r="A100" s="45"/>
      <c r="B100" s="45"/>
      <c r="C100" s="45"/>
      <c r="D100" s="78"/>
      <c r="E100" s="78"/>
      <c r="F100" s="45"/>
      <c r="G100" s="45"/>
      <c r="H100" s="79"/>
      <c r="I100" s="79"/>
      <c r="J100" s="45"/>
    </row>
    <row r="101" spans="1:10" ht="15.5" x14ac:dyDescent="0.35">
      <c r="A101" s="45"/>
      <c r="B101" s="45"/>
      <c r="C101" s="45"/>
      <c r="D101" s="78"/>
      <c r="E101" s="78"/>
      <c r="F101" s="45"/>
      <c r="G101" s="45"/>
      <c r="H101" s="79"/>
      <c r="I101" s="79"/>
      <c r="J101" s="45"/>
    </row>
    <row r="102" spans="1:10" ht="15.5" x14ac:dyDescent="0.35">
      <c r="A102" s="45"/>
      <c r="B102" s="45"/>
      <c r="C102" s="45"/>
      <c r="D102" s="78"/>
      <c r="E102" s="78"/>
      <c r="F102" s="45"/>
      <c r="G102" s="45"/>
      <c r="H102" s="79"/>
      <c r="I102" s="79"/>
      <c r="J102" s="45"/>
    </row>
    <row r="103" spans="1:10" ht="15.5" x14ac:dyDescent="0.35">
      <c r="A103" s="45"/>
      <c r="B103" s="45"/>
      <c r="C103" s="45"/>
      <c r="D103" s="78"/>
      <c r="E103" s="78"/>
      <c r="F103" s="45"/>
      <c r="G103" s="45"/>
      <c r="H103" s="79"/>
      <c r="I103" s="79"/>
      <c r="J103" s="45"/>
    </row>
    <row r="104" spans="1:10" ht="15.5" x14ac:dyDescent="0.35">
      <c r="A104" s="45"/>
      <c r="B104" s="45"/>
      <c r="C104" s="45"/>
      <c r="D104" s="78"/>
      <c r="E104" s="78"/>
      <c r="F104" s="45"/>
      <c r="G104" s="45"/>
      <c r="H104" s="79"/>
      <c r="I104" s="79"/>
      <c r="J104" s="45"/>
    </row>
    <row r="105" spans="1:10" ht="15.5" x14ac:dyDescent="0.35">
      <c r="A105" s="45"/>
      <c r="B105" s="45"/>
      <c r="C105" s="45"/>
      <c r="D105" s="78"/>
      <c r="E105" s="78"/>
      <c r="F105" s="45"/>
      <c r="G105" s="45"/>
      <c r="H105" s="79"/>
      <c r="I105" s="79"/>
      <c r="J105" s="45"/>
    </row>
    <row r="106" spans="1:10" ht="15.5" x14ac:dyDescent="0.35">
      <c r="A106" s="45"/>
      <c r="B106" s="45"/>
      <c r="C106" s="45"/>
      <c r="D106" s="78"/>
      <c r="E106" s="78"/>
      <c r="F106" s="45"/>
      <c r="G106" s="45"/>
      <c r="H106" s="79"/>
      <c r="I106" s="79"/>
      <c r="J106" s="45"/>
    </row>
    <row r="107" spans="1:10" ht="15.5" x14ac:dyDescent="0.35">
      <c r="A107" s="45"/>
      <c r="B107" s="45"/>
      <c r="C107" s="45"/>
      <c r="D107" s="78"/>
      <c r="E107" s="78"/>
      <c r="F107" s="45"/>
      <c r="G107" s="45"/>
      <c r="H107" s="79"/>
      <c r="I107" s="79"/>
      <c r="J107" s="45"/>
    </row>
    <row r="108" spans="1:10" ht="15.5" x14ac:dyDescent="0.35">
      <c r="A108" s="45"/>
      <c r="B108" s="45"/>
      <c r="C108" s="45"/>
      <c r="D108" s="78"/>
      <c r="E108" s="78"/>
      <c r="F108" s="45"/>
      <c r="G108" s="45"/>
      <c r="H108" s="79"/>
      <c r="I108" s="79"/>
      <c r="J108" s="45"/>
    </row>
    <row r="109" spans="1:10" ht="15.5" x14ac:dyDescent="0.35">
      <c r="A109" s="45"/>
      <c r="B109" s="45"/>
      <c r="C109" s="45"/>
      <c r="D109" s="78"/>
      <c r="E109" s="78"/>
      <c r="F109" s="45"/>
      <c r="G109" s="45"/>
      <c r="H109" s="79"/>
      <c r="I109" s="79"/>
      <c r="J109" s="45"/>
    </row>
    <row r="110" spans="1:10" ht="15.5" x14ac:dyDescent="0.35">
      <c r="A110" s="45"/>
      <c r="B110" s="45"/>
      <c r="C110" s="45"/>
      <c r="D110" s="78"/>
      <c r="E110" s="78"/>
      <c r="F110" s="45"/>
      <c r="G110" s="45"/>
      <c r="H110" s="79"/>
      <c r="I110" s="79"/>
      <c r="J110" s="45"/>
    </row>
    <row r="111" spans="1:10" ht="15.5" x14ac:dyDescent="0.35">
      <c r="A111" s="45"/>
      <c r="B111" s="45"/>
      <c r="C111" s="45"/>
      <c r="D111" s="78"/>
      <c r="E111" s="78"/>
      <c r="F111" s="45"/>
      <c r="G111" s="45"/>
      <c r="H111" s="79"/>
      <c r="I111" s="79"/>
      <c r="J111" s="45"/>
    </row>
    <row r="112" spans="1:10" ht="15.5" x14ac:dyDescent="0.35">
      <c r="A112" s="45"/>
      <c r="B112" s="45"/>
      <c r="C112" s="45"/>
      <c r="D112" s="78"/>
      <c r="E112" s="78"/>
      <c r="F112" s="45"/>
      <c r="G112" s="45"/>
      <c r="H112" s="79"/>
      <c r="I112" s="79"/>
      <c r="J112" s="45"/>
    </row>
    <row r="113" spans="1:10" ht="15.5" x14ac:dyDescent="0.35">
      <c r="A113" s="45"/>
      <c r="B113" s="45"/>
      <c r="C113" s="45"/>
      <c r="D113" s="78"/>
      <c r="E113" s="78"/>
      <c r="F113" s="45"/>
      <c r="G113" s="45"/>
      <c r="H113" s="79"/>
      <c r="I113" s="79"/>
      <c r="J113" s="45"/>
    </row>
    <row r="114" spans="1:10" ht="15.5" x14ac:dyDescent="0.35">
      <c r="A114" s="45"/>
      <c r="B114" s="45"/>
      <c r="C114" s="45"/>
      <c r="D114" s="78"/>
      <c r="E114" s="78"/>
      <c r="F114" s="45"/>
      <c r="G114" s="45"/>
      <c r="H114" s="79"/>
      <c r="I114" s="79"/>
      <c r="J114" s="45"/>
    </row>
    <row r="115" spans="1:10" ht="15.5" x14ac:dyDescent="0.35">
      <c r="A115" s="45"/>
      <c r="B115" s="45"/>
      <c r="C115" s="45"/>
      <c r="D115" s="78"/>
      <c r="E115" s="78"/>
      <c r="F115" s="45"/>
      <c r="G115" s="45"/>
      <c r="H115" s="79"/>
      <c r="I115" s="79"/>
      <c r="J115" s="45"/>
    </row>
    <row r="116" spans="1:10" ht="15.5" x14ac:dyDescent="0.35">
      <c r="A116" s="45"/>
      <c r="B116" s="45"/>
      <c r="C116" s="45"/>
      <c r="D116" s="78"/>
      <c r="E116" s="78"/>
      <c r="F116" s="45"/>
      <c r="G116" s="45"/>
      <c r="H116" s="79"/>
      <c r="I116" s="79"/>
      <c r="J116" s="45"/>
    </row>
    <row r="117" spans="1:10" ht="15.5" x14ac:dyDescent="0.35">
      <c r="A117" s="45"/>
      <c r="B117" s="45"/>
      <c r="C117" s="45"/>
      <c r="D117" s="78"/>
      <c r="E117" s="78"/>
      <c r="F117" s="45"/>
      <c r="G117" s="45"/>
      <c r="H117" s="79"/>
      <c r="I117" s="79"/>
      <c r="J117" s="45"/>
    </row>
    <row r="118" spans="1:10" ht="15.5" x14ac:dyDescent="0.35">
      <c r="A118" s="45"/>
      <c r="B118" s="45"/>
      <c r="C118" s="45"/>
      <c r="D118" s="78"/>
      <c r="E118" s="78"/>
      <c r="F118" s="45"/>
      <c r="G118" s="45"/>
      <c r="H118" s="79"/>
      <c r="I118" s="79"/>
      <c r="J118" s="45"/>
    </row>
    <row r="119" spans="1:10" ht="15.5" x14ac:dyDescent="0.35">
      <c r="A119" s="45"/>
      <c r="B119" s="45"/>
      <c r="C119" s="45"/>
      <c r="D119" s="78"/>
      <c r="E119" s="78"/>
      <c r="F119" s="45"/>
      <c r="G119" s="45"/>
      <c r="H119" s="79"/>
      <c r="I119" s="79"/>
      <c r="J119" s="45"/>
    </row>
    <row r="120" spans="1:10" ht="15.5" x14ac:dyDescent="0.35">
      <c r="A120" s="45"/>
      <c r="B120" s="45"/>
      <c r="C120" s="45"/>
      <c r="D120" s="78"/>
      <c r="E120" s="78"/>
      <c r="F120" s="45"/>
      <c r="G120" s="45"/>
      <c r="H120" s="79"/>
      <c r="I120" s="79"/>
      <c r="J120" s="45"/>
    </row>
    <row r="121" spans="1:10" ht="15.5" x14ac:dyDescent="0.35">
      <c r="A121" s="45"/>
      <c r="B121" s="45"/>
      <c r="C121" s="45"/>
      <c r="D121" s="78"/>
      <c r="E121" s="78"/>
      <c r="F121" s="45"/>
      <c r="G121" s="45"/>
      <c r="H121" s="79"/>
      <c r="I121" s="79"/>
      <c r="J121" s="45"/>
    </row>
    <row r="122" spans="1:10" ht="15.5" x14ac:dyDescent="0.35">
      <c r="A122" s="45"/>
      <c r="B122" s="45"/>
      <c r="C122" s="45"/>
      <c r="D122" s="78"/>
      <c r="E122" s="78"/>
      <c r="F122" s="45"/>
      <c r="G122" s="45"/>
      <c r="H122" s="79"/>
      <c r="I122" s="79"/>
      <c r="J122" s="45"/>
    </row>
    <row r="123" spans="1:10" ht="15.5" x14ac:dyDescent="0.35">
      <c r="A123" s="45"/>
      <c r="B123" s="45"/>
      <c r="C123" s="45"/>
      <c r="D123" s="78"/>
      <c r="E123" s="78"/>
      <c r="F123" s="45"/>
      <c r="G123" s="45"/>
      <c r="H123" s="79"/>
      <c r="I123" s="79"/>
      <c r="J123" s="45"/>
    </row>
    <row r="124" spans="1:10" ht="15.5" x14ac:dyDescent="0.35">
      <c r="A124" s="45"/>
      <c r="B124" s="45"/>
      <c r="C124" s="45"/>
      <c r="D124" s="78"/>
      <c r="E124" s="78"/>
      <c r="F124" s="45"/>
      <c r="G124" s="45"/>
      <c r="H124" s="79"/>
      <c r="I124" s="79"/>
      <c r="J124" s="45"/>
    </row>
    <row r="125" spans="1:10" ht="15.5" x14ac:dyDescent="0.35">
      <c r="A125" s="45"/>
      <c r="B125" s="45"/>
      <c r="C125" s="45"/>
      <c r="D125" s="78"/>
      <c r="E125" s="78"/>
      <c r="F125" s="45"/>
      <c r="G125" s="45"/>
      <c r="H125" s="79"/>
      <c r="I125" s="79"/>
      <c r="J125" s="45"/>
    </row>
    <row r="126" spans="1:10" ht="15.5" x14ac:dyDescent="0.35">
      <c r="A126" s="45"/>
      <c r="B126" s="45"/>
      <c r="C126" s="45"/>
      <c r="D126" s="78"/>
      <c r="E126" s="78"/>
      <c r="F126" s="45"/>
      <c r="G126" s="45"/>
      <c r="H126" s="79"/>
      <c r="I126" s="79"/>
      <c r="J126" s="45"/>
    </row>
    <row r="127" spans="1:10" ht="15.5" x14ac:dyDescent="0.35">
      <c r="A127" s="45"/>
      <c r="B127" s="45"/>
      <c r="C127" s="45"/>
      <c r="D127" s="78"/>
      <c r="E127" s="78"/>
      <c r="F127" s="45"/>
      <c r="G127" s="45"/>
      <c r="H127" s="79"/>
      <c r="I127" s="79"/>
      <c r="J127" s="45"/>
    </row>
    <row r="128" spans="1:10" ht="15.5" x14ac:dyDescent="0.35">
      <c r="A128" s="45"/>
      <c r="B128" s="45"/>
      <c r="C128" s="45"/>
      <c r="D128" s="78"/>
      <c r="E128" s="78"/>
      <c r="F128" s="45"/>
      <c r="G128" s="45"/>
      <c r="H128" s="79"/>
      <c r="I128" s="79"/>
      <c r="J128" s="45"/>
    </row>
    <row r="129" spans="1:10" ht="15.5" x14ac:dyDescent="0.35">
      <c r="A129" s="45"/>
      <c r="B129" s="45"/>
      <c r="C129" s="45"/>
      <c r="D129" s="78"/>
      <c r="E129" s="78"/>
      <c r="F129" s="45"/>
      <c r="G129" s="45"/>
      <c r="H129" s="79"/>
      <c r="I129" s="79"/>
      <c r="J129" s="45"/>
    </row>
    <row r="130" spans="1:10" ht="15.5" x14ac:dyDescent="0.35">
      <c r="A130" s="45"/>
      <c r="B130" s="45"/>
      <c r="C130" s="45"/>
      <c r="D130" s="78"/>
      <c r="E130" s="78"/>
      <c r="F130" s="45"/>
      <c r="G130" s="45"/>
      <c r="H130" s="79"/>
      <c r="I130" s="79"/>
      <c r="J130" s="45"/>
    </row>
    <row r="131" spans="1:10" ht="15.5" x14ac:dyDescent="0.35">
      <c r="A131" s="45"/>
      <c r="B131" s="45"/>
      <c r="C131" s="45"/>
      <c r="D131" s="78"/>
      <c r="E131" s="78"/>
      <c r="F131" s="45"/>
      <c r="G131" s="45"/>
      <c r="H131" s="79"/>
      <c r="I131" s="79"/>
      <c r="J131" s="45"/>
    </row>
    <row r="132" spans="1:10" ht="15.5" x14ac:dyDescent="0.35">
      <c r="A132" s="45"/>
      <c r="B132" s="45"/>
      <c r="C132" s="45"/>
      <c r="D132" s="78"/>
      <c r="E132" s="78"/>
      <c r="F132" s="45"/>
      <c r="G132" s="45"/>
      <c r="H132" s="79"/>
      <c r="I132" s="79"/>
      <c r="J132" s="45"/>
    </row>
    <row r="133" spans="1:10" ht="15.5" x14ac:dyDescent="0.35">
      <c r="A133" s="45"/>
      <c r="B133" s="45"/>
      <c r="C133" s="45"/>
      <c r="D133" s="78"/>
      <c r="E133" s="78"/>
      <c r="F133" s="45"/>
      <c r="G133" s="45"/>
      <c r="H133" s="79"/>
      <c r="I133" s="79"/>
      <c r="J133" s="45"/>
    </row>
    <row r="134" spans="1:10" ht="15.5" x14ac:dyDescent="0.35">
      <c r="A134" s="45"/>
      <c r="B134" s="45"/>
      <c r="C134" s="45"/>
      <c r="D134" s="78"/>
      <c r="E134" s="78"/>
      <c r="F134" s="45"/>
      <c r="G134" s="45"/>
      <c r="H134" s="79"/>
      <c r="I134" s="79"/>
      <c r="J134" s="45"/>
    </row>
    <row r="135" spans="1:10" ht="15.5" x14ac:dyDescent="0.35">
      <c r="A135" s="45"/>
      <c r="B135" s="45"/>
      <c r="C135" s="45"/>
      <c r="D135" s="78"/>
      <c r="E135" s="78"/>
      <c r="F135" s="45"/>
      <c r="G135" s="45"/>
      <c r="H135" s="79"/>
      <c r="I135" s="79"/>
      <c r="J135" s="45"/>
    </row>
    <row r="136" spans="1:10" ht="15.5" x14ac:dyDescent="0.35">
      <c r="A136" s="45"/>
      <c r="B136" s="45"/>
      <c r="C136" s="45"/>
      <c r="D136" s="78"/>
      <c r="E136" s="78"/>
      <c r="F136" s="45"/>
      <c r="G136" s="45"/>
      <c r="H136" s="79"/>
      <c r="I136" s="79"/>
      <c r="J136" s="45"/>
    </row>
    <row r="137" spans="1:10" ht="15.5" x14ac:dyDescent="0.35">
      <c r="A137" s="45"/>
      <c r="B137" s="45"/>
      <c r="C137" s="45"/>
      <c r="D137" s="78"/>
      <c r="E137" s="78"/>
      <c r="F137" s="45"/>
      <c r="G137" s="45"/>
      <c r="H137" s="79"/>
      <c r="I137" s="79"/>
      <c r="J137" s="45"/>
    </row>
    <row r="138" spans="1:10" ht="15.5" x14ac:dyDescent="0.35">
      <c r="A138" s="45"/>
      <c r="B138" s="45"/>
      <c r="C138" s="45"/>
      <c r="D138" s="78"/>
      <c r="E138" s="78"/>
      <c r="F138" s="45"/>
      <c r="G138" s="45"/>
      <c r="H138" s="79"/>
      <c r="I138" s="79"/>
      <c r="J138" s="45"/>
    </row>
    <row r="139" spans="1:10" ht="15.5" x14ac:dyDescent="0.35">
      <c r="A139" s="45"/>
      <c r="B139" s="45"/>
      <c r="C139" s="45"/>
      <c r="D139" s="78"/>
      <c r="E139" s="78"/>
      <c r="F139" s="45"/>
      <c r="G139" s="45"/>
      <c r="H139" s="79"/>
      <c r="I139" s="79"/>
      <c r="J139" s="45"/>
    </row>
    <row r="140" spans="1:10" ht="15.5" x14ac:dyDescent="0.35">
      <c r="A140" s="45"/>
      <c r="B140" s="45"/>
      <c r="C140" s="45"/>
      <c r="D140" s="78"/>
      <c r="E140" s="78"/>
      <c r="F140" s="45"/>
      <c r="G140" s="45"/>
      <c r="H140" s="79"/>
      <c r="I140" s="79"/>
      <c r="J140" s="45"/>
    </row>
    <row r="141" spans="1:10" ht="15.5" x14ac:dyDescent="0.35">
      <c r="A141" s="45"/>
      <c r="B141" s="45"/>
      <c r="C141" s="45"/>
      <c r="D141" s="78"/>
      <c r="E141" s="78"/>
      <c r="F141" s="45"/>
      <c r="G141" s="45"/>
      <c r="H141" s="79"/>
      <c r="I141" s="79"/>
      <c r="J141" s="45"/>
    </row>
    <row r="142" spans="1:10" ht="15.5" x14ac:dyDescent="0.35">
      <c r="A142" s="45"/>
      <c r="B142" s="45"/>
      <c r="C142" s="45"/>
      <c r="D142" s="78"/>
      <c r="E142" s="78"/>
      <c r="F142" s="45"/>
      <c r="G142" s="45"/>
      <c r="H142" s="79"/>
      <c r="I142" s="79"/>
      <c r="J142" s="45"/>
    </row>
    <row r="143" spans="1:10" ht="15.5" x14ac:dyDescent="0.35">
      <c r="A143" s="45"/>
      <c r="B143" s="45"/>
      <c r="C143" s="45"/>
      <c r="D143" s="78"/>
      <c r="E143" s="78"/>
      <c r="F143" s="45"/>
      <c r="G143" s="45"/>
      <c r="H143" s="79"/>
      <c r="I143" s="79"/>
      <c r="J143" s="45"/>
    </row>
    <row r="144" spans="1:10" ht="15.5" x14ac:dyDescent="0.35">
      <c r="A144" s="45"/>
      <c r="B144" s="45"/>
      <c r="C144" s="45"/>
      <c r="D144" s="78"/>
      <c r="E144" s="78"/>
      <c r="F144" s="45"/>
      <c r="G144" s="45"/>
      <c r="H144" s="79"/>
      <c r="I144" s="79"/>
      <c r="J144" s="45"/>
    </row>
    <row r="145" spans="1:10" ht="15.5" x14ac:dyDescent="0.35">
      <c r="A145" s="45"/>
      <c r="B145" s="45"/>
      <c r="C145" s="45"/>
      <c r="D145" s="78"/>
      <c r="E145" s="78"/>
      <c r="F145" s="45"/>
      <c r="G145" s="45"/>
      <c r="H145" s="79"/>
      <c r="I145" s="79"/>
      <c r="J145" s="45"/>
    </row>
    <row r="146" spans="1:10" ht="15.5" x14ac:dyDescent="0.35">
      <c r="A146" s="45"/>
      <c r="B146" s="45"/>
      <c r="C146" s="45"/>
      <c r="D146" s="78"/>
      <c r="E146" s="78"/>
      <c r="F146" s="45"/>
      <c r="G146" s="45"/>
      <c r="H146" s="79"/>
      <c r="I146" s="79"/>
      <c r="J146" s="45"/>
    </row>
    <row r="147" spans="1:10" ht="15.5" x14ac:dyDescent="0.35">
      <c r="A147" s="45"/>
      <c r="B147" s="45"/>
      <c r="C147" s="45"/>
      <c r="D147" s="78"/>
      <c r="E147" s="78"/>
      <c r="F147" s="45"/>
      <c r="G147" s="45"/>
      <c r="H147" s="79"/>
      <c r="I147" s="79"/>
      <c r="J147" s="45"/>
    </row>
    <row r="148" spans="1:10" ht="15.5" x14ac:dyDescent="0.35">
      <c r="A148" s="45"/>
      <c r="B148" s="45"/>
      <c r="C148" s="45"/>
      <c r="D148" s="78"/>
      <c r="E148" s="78"/>
      <c r="F148" s="45"/>
      <c r="G148" s="45"/>
      <c r="H148" s="79"/>
      <c r="I148" s="79"/>
      <c r="J148" s="45"/>
    </row>
    <row r="149" spans="1:10" ht="15.5" x14ac:dyDescent="0.35">
      <c r="A149" s="45"/>
      <c r="B149" s="45"/>
      <c r="C149" s="45"/>
      <c r="D149" s="78"/>
      <c r="E149" s="78"/>
      <c r="F149" s="45"/>
      <c r="G149" s="45"/>
      <c r="H149" s="79"/>
      <c r="I149" s="79"/>
      <c r="J149" s="45"/>
    </row>
    <row r="150" spans="1:10" ht="15.5" x14ac:dyDescent="0.35">
      <c r="A150" s="45"/>
      <c r="B150" s="45"/>
      <c r="C150" s="45"/>
      <c r="D150" s="78"/>
      <c r="E150" s="78"/>
      <c r="F150" s="45"/>
      <c r="G150" s="45"/>
      <c r="H150" s="79"/>
      <c r="I150" s="79"/>
      <c r="J150" s="45"/>
    </row>
    <row r="151" spans="1:10" ht="15.5" x14ac:dyDescent="0.35">
      <c r="A151" s="45"/>
      <c r="B151" s="45"/>
      <c r="C151" s="45"/>
      <c r="D151" s="78"/>
      <c r="E151" s="78"/>
      <c r="F151" s="45"/>
      <c r="G151" s="45"/>
      <c r="H151" s="79"/>
      <c r="I151" s="79"/>
      <c r="J151" s="45"/>
    </row>
    <row r="152" spans="1:10" ht="15.5" x14ac:dyDescent="0.35">
      <c r="A152" s="45"/>
      <c r="B152" s="45"/>
      <c r="C152" s="45"/>
      <c r="D152" s="78"/>
      <c r="E152" s="78"/>
      <c r="F152" s="45"/>
      <c r="G152" s="45"/>
      <c r="H152" s="79"/>
      <c r="I152" s="79"/>
      <c r="J152" s="45"/>
    </row>
    <row r="153" spans="1:10" ht="15.5" x14ac:dyDescent="0.35">
      <c r="A153" s="45"/>
      <c r="B153" s="45"/>
      <c r="C153" s="45"/>
      <c r="D153" s="78"/>
      <c r="E153" s="78"/>
      <c r="F153" s="45"/>
      <c r="G153" s="45"/>
      <c r="H153" s="79"/>
      <c r="I153" s="79"/>
      <c r="J153" s="45"/>
    </row>
    <row r="154" spans="1:10" ht="15.5" x14ac:dyDescent="0.35">
      <c r="A154" s="45"/>
      <c r="B154" s="45"/>
      <c r="C154" s="45"/>
      <c r="D154" s="78"/>
      <c r="E154" s="78"/>
      <c r="F154" s="45"/>
      <c r="G154" s="45"/>
      <c r="H154" s="79"/>
      <c r="I154" s="79"/>
      <c r="J154" s="45"/>
    </row>
    <row r="155" spans="1:10" ht="15.5" x14ac:dyDescent="0.35">
      <c r="A155" s="45"/>
      <c r="B155" s="45"/>
      <c r="C155" s="45"/>
      <c r="D155" s="78"/>
      <c r="E155" s="78"/>
      <c r="F155" s="45"/>
      <c r="G155" s="45"/>
      <c r="H155" s="79"/>
      <c r="I155" s="79"/>
      <c r="J155" s="45"/>
    </row>
    <row r="156" spans="1:10" ht="15.5" x14ac:dyDescent="0.35">
      <c r="A156" s="45"/>
      <c r="B156" s="45"/>
      <c r="C156" s="45"/>
      <c r="D156" s="78"/>
      <c r="E156" s="78"/>
      <c r="F156" s="45"/>
      <c r="G156" s="45"/>
      <c r="H156" s="79"/>
      <c r="I156" s="79"/>
      <c r="J156" s="45"/>
    </row>
    <row r="157" spans="1:10" ht="15.5" x14ac:dyDescent="0.35">
      <c r="A157" s="45"/>
      <c r="B157" s="45"/>
      <c r="C157" s="45"/>
      <c r="D157" s="78"/>
      <c r="E157" s="78"/>
      <c r="F157" s="45"/>
      <c r="G157" s="45"/>
      <c r="H157" s="79"/>
      <c r="I157" s="79"/>
      <c r="J157" s="45"/>
    </row>
    <row r="158" spans="1:10" ht="15.5" x14ac:dyDescent="0.35">
      <c r="A158" s="45"/>
      <c r="B158" s="45"/>
      <c r="C158" s="45"/>
      <c r="D158" s="78"/>
      <c r="E158" s="78"/>
      <c r="F158" s="45"/>
      <c r="G158" s="45"/>
      <c r="H158" s="79"/>
      <c r="I158" s="79"/>
      <c r="J158" s="45"/>
    </row>
    <row r="159" spans="1:10" ht="15.5" x14ac:dyDescent="0.35">
      <c r="A159" s="45"/>
      <c r="B159" s="45"/>
      <c r="C159" s="45"/>
      <c r="D159" s="78"/>
      <c r="E159" s="78"/>
      <c r="F159" s="45"/>
      <c r="G159" s="45"/>
      <c r="H159" s="79"/>
      <c r="I159" s="79"/>
      <c r="J159" s="45"/>
    </row>
    <row r="160" spans="1:10" ht="15.5" x14ac:dyDescent="0.35">
      <c r="A160" s="45"/>
      <c r="B160" s="45"/>
      <c r="C160" s="45"/>
      <c r="D160" s="78"/>
      <c r="E160" s="78"/>
      <c r="F160" s="45"/>
      <c r="G160" s="45"/>
      <c r="H160" s="79"/>
      <c r="I160" s="79"/>
      <c r="J160" s="45"/>
    </row>
    <row r="161" spans="1:10" ht="15.5" x14ac:dyDescent="0.35">
      <c r="A161" s="45"/>
      <c r="B161" s="45"/>
      <c r="C161" s="45"/>
      <c r="D161" s="78"/>
      <c r="E161" s="78"/>
      <c r="F161" s="45"/>
      <c r="G161" s="45"/>
      <c r="H161" s="79"/>
      <c r="I161" s="79"/>
      <c r="J161" s="45"/>
    </row>
    <row r="162" spans="1:10" ht="15.5" x14ac:dyDescent="0.35">
      <c r="A162" s="45"/>
      <c r="B162" s="45"/>
      <c r="C162" s="45"/>
      <c r="D162" s="78"/>
      <c r="E162" s="78"/>
      <c r="F162" s="45"/>
      <c r="G162" s="45"/>
      <c r="H162" s="79"/>
      <c r="I162" s="79"/>
      <c r="J162" s="45"/>
    </row>
    <row r="163" spans="1:10" ht="15.5" x14ac:dyDescent="0.35">
      <c r="A163" s="45"/>
      <c r="B163" s="45"/>
      <c r="C163" s="45"/>
      <c r="D163" s="78"/>
      <c r="E163" s="78"/>
      <c r="F163" s="45"/>
      <c r="G163" s="45"/>
      <c r="H163" s="79"/>
      <c r="I163" s="79"/>
      <c r="J163" s="45"/>
    </row>
    <row r="164" spans="1:10" ht="15.5" x14ac:dyDescent="0.35">
      <c r="A164" s="45"/>
      <c r="B164" s="45"/>
      <c r="C164" s="45"/>
      <c r="D164" s="78"/>
      <c r="E164" s="78"/>
      <c r="F164" s="45"/>
      <c r="G164" s="45"/>
      <c r="H164" s="79"/>
      <c r="I164" s="79"/>
      <c r="J164" s="45"/>
    </row>
    <row r="165" spans="1:10" ht="15.5" x14ac:dyDescent="0.35">
      <c r="A165" s="45"/>
      <c r="B165" s="45"/>
      <c r="C165" s="45"/>
      <c r="D165" s="78"/>
      <c r="E165" s="78"/>
      <c r="F165" s="45"/>
      <c r="G165" s="45"/>
      <c r="H165" s="79"/>
      <c r="I165" s="79"/>
      <c r="J165" s="45"/>
    </row>
    <row r="166" spans="1:10" ht="15.5" x14ac:dyDescent="0.35">
      <c r="A166" s="45"/>
      <c r="B166" s="45"/>
      <c r="C166" s="45"/>
      <c r="D166" s="78"/>
      <c r="E166" s="78"/>
      <c r="F166" s="45"/>
      <c r="G166" s="45"/>
      <c r="H166" s="79"/>
      <c r="I166" s="79"/>
      <c r="J166" s="45"/>
    </row>
    <row r="167" spans="1:10" ht="15.5" x14ac:dyDescent="0.35">
      <c r="A167" s="45"/>
      <c r="B167" s="45"/>
      <c r="C167" s="45"/>
      <c r="D167" s="78"/>
      <c r="E167" s="78"/>
      <c r="F167" s="45"/>
      <c r="G167" s="45"/>
      <c r="H167" s="79"/>
      <c r="I167" s="79"/>
      <c r="J167" s="45"/>
    </row>
    <row r="168" spans="1:10" ht="15.5" x14ac:dyDescent="0.35">
      <c r="A168" s="45"/>
      <c r="B168" s="45"/>
      <c r="C168" s="45"/>
      <c r="D168" s="78"/>
      <c r="E168" s="78"/>
      <c r="F168" s="45"/>
      <c r="G168" s="45"/>
      <c r="H168" s="79"/>
      <c r="I168" s="79"/>
      <c r="J168" s="45"/>
    </row>
    <row r="169" spans="1:10" ht="15.5" x14ac:dyDescent="0.35">
      <c r="A169" s="45"/>
      <c r="B169" s="45"/>
      <c r="C169" s="45"/>
      <c r="D169" s="78"/>
      <c r="E169" s="78"/>
      <c r="F169" s="45"/>
      <c r="G169" s="45"/>
      <c r="H169" s="79"/>
      <c r="I169" s="79"/>
      <c r="J169" s="45"/>
    </row>
    <row r="170" spans="1:10" ht="15.5" x14ac:dyDescent="0.35">
      <c r="A170" s="45"/>
      <c r="B170" s="45"/>
      <c r="C170" s="45"/>
      <c r="D170" s="78"/>
      <c r="E170" s="78"/>
      <c r="F170" s="45"/>
      <c r="G170" s="45"/>
      <c r="H170" s="79"/>
      <c r="I170" s="79"/>
      <c r="J170" s="45"/>
    </row>
    <row r="171" spans="1:10" ht="15.5" x14ac:dyDescent="0.35">
      <c r="A171" s="45"/>
      <c r="B171" s="45"/>
      <c r="C171" s="45"/>
      <c r="D171" s="78"/>
      <c r="E171" s="78"/>
      <c r="F171" s="45"/>
      <c r="G171" s="45"/>
      <c r="H171" s="79"/>
      <c r="I171" s="79"/>
      <c r="J171" s="45"/>
    </row>
    <row r="172" spans="1:10" ht="15.5" x14ac:dyDescent="0.35">
      <c r="A172" s="45"/>
      <c r="B172" s="45"/>
      <c r="C172" s="45"/>
      <c r="D172" s="78"/>
      <c r="E172" s="78"/>
      <c r="F172" s="45"/>
      <c r="G172" s="45"/>
      <c r="H172" s="79"/>
      <c r="I172" s="79"/>
      <c r="J172" s="45"/>
    </row>
    <row r="173" spans="1:10" ht="15.5" x14ac:dyDescent="0.35">
      <c r="A173" s="45"/>
      <c r="B173" s="45"/>
      <c r="C173" s="45"/>
      <c r="D173" s="78"/>
      <c r="E173" s="78"/>
      <c r="F173" s="45"/>
      <c r="G173" s="45"/>
      <c r="H173" s="79"/>
      <c r="I173" s="79"/>
      <c r="J173" s="45"/>
    </row>
    <row r="174" spans="1:10" ht="15.5" x14ac:dyDescent="0.35">
      <c r="A174" s="45"/>
      <c r="B174" s="45"/>
      <c r="C174" s="45"/>
      <c r="D174" s="78"/>
      <c r="E174" s="78"/>
      <c r="F174" s="45"/>
      <c r="G174" s="45"/>
      <c r="H174" s="79"/>
      <c r="I174" s="79"/>
      <c r="J174" s="45"/>
    </row>
    <row r="175" spans="1:10" ht="15.5" x14ac:dyDescent="0.35">
      <c r="A175" s="45"/>
      <c r="B175" s="45"/>
      <c r="C175" s="45"/>
      <c r="D175" s="78"/>
      <c r="E175" s="78"/>
      <c r="F175" s="45"/>
      <c r="G175" s="45"/>
      <c r="H175" s="79"/>
      <c r="I175" s="79"/>
      <c r="J175" s="45"/>
    </row>
    <row r="176" spans="1:10" ht="15.5" x14ac:dyDescent="0.35">
      <c r="A176" s="45"/>
      <c r="B176" s="45"/>
      <c r="C176" s="45"/>
      <c r="D176" s="78"/>
      <c r="E176" s="78"/>
      <c r="F176" s="45"/>
      <c r="G176" s="45"/>
      <c r="H176" s="79"/>
      <c r="I176" s="79"/>
      <c r="J176" s="45"/>
    </row>
    <row r="177" spans="1:10" ht="15.5" x14ac:dyDescent="0.35">
      <c r="A177" s="45"/>
      <c r="B177" s="45"/>
      <c r="C177" s="45"/>
      <c r="D177" s="78"/>
      <c r="E177" s="78"/>
      <c r="F177" s="45"/>
      <c r="G177" s="45"/>
      <c r="H177" s="79"/>
      <c r="I177" s="79"/>
      <c r="J177" s="45"/>
    </row>
    <row r="178" spans="1:10" ht="15.5" x14ac:dyDescent="0.35">
      <c r="A178" s="45"/>
      <c r="B178" s="45"/>
      <c r="C178" s="45"/>
      <c r="D178" s="78"/>
      <c r="E178" s="78"/>
      <c r="F178" s="45"/>
      <c r="G178" s="45"/>
      <c r="H178" s="79"/>
      <c r="I178" s="79"/>
      <c r="J178" s="45"/>
    </row>
    <row r="179" spans="1:10" ht="15.5" x14ac:dyDescent="0.35">
      <c r="A179" s="45"/>
      <c r="B179" s="45"/>
      <c r="C179" s="45"/>
      <c r="D179" s="78"/>
      <c r="E179" s="78"/>
      <c r="F179" s="45"/>
      <c r="G179" s="45"/>
      <c r="H179" s="79"/>
      <c r="I179" s="79"/>
      <c r="J179" s="45"/>
    </row>
    <row r="180" spans="1:10" ht="15.5" x14ac:dyDescent="0.35">
      <c r="A180" s="45"/>
      <c r="B180" s="45"/>
      <c r="C180" s="45"/>
      <c r="D180" s="78"/>
      <c r="E180" s="78"/>
      <c r="F180" s="45"/>
      <c r="G180" s="45"/>
      <c r="H180" s="79"/>
      <c r="I180" s="79"/>
      <c r="J180" s="45"/>
    </row>
    <row r="181" spans="1:10" ht="15.5" x14ac:dyDescent="0.35">
      <c r="A181" s="45"/>
      <c r="B181" s="45"/>
      <c r="C181" s="45"/>
      <c r="D181" s="78"/>
      <c r="E181" s="78"/>
      <c r="F181" s="45"/>
      <c r="G181" s="45"/>
      <c r="H181" s="79"/>
      <c r="I181" s="79"/>
      <c r="J181" s="45"/>
    </row>
    <row r="182" spans="1:10" ht="15.5" x14ac:dyDescent="0.35">
      <c r="A182" s="45"/>
      <c r="B182" s="45"/>
      <c r="C182" s="45"/>
      <c r="D182" s="78"/>
      <c r="E182" s="78"/>
      <c r="F182" s="45"/>
      <c r="G182" s="45"/>
      <c r="H182" s="79"/>
      <c r="I182" s="79"/>
      <c r="J182" s="45"/>
    </row>
    <row r="183" spans="1:10" ht="15.5" x14ac:dyDescent="0.35">
      <c r="A183" s="45"/>
      <c r="B183" s="45"/>
      <c r="C183" s="45"/>
      <c r="D183" s="78"/>
      <c r="E183" s="78"/>
      <c r="F183" s="45"/>
      <c r="G183" s="45"/>
      <c r="H183" s="79"/>
      <c r="I183" s="79"/>
      <c r="J183" s="45"/>
    </row>
    <row r="184" spans="1:10" ht="15.5" x14ac:dyDescent="0.35">
      <c r="A184" s="45"/>
      <c r="B184" s="45"/>
      <c r="C184" s="45"/>
      <c r="D184" s="78"/>
      <c r="E184" s="78"/>
      <c r="F184" s="45"/>
      <c r="G184" s="45"/>
      <c r="H184" s="79"/>
      <c r="I184" s="79"/>
      <c r="J184" s="45"/>
    </row>
    <row r="185" spans="1:10" ht="15.5" x14ac:dyDescent="0.35">
      <c r="A185" s="45"/>
      <c r="B185" s="45"/>
      <c r="C185" s="45"/>
      <c r="D185" s="78"/>
      <c r="E185" s="78"/>
      <c r="F185" s="45"/>
      <c r="G185" s="45"/>
      <c r="H185" s="79"/>
      <c r="I185" s="79"/>
      <c r="J185" s="45"/>
    </row>
    <row r="186" spans="1:10" ht="15.5" x14ac:dyDescent="0.35">
      <c r="A186" s="45"/>
      <c r="B186" s="45"/>
      <c r="C186" s="45"/>
      <c r="D186" s="78"/>
      <c r="E186" s="78"/>
      <c r="F186" s="45"/>
      <c r="G186" s="45"/>
      <c r="H186" s="79"/>
      <c r="I186" s="79"/>
      <c r="J186" s="45"/>
    </row>
    <row r="187" spans="1:10" ht="15.5" x14ac:dyDescent="0.35">
      <c r="A187" s="45"/>
      <c r="B187" s="45"/>
      <c r="C187" s="45"/>
      <c r="D187" s="78"/>
      <c r="E187" s="78"/>
      <c r="F187" s="45"/>
      <c r="G187" s="45"/>
      <c r="H187" s="79"/>
      <c r="I187" s="79"/>
      <c r="J187" s="45"/>
    </row>
    <row r="188" spans="1:10" ht="15.5" x14ac:dyDescent="0.35">
      <c r="A188" s="45"/>
      <c r="B188" s="45"/>
      <c r="C188" s="45"/>
      <c r="D188" s="78"/>
      <c r="E188" s="78"/>
      <c r="F188" s="45"/>
      <c r="G188" s="45"/>
      <c r="H188" s="79"/>
      <c r="I188" s="79"/>
      <c r="J188" s="45"/>
    </row>
    <row r="189" spans="1:10" ht="15.5" x14ac:dyDescent="0.35">
      <c r="A189" s="45"/>
      <c r="B189" s="45"/>
      <c r="C189" s="45"/>
      <c r="D189" s="78"/>
      <c r="E189" s="78"/>
      <c r="F189" s="45"/>
      <c r="G189" s="45"/>
      <c r="H189" s="79"/>
      <c r="I189" s="79"/>
      <c r="J189" s="45"/>
    </row>
    <row r="190" spans="1:10" ht="15.5" x14ac:dyDescent="0.35">
      <c r="A190" s="45"/>
      <c r="B190" s="45"/>
      <c r="C190" s="45"/>
      <c r="D190" s="78"/>
      <c r="E190" s="78"/>
      <c r="F190" s="45"/>
      <c r="G190" s="45"/>
      <c r="H190" s="79"/>
      <c r="I190" s="79"/>
      <c r="J190" s="45"/>
    </row>
    <row r="191" spans="1:10" ht="15.5" x14ac:dyDescent="0.35">
      <c r="A191" s="45"/>
      <c r="B191" s="45"/>
      <c r="C191" s="45"/>
      <c r="D191" s="78"/>
      <c r="E191" s="78"/>
      <c r="F191" s="45"/>
      <c r="G191" s="45"/>
      <c r="H191" s="79"/>
      <c r="I191" s="79"/>
      <c r="J191" s="45"/>
    </row>
    <row r="192" spans="1:10" ht="15.5" x14ac:dyDescent="0.35">
      <c r="A192" s="45"/>
      <c r="B192" s="45"/>
      <c r="C192" s="45"/>
      <c r="D192" s="78"/>
      <c r="E192" s="78"/>
      <c r="F192" s="45"/>
      <c r="G192" s="45"/>
      <c r="H192" s="79"/>
      <c r="I192" s="79"/>
      <c r="J192" s="45"/>
    </row>
    <row r="193" spans="1:10" ht="15.5" x14ac:dyDescent="0.35">
      <c r="A193" s="45"/>
      <c r="B193" s="45"/>
      <c r="C193" s="45"/>
      <c r="D193" s="78"/>
      <c r="E193" s="78"/>
      <c r="F193" s="45"/>
      <c r="G193" s="45"/>
      <c r="H193" s="79"/>
      <c r="I193" s="79"/>
      <c r="J193" s="45"/>
    </row>
    <row r="194" spans="1:10" ht="15.5" x14ac:dyDescent="0.35">
      <c r="A194" s="45"/>
      <c r="B194" s="45"/>
      <c r="C194" s="45"/>
      <c r="D194" s="78"/>
      <c r="E194" s="78"/>
      <c r="F194" s="45"/>
      <c r="G194" s="45"/>
      <c r="H194" s="79"/>
      <c r="I194" s="79"/>
      <c r="J194" s="45"/>
    </row>
    <row r="195" spans="1:10" ht="15.5" x14ac:dyDescent="0.35">
      <c r="A195" s="45"/>
      <c r="B195" s="45"/>
      <c r="C195" s="45"/>
      <c r="D195" s="78"/>
      <c r="E195" s="78"/>
      <c r="F195" s="45"/>
      <c r="G195" s="45"/>
      <c r="H195" s="79"/>
      <c r="I195" s="79"/>
      <c r="J195" s="45"/>
    </row>
    <row r="196" spans="1:10" ht="15.5" x14ac:dyDescent="0.35">
      <c r="A196" s="45"/>
      <c r="B196" s="45"/>
      <c r="C196" s="45"/>
      <c r="D196" s="78"/>
      <c r="E196" s="78"/>
      <c r="F196" s="45"/>
      <c r="G196" s="45"/>
      <c r="H196" s="79"/>
      <c r="I196" s="79"/>
      <c r="J196" s="45"/>
    </row>
    <row r="197" spans="1:10" ht="15.5" x14ac:dyDescent="0.35">
      <c r="A197" s="45"/>
      <c r="B197" s="45"/>
      <c r="C197" s="45"/>
      <c r="D197" s="78"/>
      <c r="E197" s="78"/>
      <c r="F197" s="45"/>
      <c r="G197" s="45"/>
      <c r="H197" s="79"/>
      <c r="I197" s="79"/>
      <c r="J197" s="45"/>
    </row>
    <row r="198" spans="1:10" ht="15.5" x14ac:dyDescent="0.35">
      <c r="A198" s="45"/>
      <c r="B198" s="45"/>
      <c r="C198" s="45"/>
      <c r="D198" s="78"/>
      <c r="E198" s="78"/>
      <c r="F198" s="45"/>
      <c r="G198" s="45"/>
      <c r="H198" s="79"/>
      <c r="I198" s="79"/>
      <c r="J198" s="45"/>
    </row>
    <row r="199" spans="1:10" ht="15.5" x14ac:dyDescent="0.35">
      <c r="A199" s="45"/>
      <c r="B199" s="45"/>
      <c r="C199" s="45"/>
      <c r="D199" s="78"/>
      <c r="E199" s="78"/>
      <c r="F199" s="45"/>
      <c r="G199" s="45"/>
      <c r="H199" s="79"/>
      <c r="I199" s="79"/>
      <c r="J199" s="45"/>
    </row>
    <row r="200" spans="1:10" ht="15.5" x14ac:dyDescent="0.35">
      <c r="A200" s="45"/>
      <c r="B200" s="45"/>
      <c r="C200" s="45"/>
      <c r="D200" s="78"/>
      <c r="E200" s="78"/>
      <c r="F200" s="45"/>
      <c r="G200" s="45"/>
      <c r="H200" s="79"/>
      <c r="I200" s="79"/>
      <c r="J200" s="45"/>
    </row>
    <row r="201" spans="1:10" ht="15.5" x14ac:dyDescent="0.35">
      <c r="A201" s="45"/>
      <c r="B201" s="45"/>
      <c r="C201" s="45"/>
      <c r="D201" s="78"/>
      <c r="E201" s="78"/>
      <c r="F201" s="45"/>
      <c r="G201" s="45"/>
      <c r="H201" s="79"/>
      <c r="I201" s="79"/>
      <c r="J201" s="45"/>
    </row>
    <row r="202" spans="1:10" ht="15.5" x14ac:dyDescent="0.35">
      <c r="A202" s="45"/>
      <c r="B202" s="45"/>
      <c r="C202" s="45"/>
      <c r="D202" s="78"/>
      <c r="E202" s="78"/>
      <c r="F202" s="45"/>
      <c r="G202" s="45"/>
      <c r="H202" s="79"/>
      <c r="I202" s="79"/>
      <c r="J202" s="45"/>
    </row>
    <row r="203" spans="1:10" ht="15.5" x14ac:dyDescent="0.35">
      <c r="A203" s="45"/>
      <c r="B203" s="45"/>
      <c r="C203" s="45"/>
      <c r="D203" s="78"/>
      <c r="E203" s="78"/>
      <c r="F203" s="45"/>
      <c r="G203" s="45"/>
      <c r="H203" s="79"/>
      <c r="I203" s="79"/>
      <c r="J203" s="45"/>
    </row>
    <row r="204" spans="1:10" ht="15.5" x14ac:dyDescent="0.35">
      <c r="A204" s="45"/>
      <c r="B204" s="45"/>
      <c r="C204" s="45"/>
      <c r="D204" s="78"/>
      <c r="E204" s="78"/>
      <c r="F204" s="45"/>
      <c r="G204" s="45"/>
      <c r="H204" s="79"/>
      <c r="I204" s="79"/>
      <c r="J204" s="45"/>
    </row>
    <row r="205" spans="1:10" ht="15.5" x14ac:dyDescent="0.35">
      <c r="A205" s="45"/>
      <c r="B205" s="45"/>
      <c r="C205" s="45"/>
      <c r="D205" s="78"/>
      <c r="E205" s="78"/>
      <c r="F205" s="45"/>
      <c r="G205" s="45"/>
      <c r="H205" s="79"/>
      <c r="I205" s="79"/>
      <c r="J205" s="45"/>
    </row>
    <row r="206" spans="1:10" ht="15.5" x14ac:dyDescent="0.35">
      <c r="A206" s="45"/>
      <c r="B206" s="45"/>
      <c r="C206" s="45"/>
      <c r="D206" s="78"/>
      <c r="E206" s="78"/>
      <c r="F206" s="45"/>
      <c r="G206" s="45"/>
      <c r="H206" s="79"/>
      <c r="I206" s="79"/>
      <c r="J206" s="45"/>
    </row>
    <row r="207" spans="1:10" ht="15.5" x14ac:dyDescent="0.35">
      <c r="A207" s="45"/>
      <c r="B207" s="45"/>
      <c r="C207" s="45"/>
      <c r="D207" s="78"/>
      <c r="E207" s="78"/>
      <c r="F207" s="45"/>
      <c r="G207" s="45"/>
      <c r="H207" s="79"/>
      <c r="I207" s="79"/>
      <c r="J207" s="45"/>
    </row>
    <row r="208" spans="1:10" ht="15.5" x14ac:dyDescent="0.35">
      <c r="A208" s="45"/>
      <c r="B208" s="45"/>
      <c r="C208" s="45"/>
      <c r="D208" s="78"/>
      <c r="E208" s="78"/>
      <c r="F208" s="45"/>
      <c r="G208" s="45"/>
      <c r="H208" s="79"/>
      <c r="I208" s="79"/>
      <c r="J208" s="45"/>
    </row>
    <row r="209" spans="1:10" ht="15.5" x14ac:dyDescent="0.35">
      <c r="A209" s="45"/>
      <c r="B209" s="45"/>
      <c r="C209" s="45"/>
      <c r="D209" s="78"/>
      <c r="E209" s="78"/>
      <c r="F209" s="45"/>
      <c r="G209" s="45"/>
      <c r="H209" s="79"/>
      <c r="I209" s="79"/>
      <c r="J209" s="45"/>
    </row>
    <row r="210" spans="1:10" ht="15.5" x14ac:dyDescent="0.35">
      <c r="A210" s="45"/>
      <c r="B210" s="45"/>
      <c r="C210" s="45"/>
      <c r="D210" s="78"/>
      <c r="E210" s="78"/>
      <c r="F210" s="45"/>
      <c r="G210" s="45"/>
      <c r="H210" s="79"/>
      <c r="I210" s="79"/>
      <c r="J210" s="45"/>
    </row>
    <row r="211" spans="1:10" ht="15.5" x14ac:dyDescent="0.35">
      <c r="A211" s="45"/>
      <c r="B211" s="45"/>
      <c r="C211" s="45"/>
      <c r="D211" s="78"/>
      <c r="E211" s="78"/>
      <c r="F211" s="45"/>
      <c r="G211" s="45"/>
      <c r="H211" s="79"/>
      <c r="I211" s="79"/>
      <c r="J211" s="45"/>
    </row>
    <row r="212" spans="1:10" ht="15.5" x14ac:dyDescent="0.35">
      <c r="A212" s="45"/>
      <c r="B212" s="45"/>
      <c r="C212" s="45"/>
      <c r="D212" s="78"/>
      <c r="E212" s="78"/>
      <c r="F212" s="45"/>
      <c r="G212" s="45"/>
      <c r="H212" s="79"/>
      <c r="I212" s="79"/>
      <c r="J212" s="45"/>
    </row>
    <row r="213" spans="1:10" ht="15.5" x14ac:dyDescent="0.35">
      <c r="A213" s="45"/>
      <c r="B213" s="45"/>
      <c r="C213" s="45"/>
      <c r="D213" s="78"/>
      <c r="E213" s="78"/>
      <c r="F213" s="45"/>
      <c r="G213" s="45"/>
      <c r="H213" s="79"/>
      <c r="I213" s="79"/>
      <c r="J213" s="45"/>
    </row>
    <row r="214" spans="1:10" ht="15.5" x14ac:dyDescent="0.35">
      <c r="A214" s="45"/>
      <c r="B214" s="45"/>
      <c r="C214" s="45"/>
      <c r="D214" s="78"/>
      <c r="E214" s="78"/>
      <c r="F214" s="45"/>
      <c r="G214" s="45"/>
      <c r="H214" s="79"/>
      <c r="I214" s="79"/>
      <c r="J214" s="45"/>
    </row>
    <row r="215" spans="1:10" ht="15.5" x14ac:dyDescent="0.35">
      <c r="A215" s="45"/>
      <c r="B215" s="45"/>
      <c r="C215" s="45"/>
      <c r="D215" s="78"/>
      <c r="E215" s="78"/>
      <c r="F215" s="45"/>
      <c r="G215" s="45"/>
      <c r="H215" s="79"/>
      <c r="I215" s="79"/>
      <c r="J215" s="45"/>
    </row>
    <row r="216" spans="1:10" ht="15.5" x14ac:dyDescent="0.35">
      <c r="A216" s="45"/>
      <c r="B216" s="45"/>
      <c r="C216" s="45"/>
      <c r="D216" s="78"/>
      <c r="E216" s="78"/>
      <c r="F216" s="45"/>
      <c r="G216" s="45"/>
      <c r="H216" s="79"/>
      <c r="I216" s="79"/>
      <c r="J216" s="45"/>
    </row>
    <row r="217" spans="1:10" ht="15.5" x14ac:dyDescent="0.35">
      <c r="A217" s="45"/>
      <c r="B217" s="45"/>
      <c r="C217" s="45"/>
      <c r="D217" s="78"/>
      <c r="E217" s="78"/>
      <c r="F217" s="45"/>
      <c r="G217" s="45"/>
      <c r="H217" s="79"/>
      <c r="I217" s="79"/>
      <c r="J217" s="45"/>
    </row>
    <row r="218" spans="1:10" ht="15.5" x14ac:dyDescent="0.35">
      <c r="A218" s="45"/>
      <c r="B218" s="45"/>
      <c r="C218" s="45"/>
      <c r="D218" s="78"/>
      <c r="E218" s="78"/>
      <c r="F218" s="45"/>
      <c r="G218" s="45"/>
      <c r="H218" s="79"/>
      <c r="I218" s="79"/>
      <c r="J218" s="45"/>
    </row>
    <row r="219" spans="1:10" ht="15.5" x14ac:dyDescent="0.35">
      <c r="A219" s="45"/>
      <c r="B219" s="45"/>
      <c r="C219" s="45"/>
      <c r="D219" s="78"/>
      <c r="E219" s="78"/>
      <c r="F219" s="45"/>
      <c r="G219" s="45"/>
      <c r="H219" s="79"/>
      <c r="I219" s="79"/>
      <c r="J219" s="45"/>
    </row>
    <row r="220" spans="1:10" ht="15.5" x14ac:dyDescent="0.35">
      <c r="A220" s="45"/>
      <c r="B220" s="45"/>
      <c r="C220" s="45"/>
      <c r="D220" s="78"/>
      <c r="E220" s="78"/>
      <c r="F220" s="45"/>
      <c r="G220" s="45"/>
      <c r="H220" s="79"/>
      <c r="I220" s="79"/>
      <c r="J220" s="45"/>
    </row>
    <row r="221" spans="1:10" ht="15.5" x14ac:dyDescent="0.35">
      <c r="A221" s="45"/>
      <c r="B221" s="45"/>
      <c r="C221" s="45"/>
      <c r="D221" s="78"/>
      <c r="E221" s="78"/>
      <c r="F221" s="45"/>
      <c r="G221" s="45"/>
      <c r="H221" s="79"/>
      <c r="I221" s="79"/>
      <c r="J221" s="45"/>
    </row>
    <row r="222" spans="1:10" ht="15.5" x14ac:dyDescent="0.35">
      <c r="A222" s="45"/>
      <c r="B222" s="45"/>
      <c r="C222" s="45"/>
      <c r="D222" s="78"/>
      <c r="E222" s="78"/>
      <c r="F222" s="45"/>
      <c r="G222" s="45"/>
      <c r="H222" s="79"/>
      <c r="I222" s="79"/>
      <c r="J222" s="45"/>
    </row>
    <row r="223" spans="1:10" ht="15.5" x14ac:dyDescent="0.35">
      <c r="A223" s="45"/>
      <c r="B223" s="45"/>
      <c r="C223" s="45"/>
      <c r="D223" s="78"/>
      <c r="E223" s="78"/>
      <c r="F223" s="45"/>
      <c r="G223" s="45"/>
      <c r="H223" s="79"/>
      <c r="I223" s="79"/>
      <c r="J223" s="45"/>
    </row>
    <row r="224" spans="1:10" ht="15.5" x14ac:dyDescent="0.35">
      <c r="A224" s="45"/>
      <c r="B224" s="45"/>
      <c r="C224" s="45"/>
      <c r="D224" s="78"/>
      <c r="E224" s="78"/>
      <c r="F224" s="45"/>
      <c r="G224" s="45"/>
      <c r="H224" s="79"/>
      <c r="I224" s="79"/>
      <c r="J224" s="45"/>
    </row>
    <row r="225" spans="1:10" ht="15.5" x14ac:dyDescent="0.35">
      <c r="A225" s="45"/>
      <c r="B225" s="45"/>
      <c r="C225" s="45"/>
      <c r="D225" s="78"/>
      <c r="E225" s="78"/>
      <c r="F225" s="45"/>
      <c r="G225" s="45"/>
      <c r="H225" s="79"/>
      <c r="I225" s="79"/>
      <c r="J225" s="45"/>
    </row>
    <row r="226" spans="1:10" ht="15.5" x14ac:dyDescent="0.35">
      <c r="A226" s="45"/>
      <c r="B226" s="45"/>
      <c r="C226" s="45"/>
      <c r="D226" s="78"/>
      <c r="E226" s="78"/>
      <c r="F226" s="45"/>
      <c r="G226" s="45"/>
      <c r="H226" s="79"/>
      <c r="I226" s="79"/>
      <c r="J226" s="45"/>
    </row>
    <row r="227" spans="1:10" ht="15.5" x14ac:dyDescent="0.35">
      <c r="A227" s="45"/>
      <c r="B227" s="45"/>
      <c r="C227" s="45"/>
      <c r="D227" s="78"/>
      <c r="E227" s="78"/>
      <c r="F227" s="45"/>
      <c r="G227" s="45"/>
      <c r="H227" s="79"/>
      <c r="I227" s="79"/>
      <c r="J227" s="45"/>
    </row>
    <row r="228" spans="1:10" ht="15.5" x14ac:dyDescent="0.35">
      <c r="A228" s="45"/>
      <c r="B228" s="45"/>
      <c r="C228" s="45"/>
      <c r="D228" s="78"/>
      <c r="E228" s="78"/>
      <c r="F228" s="45"/>
      <c r="G228" s="45"/>
      <c r="H228" s="79"/>
      <c r="I228" s="79"/>
      <c r="J228" s="45"/>
    </row>
    <row r="229" spans="1:10" ht="15.5" x14ac:dyDescent="0.35">
      <c r="A229" s="45"/>
      <c r="B229" s="45"/>
      <c r="C229" s="45"/>
      <c r="D229" s="78"/>
      <c r="E229" s="78"/>
      <c r="F229" s="45"/>
      <c r="G229" s="45"/>
      <c r="H229" s="79"/>
      <c r="I229" s="79"/>
      <c r="J229" s="45"/>
    </row>
    <row r="230" spans="1:10" ht="15.5" x14ac:dyDescent="0.35">
      <c r="A230" s="45"/>
      <c r="B230" s="45"/>
      <c r="C230" s="45"/>
      <c r="D230" s="78"/>
      <c r="E230" s="78"/>
      <c r="F230" s="45"/>
      <c r="G230" s="45"/>
      <c r="H230" s="79"/>
      <c r="I230" s="79"/>
      <c r="J230" s="45"/>
    </row>
    <row r="231" spans="1:10" ht="15.5" x14ac:dyDescent="0.35">
      <c r="A231" s="45"/>
      <c r="B231" s="45"/>
      <c r="C231" s="45"/>
      <c r="D231" s="78"/>
      <c r="E231" s="78"/>
      <c r="F231" s="45"/>
      <c r="G231" s="45"/>
      <c r="H231" s="79"/>
      <c r="I231" s="79"/>
      <c r="J231" s="45"/>
    </row>
    <row r="232" spans="1:10" ht="15.5" x14ac:dyDescent="0.35">
      <c r="A232" s="45"/>
      <c r="B232" s="45"/>
      <c r="C232" s="45"/>
      <c r="D232" s="78"/>
      <c r="E232" s="78"/>
      <c r="F232" s="45"/>
      <c r="G232" s="45"/>
      <c r="H232" s="79"/>
      <c r="I232" s="79"/>
      <c r="J232" s="45"/>
    </row>
    <row r="233" spans="1:10" ht="15.5" x14ac:dyDescent="0.35">
      <c r="A233" s="45"/>
      <c r="B233" s="45"/>
      <c r="C233" s="45"/>
      <c r="D233" s="78"/>
      <c r="E233" s="78"/>
      <c r="F233" s="45"/>
      <c r="G233" s="45"/>
      <c r="H233" s="79"/>
      <c r="I233" s="79"/>
      <c r="J233" s="45"/>
    </row>
    <row r="234" spans="1:10" ht="15.5" x14ac:dyDescent="0.35">
      <c r="A234" s="45"/>
      <c r="B234" s="45"/>
      <c r="C234" s="45"/>
      <c r="D234" s="78"/>
      <c r="E234" s="78"/>
      <c r="F234" s="45"/>
      <c r="G234" s="45"/>
      <c r="H234" s="79"/>
      <c r="I234" s="79"/>
      <c r="J234" s="45"/>
    </row>
    <row r="235" spans="1:10" ht="15.5" x14ac:dyDescent="0.35">
      <c r="A235" s="45"/>
      <c r="B235" s="45"/>
      <c r="C235" s="45"/>
      <c r="D235" s="78"/>
      <c r="E235" s="78"/>
      <c r="F235" s="45"/>
      <c r="G235" s="45"/>
      <c r="H235" s="79"/>
      <c r="I235" s="79"/>
      <c r="J235" s="45"/>
    </row>
    <row r="236" spans="1:10" ht="15.5" x14ac:dyDescent="0.35">
      <c r="A236" s="45"/>
      <c r="B236" s="45"/>
      <c r="C236" s="45"/>
      <c r="D236" s="78"/>
      <c r="E236" s="78"/>
      <c r="F236" s="45"/>
      <c r="G236" s="45"/>
      <c r="H236" s="79"/>
      <c r="I236" s="79"/>
      <c r="J236" s="45"/>
    </row>
    <row r="237" spans="1:10" ht="15.5" x14ac:dyDescent="0.35">
      <c r="A237" s="45"/>
      <c r="B237" s="45"/>
      <c r="C237" s="45"/>
      <c r="D237" s="78"/>
      <c r="E237" s="78"/>
      <c r="F237" s="45"/>
      <c r="G237" s="45"/>
      <c r="H237" s="79"/>
      <c r="I237" s="79"/>
      <c r="J237" s="45"/>
    </row>
    <row r="238" spans="1:10" ht="15.5" x14ac:dyDescent="0.35">
      <c r="A238" s="45"/>
      <c r="B238" s="45"/>
      <c r="C238" s="45"/>
      <c r="D238" s="78"/>
      <c r="E238" s="78"/>
      <c r="F238" s="45"/>
      <c r="G238" s="45"/>
      <c r="H238" s="79"/>
      <c r="I238" s="79"/>
      <c r="J238" s="45"/>
    </row>
    <row r="239" spans="1:10" ht="15.5" x14ac:dyDescent="0.35">
      <c r="A239" s="45"/>
      <c r="B239" s="45"/>
      <c r="C239" s="45"/>
      <c r="D239" s="78"/>
      <c r="E239" s="78"/>
      <c r="F239" s="45"/>
      <c r="G239" s="45"/>
      <c r="H239" s="79"/>
      <c r="I239" s="79"/>
      <c r="J239" s="45"/>
    </row>
    <row r="240" spans="1:10" ht="15.5" x14ac:dyDescent="0.35">
      <c r="A240" s="45"/>
      <c r="B240" s="45"/>
      <c r="C240" s="45"/>
      <c r="D240" s="78"/>
      <c r="E240" s="78"/>
      <c r="F240" s="45"/>
      <c r="G240" s="45"/>
      <c r="H240" s="79"/>
      <c r="I240" s="79"/>
      <c r="J240" s="45"/>
    </row>
    <row r="241" spans="1:10" ht="15.5" x14ac:dyDescent="0.35">
      <c r="A241" s="45"/>
      <c r="B241" s="45"/>
      <c r="C241" s="45"/>
      <c r="D241" s="78"/>
      <c r="E241" s="78"/>
      <c r="F241" s="45"/>
      <c r="G241" s="45"/>
      <c r="H241" s="79"/>
      <c r="I241" s="79"/>
      <c r="J241" s="45"/>
    </row>
    <row r="242" spans="1:10" ht="15.5" x14ac:dyDescent="0.35">
      <c r="A242" s="45"/>
      <c r="B242" s="45"/>
      <c r="C242" s="45"/>
      <c r="D242" s="78"/>
      <c r="E242" s="78"/>
      <c r="F242" s="45"/>
      <c r="G242" s="45"/>
      <c r="H242" s="79"/>
      <c r="I242" s="79"/>
      <c r="J242" s="45"/>
    </row>
    <row r="243" spans="1:10" ht="15.5" x14ac:dyDescent="0.35">
      <c r="A243" s="45"/>
      <c r="B243" s="45"/>
      <c r="C243" s="45"/>
      <c r="D243" s="78"/>
      <c r="E243" s="78"/>
      <c r="F243" s="45"/>
      <c r="G243" s="45"/>
      <c r="H243" s="79"/>
      <c r="I243" s="79"/>
      <c r="J243" s="45"/>
    </row>
    <row r="244" spans="1:10" ht="15.5" x14ac:dyDescent="0.35">
      <c r="A244" s="45"/>
      <c r="B244" s="45"/>
      <c r="C244" s="45"/>
      <c r="D244" s="78"/>
      <c r="E244" s="78"/>
      <c r="F244" s="45"/>
      <c r="G244" s="45"/>
      <c r="H244" s="79"/>
      <c r="I244" s="79"/>
      <c r="J244" s="45"/>
    </row>
    <row r="245" spans="1:10" ht="15.5" x14ac:dyDescent="0.35">
      <c r="A245" s="45"/>
      <c r="B245" s="45"/>
      <c r="C245" s="45"/>
      <c r="D245" s="78"/>
      <c r="E245" s="78"/>
      <c r="F245" s="45"/>
      <c r="G245" s="45"/>
      <c r="H245" s="79"/>
      <c r="I245" s="79"/>
      <c r="J245" s="45"/>
    </row>
    <row r="246" spans="1:10" ht="15.5" x14ac:dyDescent="0.35">
      <c r="A246" s="45"/>
      <c r="B246" s="45"/>
      <c r="C246" s="45"/>
      <c r="D246" s="78"/>
      <c r="E246" s="78"/>
      <c r="F246" s="45"/>
      <c r="G246" s="45"/>
      <c r="H246" s="79"/>
      <c r="I246" s="79"/>
      <c r="J246" s="45"/>
    </row>
    <row r="247" spans="1:10" ht="15.5" x14ac:dyDescent="0.35">
      <c r="A247" s="45"/>
      <c r="B247" s="45"/>
      <c r="C247" s="45"/>
      <c r="D247" s="78"/>
      <c r="E247" s="78"/>
      <c r="F247" s="45"/>
      <c r="G247" s="45"/>
      <c r="H247" s="79"/>
      <c r="I247" s="79"/>
      <c r="J247" s="45"/>
    </row>
    <row r="248" spans="1:10" ht="15.5" x14ac:dyDescent="0.35">
      <c r="A248" s="45"/>
      <c r="B248" s="45"/>
      <c r="C248" s="45"/>
      <c r="D248" s="78"/>
      <c r="E248" s="78"/>
      <c r="F248" s="45"/>
      <c r="G248" s="45"/>
      <c r="H248" s="79"/>
      <c r="I248" s="79"/>
      <c r="J248" s="45"/>
    </row>
    <row r="249" spans="1:10" ht="15.5" x14ac:dyDescent="0.35">
      <c r="A249" s="45"/>
      <c r="B249" s="45"/>
      <c r="C249" s="45"/>
      <c r="D249" s="78"/>
      <c r="E249" s="78"/>
      <c r="F249" s="45"/>
      <c r="G249" s="45"/>
      <c r="H249" s="79"/>
      <c r="I249" s="79"/>
      <c r="J249" s="45"/>
    </row>
    <row r="250" spans="1:10" ht="15.5" x14ac:dyDescent="0.35">
      <c r="A250" s="45"/>
      <c r="B250" s="45"/>
      <c r="C250" s="45"/>
      <c r="D250" s="78"/>
      <c r="E250" s="78"/>
      <c r="F250" s="45"/>
      <c r="G250" s="45"/>
      <c r="H250" s="79"/>
      <c r="I250" s="79"/>
      <c r="J250" s="45"/>
    </row>
    <row r="251" spans="1:10" ht="15.5" x14ac:dyDescent="0.35">
      <c r="A251" s="45"/>
      <c r="B251" s="45"/>
      <c r="C251" s="45"/>
      <c r="D251" s="78"/>
      <c r="E251" s="78"/>
      <c r="F251" s="45"/>
      <c r="G251" s="45"/>
      <c r="H251" s="79"/>
      <c r="I251" s="79"/>
      <c r="J251" s="45"/>
    </row>
    <row r="252" spans="1:10" ht="15.5" x14ac:dyDescent="0.35">
      <c r="A252" s="45"/>
      <c r="B252" s="45"/>
      <c r="C252" s="45"/>
      <c r="D252" s="78"/>
      <c r="E252" s="78"/>
      <c r="F252" s="45"/>
      <c r="G252" s="45"/>
      <c r="H252" s="79"/>
      <c r="I252" s="79"/>
      <c r="J252" s="45"/>
    </row>
    <row r="253" spans="1:10" ht="15.5" x14ac:dyDescent="0.35">
      <c r="A253" s="45"/>
      <c r="B253" s="45"/>
      <c r="C253" s="45"/>
      <c r="D253" s="78"/>
      <c r="E253" s="78"/>
      <c r="F253" s="45"/>
      <c r="G253" s="45"/>
      <c r="H253" s="79"/>
      <c r="I253" s="79"/>
      <c r="J253" s="45"/>
    </row>
    <row r="254" spans="1:10" ht="15.5" x14ac:dyDescent="0.35">
      <c r="A254" s="45"/>
      <c r="B254" s="45"/>
      <c r="C254" s="45"/>
      <c r="D254" s="78"/>
      <c r="E254" s="78"/>
      <c r="F254" s="45"/>
      <c r="G254" s="45"/>
      <c r="H254" s="79"/>
      <c r="I254" s="79"/>
      <c r="J254" s="45"/>
    </row>
    <row r="255" spans="1:10" ht="15.5" x14ac:dyDescent="0.35">
      <c r="A255" s="45"/>
      <c r="B255" s="45"/>
      <c r="C255" s="45"/>
      <c r="D255" s="78"/>
      <c r="E255" s="78"/>
      <c r="F255" s="45"/>
      <c r="G255" s="45"/>
      <c r="H255" s="79"/>
      <c r="I255" s="79"/>
      <c r="J255" s="45"/>
    </row>
    <row r="256" spans="1:10" ht="15.5" x14ac:dyDescent="0.35">
      <c r="A256" s="45"/>
      <c r="B256" s="45"/>
      <c r="C256" s="45"/>
      <c r="D256" s="78"/>
      <c r="E256" s="78"/>
      <c r="F256" s="45"/>
      <c r="G256" s="45"/>
      <c r="H256" s="79"/>
      <c r="I256" s="79"/>
      <c r="J256" s="45"/>
    </row>
    <row r="257" spans="1:10" ht="15.5" x14ac:dyDescent="0.35">
      <c r="A257" s="45"/>
      <c r="B257" s="45"/>
      <c r="C257" s="45"/>
      <c r="D257" s="78"/>
      <c r="E257" s="78"/>
      <c r="F257" s="45"/>
      <c r="G257" s="45"/>
      <c r="H257" s="79"/>
      <c r="I257" s="79"/>
      <c r="J257" s="45"/>
    </row>
    <row r="258" spans="1:10" ht="15.5" x14ac:dyDescent="0.35">
      <c r="A258" s="45"/>
      <c r="B258" s="45"/>
      <c r="C258" s="45"/>
      <c r="D258" s="78"/>
      <c r="E258" s="78"/>
      <c r="F258" s="45"/>
      <c r="G258" s="45"/>
      <c r="H258" s="79"/>
      <c r="I258" s="79"/>
      <c r="J258" s="45"/>
    </row>
    <row r="259" spans="1:10" ht="15.5" x14ac:dyDescent="0.35">
      <c r="A259" s="45"/>
      <c r="B259" s="45"/>
      <c r="C259" s="45"/>
      <c r="D259" s="78"/>
      <c r="E259" s="78"/>
      <c r="F259" s="45"/>
      <c r="G259" s="45"/>
      <c r="H259" s="79"/>
      <c r="I259" s="79"/>
      <c r="J259" s="45"/>
    </row>
    <row r="260" spans="1:10" ht="15.5" x14ac:dyDescent="0.35">
      <c r="A260" s="45"/>
      <c r="B260" s="45"/>
      <c r="C260" s="45"/>
      <c r="D260" s="78"/>
      <c r="E260" s="78"/>
      <c r="F260" s="45"/>
      <c r="G260" s="45"/>
      <c r="H260" s="79"/>
      <c r="I260" s="79"/>
      <c r="J260" s="45"/>
    </row>
    <row r="261" spans="1:10" ht="15.5" x14ac:dyDescent="0.35">
      <c r="A261" s="45"/>
      <c r="B261" s="45"/>
      <c r="C261" s="45"/>
      <c r="D261" s="78"/>
      <c r="E261" s="78"/>
      <c r="F261" s="45"/>
      <c r="G261" s="45"/>
      <c r="H261" s="79"/>
      <c r="I261" s="79"/>
      <c r="J261" s="45"/>
    </row>
    <row r="262" spans="1:10" ht="15.5" x14ac:dyDescent="0.35">
      <c r="A262" s="45"/>
      <c r="B262" s="45"/>
      <c r="C262" s="45"/>
      <c r="D262" s="78"/>
      <c r="E262" s="78"/>
      <c r="F262" s="45"/>
      <c r="G262" s="45"/>
      <c r="H262" s="79"/>
      <c r="I262" s="79"/>
      <c r="J262" s="45"/>
    </row>
    <row r="263" spans="1:10" ht="15.5" x14ac:dyDescent="0.35">
      <c r="A263" s="45"/>
      <c r="B263" s="45"/>
      <c r="C263" s="45"/>
      <c r="D263" s="78"/>
      <c r="E263" s="78"/>
      <c r="F263" s="45"/>
      <c r="G263" s="45"/>
      <c r="H263" s="79"/>
      <c r="I263" s="79"/>
      <c r="J263" s="45"/>
    </row>
    <row r="264" spans="1:10" ht="15.5" x14ac:dyDescent="0.35">
      <c r="A264" s="45"/>
      <c r="B264" s="45"/>
      <c r="C264" s="45"/>
      <c r="D264" s="78"/>
      <c r="E264" s="78"/>
      <c r="F264" s="45"/>
      <c r="G264" s="45"/>
      <c r="H264" s="79"/>
      <c r="I264" s="79"/>
      <c r="J264" s="45"/>
    </row>
    <row r="265" spans="1:10" ht="15.5" x14ac:dyDescent="0.35">
      <c r="A265" s="45"/>
      <c r="B265" s="45"/>
      <c r="C265" s="45"/>
      <c r="D265" s="78"/>
      <c r="E265" s="78"/>
      <c r="F265" s="45"/>
      <c r="G265" s="45"/>
      <c r="H265" s="79"/>
      <c r="I265" s="79"/>
      <c r="J265" s="45"/>
    </row>
    <row r="266" spans="1:10" ht="15.5" x14ac:dyDescent="0.35">
      <c r="A266" s="45"/>
      <c r="B266" s="45"/>
      <c r="C266" s="45"/>
      <c r="D266" s="78"/>
      <c r="E266" s="78"/>
      <c r="F266" s="45"/>
      <c r="G266" s="45"/>
      <c r="H266" s="79"/>
      <c r="I266" s="79"/>
      <c r="J266" s="45"/>
    </row>
    <row r="267" spans="1:10" ht="15.5" x14ac:dyDescent="0.35">
      <c r="A267" s="45"/>
      <c r="B267" s="45"/>
      <c r="C267" s="45"/>
      <c r="D267" s="78"/>
      <c r="E267" s="78"/>
      <c r="F267" s="45"/>
      <c r="G267" s="45"/>
      <c r="H267" s="79"/>
      <c r="I267" s="79"/>
      <c r="J267" s="45"/>
    </row>
    <row r="268" spans="1:10" ht="15.5" x14ac:dyDescent="0.35">
      <c r="A268" s="45"/>
      <c r="B268" s="45"/>
      <c r="C268" s="45"/>
      <c r="D268" s="78"/>
      <c r="E268" s="78"/>
      <c r="F268" s="45"/>
      <c r="G268" s="45"/>
      <c r="H268" s="79"/>
      <c r="I268" s="79"/>
      <c r="J268" s="45"/>
    </row>
    <row r="269" spans="1:10" ht="15.5" x14ac:dyDescent="0.35">
      <c r="A269" s="45"/>
      <c r="B269" s="45"/>
      <c r="C269" s="45"/>
      <c r="D269" s="78"/>
      <c r="E269" s="78"/>
      <c r="F269" s="45"/>
      <c r="G269" s="45"/>
      <c r="H269" s="79"/>
      <c r="I269" s="79"/>
      <c r="J269" s="45"/>
    </row>
    <row r="270" spans="1:10" ht="15.5" x14ac:dyDescent="0.35">
      <c r="A270" s="45"/>
      <c r="B270" s="45"/>
      <c r="C270" s="45"/>
      <c r="D270" s="78"/>
      <c r="E270" s="78"/>
      <c r="F270" s="45"/>
      <c r="G270" s="45"/>
      <c r="H270" s="79"/>
      <c r="I270" s="79"/>
      <c r="J270" s="45"/>
    </row>
    <row r="271" spans="1:10" ht="15.5" x14ac:dyDescent="0.35">
      <c r="A271" s="45"/>
      <c r="B271" s="45"/>
      <c r="C271" s="45"/>
      <c r="D271" s="78"/>
      <c r="E271" s="78"/>
      <c r="F271" s="45"/>
      <c r="G271" s="45"/>
      <c r="H271" s="79"/>
      <c r="I271" s="79"/>
      <c r="J271" s="45"/>
    </row>
    <row r="272" spans="1:10" ht="15.5" x14ac:dyDescent="0.35">
      <c r="A272" s="45"/>
      <c r="B272" s="45"/>
      <c r="C272" s="45"/>
      <c r="D272" s="78"/>
      <c r="E272" s="78"/>
      <c r="F272" s="45"/>
      <c r="G272" s="45"/>
      <c r="H272" s="79"/>
      <c r="I272" s="79"/>
      <c r="J272" s="45"/>
    </row>
    <row r="273" spans="1:10" ht="15.5" x14ac:dyDescent="0.35">
      <c r="A273" s="45"/>
      <c r="B273" s="45"/>
      <c r="C273" s="45"/>
      <c r="D273" s="78"/>
      <c r="E273" s="78"/>
      <c r="F273" s="45"/>
      <c r="G273" s="45"/>
      <c r="H273" s="79"/>
      <c r="I273" s="79"/>
      <c r="J273" s="45"/>
    </row>
    <row r="274" spans="1:10" ht="15.5" x14ac:dyDescent="0.35">
      <c r="A274" s="45"/>
      <c r="B274" s="45"/>
      <c r="C274" s="45"/>
      <c r="D274" s="78"/>
      <c r="E274" s="78"/>
      <c r="F274" s="45"/>
      <c r="G274" s="45"/>
      <c r="H274" s="79"/>
      <c r="I274" s="79"/>
      <c r="J274" s="45"/>
    </row>
    <row r="275" spans="1:10" ht="15.5" x14ac:dyDescent="0.35">
      <c r="A275" s="45"/>
      <c r="B275" s="45"/>
      <c r="C275" s="45"/>
      <c r="D275" s="78"/>
      <c r="E275" s="78"/>
      <c r="F275" s="45"/>
      <c r="G275" s="45"/>
      <c r="H275" s="79"/>
      <c r="I275" s="79"/>
      <c r="J275" s="45"/>
    </row>
    <row r="276" spans="1:10" ht="15.5" x14ac:dyDescent="0.35">
      <c r="A276" s="45"/>
      <c r="B276" s="45"/>
      <c r="C276" s="45"/>
      <c r="D276" s="78"/>
      <c r="E276" s="78"/>
      <c r="F276" s="45"/>
      <c r="G276" s="45"/>
      <c r="H276" s="79"/>
      <c r="I276" s="79"/>
      <c r="J276" s="45"/>
    </row>
    <row r="277" spans="1:10" ht="15.5" x14ac:dyDescent="0.35">
      <c r="A277" s="45"/>
      <c r="B277" s="45"/>
      <c r="C277" s="45"/>
      <c r="D277" s="78"/>
      <c r="E277" s="78"/>
      <c r="F277" s="45"/>
      <c r="G277" s="45"/>
      <c r="H277" s="79"/>
      <c r="I277" s="79"/>
      <c r="J277" s="45"/>
    </row>
    <row r="278" spans="1:10" ht="15.5" x14ac:dyDescent="0.35">
      <c r="A278" s="45"/>
      <c r="B278" s="45"/>
      <c r="C278" s="45"/>
      <c r="D278" s="78"/>
      <c r="E278" s="78"/>
      <c r="F278" s="45"/>
      <c r="G278" s="45"/>
      <c r="H278" s="79"/>
      <c r="I278" s="79"/>
      <c r="J278" s="45"/>
    </row>
    <row r="279" spans="1:10" ht="15.5" x14ac:dyDescent="0.35">
      <c r="A279" s="45"/>
      <c r="B279" s="45"/>
      <c r="C279" s="45"/>
      <c r="D279" s="78"/>
      <c r="E279" s="78"/>
      <c r="F279" s="45"/>
      <c r="G279" s="45"/>
      <c r="H279" s="79"/>
      <c r="I279" s="79"/>
      <c r="J279" s="45"/>
    </row>
    <row r="280" spans="1:10" ht="15.5" x14ac:dyDescent="0.35">
      <c r="A280" s="45"/>
      <c r="B280" s="45"/>
      <c r="C280" s="45"/>
      <c r="D280" s="78"/>
      <c r="E280" s="78"/>
      <c r="F280" s="45"/>
      <c r="G280" s="45"/>
      <c r="H280" s="79"/>
      <c r="I280" s="79"/>
      <c r="J280" s="45"/>
    </row>
    <row r="281" spans="1:10" ht="15.5" x14ac:dyDescent="0.35">
      <c r="A281" s="45"/>
      <c r="B281" s="45"/>
      <c r="C281" s="45"/>
      <c r="D281" s="78"/>
      <c r="E281" s="78"/>
      <c r="F281" s="45"/>
      <c r="G281" s="45"/>
      <c r="H281" s="79"/>
      <c r="I281" s="79"/>
      <c r="J281" s="45"/>
    </row>
    <row r="282" spans="1:10" ht="15.5" x14ac:dyDescent="0.35">
      <c r="A282" s="45"/>
      <c r="B282" s="45"/>
      <c r="C282" s="45"/>
      <c r="D282" s="78"/>
      <c r="E282" s="78"/>
      <c r="F282" s="45"/>
      <c r="G282" s="45"/>
      <c r="H282" s="79"/>
      <c r="I282" s="79"/>
      <c r="J282" s="45"/>
    </row>
    <row r="283" spans="1:10" ht="15.5" x14ac:dyDescent="0.35">
      <c r="A283" s="45"/>
      <c r="B283" s="45"/>
      <c r="C283" s="45"/>
      <c r="D283" s="78"/>
      <c r="E283" s="78"/>
      <c r="F283" s="45"/>
      <c r="G283" s="45"/>
      <c r="H283" s="79"/>
      <c r="I283" s="79"/>
      <c r="J283" s="45"/>
    </row>
    <row r="284" spans="1:10" ht="15.5" x14ac:dyDescent="0.35">
      <c r="A284" s="45"/>
      <c r="B284" s="45"/>
      <c r="C284" s="45"/>
      <c r="D284" s="78"/>
      <c r="E284" s="78"/>
      <c r="F284" s="45"/>
      <c r="G284" s="45"/>
      <c r="H284" s="79"/>
      <c r="I284" s="79"/>
      <c r="J284" s="45"/>
    </row>
    <row r="285" spans="1:10" ht="15.5" x14ac:dyDescent="0.35">
      <c r="A285" s="45"/>
      <c r="B285" s="45"/>
      <c r="C285" s="45"/>
      <c r="D285" s="78"/>
      <c r="E285" s="78"/>
      <c r="F285" s="45"/>
      <c r="G285" s="45"/>
      <c r="H285" s="79"/>
      <c r="I285" s="79"/>
      <c r="J285" s="45"/>
    </row>
    <row r="286" spans="1:10" ht="15.5" x14ac:dyDescent="0.35">
      <c r="A286" s="45"/>
      <c r="B286" s="45"/>
      <c r="C286" s="45"/>
      <c r="D286" s="78"/>
      <c r="E286" s="78"/>
      <c r="F286" s="45"/>
      <c r="G286" s="45"/>
      <c r="H286" s="79"/>
      <c r="I286" s="79"/>
      <c r="J286" s="45"/>
    </row>
    <row r="287" spans="1:10" ht="15.5" x14ac:dyDescent="0.35">
      <c r="A287" s="45"/>
      <c r="B287" s="45"/>
      <c r="C287" s="45"/>
      <c r="D287" s="78"/>
      <c r="E287" s="78"/>
      <c r="F287" s="45"/>
      <c r="G287" s="45"/>
      <c r="H287" s="79"/>
      <c r="I287" s="79"/>
      <c r="J287" s="45"/>
    </row>
    <row r="288" spans="1:10" ht="15.5" x14ac:dyDescent="0.35">
      <c r="A288" s="45"/>
      <c r="B288" s="45"/>
      <c r="C288" s="45"/>
      <c r="D288" s="78"/>
      <c r="E288" s="78"/>
      <c r="F288" s="45"/>
      <c r="G288" s="45"/>
      <c r="H288" s="79"/>
      <c r="I288" s="79"/>
      <c r="J288" s="45"/>
    </row>
    <row r="289" spans="1:10" ht="15.5" x14ac:dyDescent="0.35">
      <c r="A289" s="45"/>
      <c r="B289" s="45"/>
      <c r="C289" s="45"/>
      <c r="D289" s="78"/>
      <c r="E289" s="78"/>
      <c r="F289" s="45"/>
      <c r="G289" s="45"/>
      <c r="H289" s="79"/>
      <c r="I289" s="79"/>
      <c r="J289" s="45"/>
    </row>
    <row r="290" spans="1:10" ht="15.5" x14ac:dyDescent="0.35">
      <c r="A290" s="45"/>
      <c r="B290" s="45"/>
      <c r="C290" s="45"/>
      <c r="D290" s="78"/>
      <c r="E290" s="78"/>
      <c r="F290" s="45"/>
      <c r="G290" s="45"/>
      <c r="H290" s="79"/>
      <c r="I290" s="79"/>
      <c r="J290" s="45"/>
    </row>
    <row r="291" spans="1:10" ht="15.5" x14ac:dyDescent="0.35">
      <c r="A291" s="45"/>
      <c r="B291" s="45"/>
      <c r="C291" s="45"/>
      <c r="D291" s="78"/>
      <c r="E291" s="78"/>
      <c r="F291" s="45"/>
      <c r="G291" s="45"/>
      <c r="H291" s="79"/>
      <c r="I291" s="79"/>
      <c r="J291" s="45"/>
    </row>
    <row r="292" spans="1:10" ht="15.5" x14ac:dyDescent="0.35">
      <c r="A292" s="45"/>
      <c r="B292" s="45"/>
      <c r="C292" s="45"/>
      <c r="D292" s="78"/>
      <c r="E292" s="78"/>
      <c r="F292" s="45"/>
      <c r="G292" s="45"/>
      <c r="H292" s="79"/>
      <c r="I292" s="79"/>
      <c r="J292" s="45"/>
    </row>
    <row r="293" spans="1:10" ht="15.5" x14ac:dyDescent="0.35">
      <c r="A293" s="45"/>
      <c r="B293" s="45"/>
      <c r="C293" s="45"/>
      <c r="D293" s="78"/>
      <c r="E293" s="78"/>
      <c r="F293" s="45"/>
      <c r="G293" s="45"/>
      <c r="H293" s="79"/>
      <c r="I293" s="79"/>
      <c r="J293" s="45"/>
    </row>
    <row r="294" spans="1:10" ht="15.5" x14ac:dyDescent="0.35">
      <c r="A294" s="45"/>
      <c r="B294" s="45"/>
      <c r="C294" s="45"/>
      <c r="D294" s="78"/>
      <c r="E294" s="78"/>
      <c r="F294" s="45"/>
      <c r="G294" s="45"/>
      <c r="H294" s="79"/>
      <c r="I294" s="79"/>
      <c r="J294" s="45"/>
    </row>
    <row r="295" spans="1:10" ht="15.5" x14ac:dyDescent="0.35">
      <c r="A295" s="45"/>
      <c r="B295" s="45"/>
      <c r="C295" s="45"/>
      <c r="D295" s="78"/>
      <c r="E295" s="78"/>
      <c r="F295" s="45"/>
      <c r="G295" s="45"/>
      <c r="H295" s="79"/>
      <c r="I295" s="79"/>
      <c r="J295" s="45"/>
    </row>
    <row r="296" spans="1:10" ht="15.5" x14ac:dyDescent="0.35">
      <c r="A296" s="45"/>
      <c r="B296" s="45"/>
      <c r="C296" s="45"/>
      <c r="D296" s="78"/>
      <c r="E296" s="78"/>
      <c r="F296" s="45"/>
      <c r="G296" s="45"/>
      <c r="H296" s="79"/>
      <c r="I296" s="79"/>
      <c r="J296" s="45"/>
    </row>
    <row r="297" spans="1:10" ht="15.5" x14ac:dyDescent="0.35">
      <c r="A297" s="45"/>
      <c r="B297" s="45"/>
      <c r="C297" s="45"/>
      <c r="D297" s="78"/>
      <c r="E297" s="78"/>
      <c r="F297" s="45"/>
      <c r="G297" s="45"/>
      <c r="H297" s="79"/>
      <c r="I297" s="79"/>
      <c r="J297" s="45"/>
    </row>
    <row r="298" spans="1:10" ht="15.5" x14ac:dyDescent="0.35">
      <c r="A298" s="45"/>
      <c r="B298" s="45"/>
      <c r="C298" s="45"/>
      <c r="D298" s="78"/>
      <c r="E298" s="78"/>
      <c r="F298" s="45"/>
      <c r="G298" s="45"/>
      <c r="H298" s="79"/>
      <c r="I298" s="79"/>
      <c r="J298" s="45"/>
    </row>
    <row r="299" spans="1:10" ht="15.5" x14ac:dyDescent="0.35">
      <c r="A299" s="45"/>
      <c r="B299" s="45"/>
      <c r="C299" s="45"/>
      <c r="D299" s="78"/>
      <c r="E299" s="78"/>
      <c r="F299" s="45"/>
      <c r="G299" s="45"/>
      <c r="H299" s="79"/>
      <c r="I299" s="79"/>
      <c r="J299" s="45"/>
    </row>
    <row r="300" spans="1:10" ht="15.5" x14ac:dyDescent="0.35">
      <c r="A300" s="45"/>
      <c r="B300" s="45"/>
      <c r="C300" s="45"/>
      <c r="D300" s="78"/>
      <c r="E300" s="78"/>
      <c r="F300" s="45"/>
      <c r="G300" s="45"/>
      <c r="H300" s="79"/>
      <c r="I300" s="79"/>
      <c r="J300" s="45"/>
    </row>
    <row r="301" spans="1:10" ht="15.5" x14ac:dyDescent="0.35">
      <c r="A301" s="45"/>
      <c r="B301" s="45"/>
      <c r="C301" s="45"/>
      <c r="D301" s="78"/>
      <c r="E301" s="78"/>
      <c r="F301" s="45"/>
      <c r="G301" s="45"/>
      <c r="H301" s="79"/>
      <c r="I301" s="79"/>
      <c r="J301" s="45"/>
    </row>
    <row r="302" spans="1:10" ht="15.5" x14ac:dyDescent="0.35">
      <c r="A302" s="45"/>
      <c r="B302" s="45"/>
      <c r="C302" s="45"/>
      <c r="D302" s="78"/>
      <c r="E302" s="78"/>
      <c r="F302" s="45"/>
      <c r="G302" s="45"/>
      <c r="H302" s="79"/>
      <c r="I302" s="79"/>
      <c r="J302" s="45"/>
    </row>
    <row r="303" spans="1:10" ht="15.5" x14ac:dyDescent="0.35">
      <c r="A303" s="45"/>
      <c r="B303" s="45"/>
      <c r="C303" s="45"/>
      <c r="D303" s="78"/>
      <c r="E303" s="78"/>
      <c r="F303" s="45"/>
      <c r="G303" s="45"/>
      <c r="H303" s="79"/>
      <c r="I303" s="79"/>
      <c r="J303" s="45"/>
    </row>
    <row r="304" spans="1:10" ht="15.5" x14ac:dyDescent="0.35">
      <c r="A304" s="45"/>
      <c r="B304" s="45"/>
      <c r="C304" s="45"/>
      <c r="D304" s="78"/>
      <c r="E304" s="78"/>
      <c r="F304" s="45"/>
      <c r="G304" s="45"/>
      <c r="H304" s="79"/>
      <c r="I304" s="79"/>
      <c r="J304" s="45"/>
    </row>
    <row r="305" spans="1:10" ht="15.5" x14ac:dyDescent="0.35">
      <c r="A305" s="45"/>
      <c r="B305" s="45"/>
      <c r="C305" s="45"/>
      <c r="D305" s="78"/>
      <c r="E305" s="78"/>
      <c r="F305" s="45"/>
      <c r="G305" s="45"/>
      <c r="H305" s="79"/>
      <c r="I305" s="79"/>
      <c r="J305" s="45"/>
    </row>
    <row r="306" spans="1:10" ht="15.5" x14ac:dyDescent="0.35">
      <c r="A306" s="45"/>
      <c r="B306" s="45"/>
      <c r="C306" s="45"/>
      <c r="D306" s="78"/>
      <c r="E306" s="78"/>
      <c r="F306" s="45"/>
      <c r="G306" s="45"/>
      <c r="H306" s="79"/>
      <c r="I306" s="79"/>
      <c r="J306" s="45"/>
    </row>
    <row r="307" spans="1:10" ht="15.5" x14ac:dyDescent="0.35">
      <c r="A307" s="45"/>
      <c r="B307" s="45"/>
      <c r="C307" s="45"/>
      <c r="D307" s="78"/>
      <c r="E307" s="78"/>
      <c r="F307" s="45"/>
      <c r="G307" s="45"/>
      <c r="H307" s="79"/>
      <c r="I307" s="79"/>
      <c r="J307" s="45"/>
    </row>
    <row r="308" spans="1:10" ht="15.5" x14ac:dyDescent="0.35">
      <c r="A308" s="45"/>
      <c r="B308" s="45"/>
      <c r="C308" s="45"/>
      <c r="D308" s="78"/>
      <c r="E308" s="78"/>
      <c r="F308" s="45"/>
      <c r="G308" s="45"/>
      <c r="H308" s="79"/>
      <c r="I308" s="79"/>
      <c r="J308" s="45"/>
    </row>
    <row r="309" spans="1:10" ht="15.5" x14ac:dyDescent="0.35">
      <c r="A309" s="45"/>
      <c r="B309" s="45"/>
      <c r="C309" s="45"/>
      <c r="D309" s="78"/>
      <c r="E309" s="78"/>
      <c r="F309" s="45"/>
      <c r="G309" s="45"/>
      <c r="H309" s="79"/>
      <c r="I309" s="79"/>
      <c r="J309" s="45"/>
    </row>
    <row r="310" spans="1:10" ht="15.5" x14ac:dyDescent="0.35">
      <c r="A310" s="45"/>
      <c r="B310" s="45"/>
      <c r="C310" s="45"/>
      <c r="D310" s="78"/>
      <c r="E310" s="78"/>
      <c r="F310" s="45"/>
      <c r="G310" s="45"/>
      <c r="H310" s="79"/>
      <c r="I310" s="79"/>
      <c r="J310" s="45"/>
    </row>
    <row r="311" spans="1:10" ht="15.5" x14ac:dyDescent="0.35">
      <c r="A311" s="45"/>
      <c r="B311" s="45"/>
      <c r="C311" s="45"/>
      <c r="D311" s="78"/>
      <c r="E311" s="78"/>
      <c r="F311" s="45"/>
      <c r="G311" s="45"/>
      <c r="H311" s="79"/>
      <c r="I311" s="79"/>
      <c r="J311" s="45"/>
    </row>
    <row r="312" spans="1:10" ht="15.5" x14ac:dyDescent="0.35">
      <c r="A312" s="45"/>
      <c r="B312" s="45"/>
      <c r="C312" s="45"/>
      <c r="D312" s="78"/>
      <c r="E312" s="78"/>
      <c r="F312" s="45"/>
      <c r="G312" s="45"/>
      <c r="H312" s="79"/>
      <c r="I312" s="79"/>
      <c r="J312" s="45"/>
    </row>
    <row r="313" spans="1:10" ht="15.5" x14ac:dyDescent="0.35">
      <c r="A313" s="45"/>
      <c r="B313" s="45"/>
      <c r="C313" s="45"/>
      <c r="D313" s="78"/>
      <c r="E313" s="78"/>
      <c r="F313" s="45"/>
      <c r="G313" s="45"/>
      <c r="H313" s="79"/>
      <c r="I313" s="79"/>
      <c r="J313" s="45"/>
    </row>
    <row r="314" spans="1:10" ht="15.5" x14ac:dyDescent="0.35">
      <c r="A314" s="45"/>
      <c r="B314" s="45"/>
      <c r="C314" s="45"/>
      <c r="D314" s="78"/>
      <c r="E314" s="78"/>
      <c r="F314" s="45"/>
      <c r="G314" s="45"/>
      <c r="H314" s="79"/>
      <c r="I314" s="79"/>
      <c r="J314" s="45"/>
    </row>
    <row r="315" spans="1:10" ht="15.5" x14ac:dyDescent="0.35">
      <c r="A315" s="45"/>
      <c r="B315" s="45"/>
      <c r="C315" s="45"/>
      <c r="D315" s="78"/>
      <c r="E315" s="78"/>
      <c r="F315" s="45"/>
      <c r="G315" s="45"/>
      <c r="H315" s="79"/>
      <c r="I315" s="79"/>
      <c r="J315" s="45"/>
    </row>
    <row r="316" spans="1:10" ht="15.5" x14ac:dyDescent="0.35">
      <c r="A316" s="45"/>
      <c r="B316" s="45"/>
      <c r="C316" s="45"/>
      <c r="D316" s="78"/>
      <c r="E316" s="78"/>
      <c r="F316" s="45"/>
      <c r="G316" s="45"/>
      <c r="H316" s="79"/>
      <c r="I316" s="79"/>
      <c r="J316" s="45"/>
    </row>
    <row r="317" spans="1:10" ht="15.5" x14ac:dyDescent="0.35">
      <c r="A317" s="45"/>
      <c r="B317" s="45"/>
      <c r="C317" s="45"/>
      <c r="D317" s="78"/>
      <c r="E317" s="78"/>
      <c r="F317" s="45"/>
      <c r="G317" s="45"/>
      <c r="H317" s="79"/>
      <c r="I317" s="79"/>
      <c r="J317" s="45"/>
    </row>
    <row r="318" spans="1:10" ht="15.5" x14ac:dyDescent="0.35">
      <c r="A318" s="45"/>
      <c r="B318" s="45"/>
      <c r="C318" s="45"/>
      <c r="D318" s="78"/>
      <c r="E318" s="78"/>
      <c r="F318" s="45"/>
      <c r="G318" s="45"/>
      <c r="H318" s="79"/>
      <c r="I318" s="79"/>
      <c r="J318" s="45"/>
    </row>
    <row r="319" spans="1:10" ht="15.5" x14ac:dyDescent="0.35">
      <c r="A319" s="45"/>
      <c r="B319" s="45"/>
      <c r="C319" s="45"/>
      <c r="D319" s="78"/>
      <c r="E319" s="78"/>
      <c r="F319" s="45"/>
      <c r="G319" s="45"/>
      <c r="H319" s="79"/>
      <c r="I319" s="79"/>
      <c r="J319" s="45"/>
    </row>
    <row r="320" spans="1:10" ht="15.5" x14ac:dyDescent="0.35">
      <c r="A320" s="45"/>
      <c r="B320" s="45"/>
      <c r="C320" s="45"/>
      <c r="D320" s="78"/>
      <c r="E320" s="78"/>
      <c r="F320" s="45"/>
      <c r="G320" s="45"/>
      <c r="H320" s="79"/>
      <c r="I320" s="79"/>
      <c r="J320" s="45"/>
    </row>
    <row r="321" spans="1:10" ht="15.5" x14ac:dyDescent="0.35">
      <c r="A321" s="45"/>
      <c r="B321" s="45"/>
      <c r="C321" s="45"/>
      <c r="D321" s="78"/>
      <c r="E321" s="78"/>
      <c r="F321" s="45"/>
      <c r="G321" s="45"/>
      <c r="H321" s="79"/>
      <c r="I321" s="79"/>
      <c r="J321" s="45"/>
    </row>
    <row r="322" spans="1:10" ht="15.5" x14ac:dyDescent="0.35">
      <c r="A322" s="45"/>
      <c r="B322" s="45"/>
      <c r="C322" s="45"/>
      <c r="D322" s="78"/>
      <c r="E322" s="78"/>
      <c r="F322" s="45"/>
      <c r="G322" s="45"/>
      <c r="H322" s="79"/>
      <c r="I322" s="79"/>
      <c r="J322" s="45"/>
    </row>
    <row r="323" spans="1:10" ht="15.5" x14ac:dyDescent="0.35">
      <c r="A323" s="45"/>
      <c r="B323" s="45"/>
      <c r="C323" s="45"/>
      <c r="D323" s="78"/>
      <c r="E323" s="78"/>
      <c r="F323" s="45"/>
      <c r="G323" s="45"/>
      <c r="H323" s="79"/>
      <c r="I323" s="79"/>
      <c r="J323" s="45"/>
    </row>
    <row r="324" spans="1:10" ht="15.5" x14ac:dyDescent="0.35">
      <c r="A324" s="45"/>
      <c r="B324" s="45"/>
      <c r="C324" s="45"/>
      <c r="D324" s="78"/>
      <c r="E324" s="78"/>
      <c r="F324" s="45"/>
      <c r="G324" s="45"/>
      <c r="H324" s="79"/>
      <c r="I324" s="79"/>
      <c r="J324" s="45"/>
    </row>
    <row r="325" spans="1:10" ht="15.5" x14ac:dyDescent="0.35">
      <c r="A325" s="45"/>
      <c r="B325" s="45"/>
      <c r="C325" s="45"/>
      <c r="D325" s="78"/>
      <c r="E325" s="78"/>
      <c r="F325" s="45"/>
      <c r="G325" s="45"/>
      <c r="H325" s="79"/>
      <c r="I325" s="79"/>
      <c r="J325" s="45"/>
    </row>
    <row r="326" spans="1:10" ht="15.5" x14ac:dyDescent="0.35">
      <c r="A326" s="45"/>
      <c r="B326" s="45"/>
      <c r="C326" s="45"/>
      <c r="D326" s="78"/>
      <c r="E326" s="78"/>
      <c r="F326" s="45"/>
      <c r="G326" s="45"/>
      <c r="H326" s="79"/>
      <c r="I326" s="79"/>
      <c r="J326" s="45"/>
    </row>
    <row r="327" spans="1:10" ht="15.5" x14ac:dyDescent="0.35">
      <c r="A327" s="45"/>
      <c r="B327" s="45"/>
      <c r="C327" s="45"/>
      <c r="D327" s="78"/>
      <c r="E327" s="78"/>
      <c r="F327" s="45"/>
      <c r="G327" s="45"/>
      <c r="H327" s="79"/>
      <c r="I327" s="79"/>
      <c r="J327" s="45"/>
    </row>
    <row r="328" spans="1:10" ht="15.5" x14ac:dyDescent="0.35">
      <c r="A328" s="45"/>
      <c r="B328" s="45"/>
      <c r="C328" s="45"/>
      <c r="D328" s="78"/>
      <c r="E328" s="78"/>
      <c r="F328" s="45"/>
      <c r="G328" s="45"/>
      <c r="H328" s="79"/>
      <c r="I328" s="79"/>
      <c r="J328" s="45"/>
    </row>
    <row r="329" spans="1:10" ht="15.5" x14ac:dyDescent="0.35">
      <c r="A329" s="45"/>
      <c r="B329" s="45"/>
      <c r="C329" s="45"/>
      <c r="D329" s="78"/>
      <c r="E329" s="78"/>
      <c r="F329" s="45"/>
      <c r="G329" s="45"/>
      <c r="H329" s="79"/>
      <c r="I329" s="79"/>
      <c r="J329" s="45"/>
    </row>
    <row r="330" spans="1:10" ht="15.5" x14ac:dyDescent="0.35">
      <c r="A330" s="45"/>
      <c r="B330" s="45"/>
      <c r="C330" s="45"/>
      <c r="D330" s="78"/>
      <c r="E330" s="78"/>
      <c r="F330" s="45"/>
      <c r="G330" s="45"/>
      <c r="H330" s="79"/>
      <c r="I330" s="79"/>
      <c r="J330" s="45"/>
    </row>
    <row r="331" spans="1:10" ht="15.5" x14ac:dyDescent="0.35">
      <c r="A331" s="45"/>
      <c r="B331" s="45"/>
      <c r="C331" s="45"/>
      <c r="D331" s="78"/>
      <c r="E331" s="78"/>
      <c r="F331" s="45"/>
      <c r="G331" s="45"/>
      <c r="H331" s="79"/>
      <c r="I331" s="79"/>
      <c r="J331" s="45"/>
    </row>
    <row r="332" spans="1:10" ht="15.5" x14ac:dyDescent="0.35">
      <c r="A332" s="45"/>
      <c r="B332" s="45"/>
      <c r="C332" s="45"/>
      <c r="D332" s="78"/>
      <c r="E332" s="78"/>
      <c r="F332" s="45"/>
      <c r="G332" s="45"/>
      <c r="H332" s="79"/>
      <c r="I332" s="79"/>
      <c r="J332" s="45"/>
    </row>
    <row r="333" spans="1:10" ht="15.5" x14ac:dyDescent="0.35">
      <c r="A333" s="45"/>
      <c r="B333" s="45"/>
      <c r="C333" s="45"/>
      <c r="D333" s="78"/>
      <c r="E333" s="78"/>
      <c r="F333" s="45"/>
      <c r="G333" s="45"/>
      <c r="H333" s="79"/>
      <c r="I333" s="79"/>
      <c r="J333" s="45"/>
    </row>
    <row r="334" spans="1:10" ht="15.5" x14ac:dyDescent="0.35">
      <c r="A334" s="45"/>
      <c r="B334" s="45"/>
      <c r="C334" s="45"/>
      <c r="D334" s="78"/>
      <c r="E334" s="78"/>
      <c r="F334" s="45"/>
      <c r="G334" s="45"/>
      <c r="H334" s="79"/>
      <c r="I334" s="79"/>
      <c r="J334" s="45"/>
    </row>
    <row r="335" spans="1:10" ht="15.5" x14ac:dyDescent="0.35">
      <c r="A335" s="45"/>
      <c r="B335" s="45"/>
      <c r="C335" s="45"/>
      <c r="D335" s="78"/>
      <c r="E335" s="78"/>
      <c r="F335" s="45"/>
      <c r="G335" s="45"/>
      <c r="H335" s="79"/>
      <c r="I335" s="79"/>
      <c r="J335" s="45"/>
    </row>
    <row r="336" spans="1:10" ht="15.5" x14ac:dyDescent="0.35">
      <c r="A336" s="45"/>
      <c r="B336" s="45"/>
      <c r="C336" s="45"/>
      <c r="D336" s="78"/>
      <c r="E336" s="78"/>
      <c r="F336" s="45"/>
      <c r="G336" s="45"/>
      <c r="H336" s="79"/>
      <c r="I336" s="79"/>
      <c r="J336" s="45"/>
    </row>
    <row r="337" spans="1:10" ht="15.5" x14ac:dyDescent="0.35">
      <c r="A337" s="45"/>
      <c r="B337" s="45"/>
      <c r="C337" s="45"/>
      <c r="D337" s="78"/>
      <c r="E337" s="78"/>
      <c r="F337" s="45"/>
      <c r="G337" s="45"/>
      <c r="H337" s="79"/>
      <c r="I337" s="79"/>
      <c r="J337" s="45"/>
    </row>
    <row r="338" spans="1:10" ht="15.5" x14ac:dyDescent="0.35">
      <c r="A338" s="45"/>
      <c r="B338" s="45"/>
      <c r="C338" s="45"/>
      <c r="D338" s="78"/>
      <c r="E338" s="78"/>
      <c r="F338" s="45"/>
      <c r="G338" s="45"/>
      <c r="H338" s="79"/>
      <c r="I338" s="79"/>
      <c r="J338" s="45"/>
    </row>
    <row r="339" spans="1:10" ht="15.5" x14ac:dyDescent="0.35">
      <c r="A339" s="45"/>
      <c r="B339" s="45"/>
      <c r="C339" s="45"/>
      <c r="D339" s="78"/>
      <c r="E339" s="78"/>
      <c r="F339" s="45"/>
      <c r="G339" s="45"/>
      <c r="H339" s="79"/>
      <c r="I339" s="79"/>
      <c r="J339" s="45"/>
    </row>
    <row r="340" spans="1:10" ht="15.5" x14ac:dyDescent="0.35">
      <c r="A340" s="45"/>
      <c r="B340" s="45"/>
      <c r="C340" s="45"/>
      <c r="D340" s="78"/>
      <c r="E340" s="78"/>
      <c r="F340" s="45"/>
      <c r="G340" s="45"/>
      <c r="H340" s="79"/>
      <c r="I340" s="79"/>
      <c r="J340" s="45"/>
    </row>
    <row r="341" spans="1:10" ht="15.5" x14ac:dyDescent="0.35">
      <c r="A341" s="45"/>
      <c r="B341" s="45"/>
      <c r="C341" s="45"/>
      <c r="D341" s="78"/>
      <c r="E341" s="78"/>
      <c r="F341" s="45"/>
      <c r="G341" s="45"/>
      <c r="H341" s="79"/>
      <c r="I341" s="79"/>
      <c r="J341" s="45"/>
    </row>
    <row r="342" spans="1:10" ht="15.5" x14ac:dyDescent="0.35">
      <c r="A342" s="45"/>
      <c r="B342" s="45"/>
      <c r="C342" s="45"/>
      <c r="D342" s="78"/>
      <c r="E342" s="78"/>
      <c r="F342" s="45"/>
      <c r="G342" s="45"/>
      <c r="H342" s="79"/>
      <c r="I342" s="79"/>
      <c r="J342" s="45"/>
    </row>
    <row r="343" spans="1:10" ht="15.5" x14ac:dyDescent="0.35">
      <c r="A343" s="45"/>
      <c r="B343" s="45"/>
      <c r="C343" s="45"/>
      <c r="D343" s="78"/>
      <c r="E343" s="78"/>
      <c r="F343" s="45"/>
      <c r="G343" s="45"/>
      <c r="H343" s="79"/>
      <c r="I343" s="79"/>
      <c r="J343" s="45"/>
    </row>
    <row r="344" spans="1:10" ht="15.5" x14ac:dyDescent="0.35">
      <c r="A344" s="45"/>
      <c r="B344" s="45"/>
      <c r="C344" s="45"/>
      <c r="D344" s="78"/>
      <c r="E344" s="78"/>
      <c r="F344" s="45"/>
      <c r="G344" s="45"/>
      <c r="H344" s="79"/>
      <c r="I344" s="79"/>
      <c r="J344" s="45"/>
    </row>
    <row r="345" spans="1:10" ht="15.5" x14ac:dyDescent="0.35">
      <c r="A345" s="45"/>
      <c r="B345" s="45"/>
      <c r="C345" s="45"/>
      <c r="D345" s="78"/>
      <c r="E345" s="78"/>
      <c r="F345" s="45"/>
      <c r="G345" s="45"/>
      <c r="H345" s="79"/>
      <c r="I345" s="79"/>
      <c r="J345" s="45"/>
    </row>
    <row r="346" spans="1:10" ht="15.5" x14ac:dyDescent="0.35">
      <c r="A346" s="45"/>
      <c r="B346" s="45"/>
      <c r="C346" s="45"/>
      <c r="D346" s="78"/>
      <c r="E346" s="78"/>
      <c r="F346" s="45"/>
      <c r="G346" s="45"/>
      <c r="H346" s="79"/>
      <c r="I346" s="79"/>
      <c r="J346" s="45"/>
    </row>
    <row r="347" spans="1:10" ht="15.5" x14ac:dyDescent="0.35">
      <c r="A347" s="45"/>
      <c r="B347" s="45"/>
      <c r="C347" s="45"/>
      <c r="D347" s="78"/>
      <c r="E347" s="78"/>
      <c r="F347" s="45"/>
      <c r="G347" s="45"/>
      <c r="H347" s="79"/>
      <c r="I347" s="79"/>
      <c r="J347" s="45"/>
    </row>
    <row r="348" spans="1:10" ht="15.5" x14ac:dyDescent="0.35">
      <c r="A348" s="45"/>
      <c r="B348" s="45"/>
      <c r="C348" s="45"/>
      <c r="D348" s="78"/>
      <c r="E348" s="78"/>
      <c r="F348" s="45"/>
      <c r="G348" s="45"/>
      <c r="H348" s="79"/>
      <c r="I348" s="79"/>
      <c r="J348" s="45"/>
    </row>
    <row r="349" spans="1:10" ht="15.5" x14ac:dyDescent="0.35">
      <c r="A349" s="45"/>
      <c r="B349" s="45"/>
      <c r="C349" s="45"/>
      <c r="D349" s="78"/>
      <c r="E349" s="78"/>
      <c r="F349" s="45"/>
      <c r="G349" s="45"/>
      <c r="H349" s="79"/>
      <c r="I349" s="79"/>
      <c r="J349" s="45"/>
    </row>
    <row r="350" spans="1:10" ht="15.5" x14ac:dyDescent="0.35">
      <c r="A350" s="45"/>
      <c r="B350" s="45"/>
      <c r="C350" s="45"/>
      <c r="D350" s="78"/>
      <c r="E350" s="78"/>
      <c r="F350" s="45"/>
      <c r="G350" s="45"/>
      <c r="H350" s="79"/>
      <c r="I350" s="79"/>
      <c r="J350" s="45"/>
    </row>
    <row r="351" spans="1:10" ht="15.5" x14ac:dyDescent="0.35">
      <c r="A351" s="45"/>
      <c r="B351" s="45"/>
      <c r="C351" s="45"/>
      <c r="D351" s="78"/>
      <c r="E351" s="78"/>
      <c r="F351" s="45"/>
      <c r="G351" s="45"/>
      <c r="H351" s="79"/>
      <c r="I351" s="79"/>
      <c r="J351" s="45"/>
    </row>
    <row r="352" spans="1:10" ht="15.5" x14ac:dyDescent="0.35">
      <c r="A352" s="45"/>
      <c r="B352" s="45"/>
      <c r="C352" s="45"/>
      <c r="D352" s="78"/>
      <c r="E352" s="78"/>
      <c r="F352" s="45"/>
      <c r="G352" s="45"/>
      <c r="H352" s="79"/>
      <c r="I352" s="79"/>
      <c r="J352" s="45"/>
    </row>
    <row r="353" spans="1:10" ht="15.5" x14ac:dyDescent="0.35">
      <c r="A353" s="45"/>
      <c r="B353" s="45"/>
      <c r="C353" s="45"/>
      <c r="D353" s="78"/>
      <c r="E353" s="78"/>
      <c r="F353" s="45"/>
      <c r="G353" s="45"/>
      <c r="H353" s="79"/>
      <c r="I353" s="79"/>
      <c r="J353" s="45"/>
    </row>
    <row r="354" spans="1:10" ht="15.5" x14ac:dyDescent="0.35">
      <c r="A354" s="45"/>
      <c r="B354" s="45"/>
      <c r="C354" s="45"/>
      <c r="D354" s="78"/>
      <c r="E354" s="78"/>
      <c r="F354" s="45"/>
      <c r="G354" s="45"/>
      <c r="H354" s="79"/>
      <c r="I354" s="79"/>
      <c r="J354" s="45"/>
    </row>
    <row r="355" spans="1:10" ht="15.5" x14ac:dyDescent="0.35">
      <c r="A355" s="45"/>
      <c r="B355" s="45"/>
      <c r="C355" s="45"/>
      <c r="D355" s="78"/>
      <c r="E355" s="78"/>
      <c r="F355" s="45"/>
      <c r="G355" s="45"/>
      <c r="H355" s="79"/>
      <c r="I355" s="79"/>
      <c r="J355" s="45"/>
    </row>
    <row r="356" spans="1:10" ht="15.5" x14ac:dyDescent="0.35">
      <c r="A356" s="45"/>
      <c r="B356" s="45"/>
      <c r="C356" s="45"/>
      <c r="D356" s="78"/>
      <c r="E356" s="78"/>
      <c r="F356" s="45"/>
      <c r="G356" s="45"/>
      <c r="H356" s="79"/>
      <c r="I356" s="79"/>
      <c r="J356" s="45"/>
    </row>
    <row r="357" spans="1:10" ht="15.5" x14ac:dyDescent="0.35">
      <c r="A357" s="45"/>
      <c r="B357" s="45"/>
      <c r="C357" s="45"/>
      <c r="D357" s="78"/>
      <c r="E357" s="78"/>
      <c r="F357" s="45"/>
      <c r="G357" s="45"/>
      <c r="H357" s="79"/>
      <c r="I357" s="79"/>
      <c r="J357" s="45"/>
    </row>
    <row r="358" spans="1:10" ht="15.5" x14ac:dyDescent="0.35">
      <c r="A358" s="45"/>
      <c r="B358" s="45"/>
      <c r="C358" s="45"/>
      <c r="D358" s="78"/>
      <c r="E358" s="78"/>
      <c r="F358" s="45"/>
      <c r="G358" s="45"/>
      <c r="H358" s="79"/>
      <c r="I358" s="79"/>
      <c r="J358" s="45"/>
    </row>
    <row r="359" spans="1:10" ht="15.5" x14ac:dyDescent="0.35">
      <c r="A359" s="45"/>
      <c r="B359" s="45"/>
      <c r="C359" s="45"/>
      <c r="D359" s="78"/>
      <c r="E359" s="78"/>
      <c r="F359" s="45"/>
      <c r="G359" s="45"/>
      <c r="H359" s="79"/>
      <c r="I359" s="79"/>
      <c r="J359" s="45"/>
    </row>
    <row r="360" spans="1:10" ht="15.5" x14ac:dyDescent="0.35">
      <c r="A360" s="45"/>
      <c r="B360" s="45"/>
      <c r="C360" s="45"/>
      <c r="D360" s="78"/>
      <c r="E360" s="78"/>
      <c r="F360" s="45"/>
      <c r="G360" s="45"/>
      <c r="H360" s="79"/>
      <c r="I360" s="79"/>
      <c r="J360" s="45"/>
    </row>
    <row r="361" spans="1:10" ht="15.5" x14ac:dyDescent="0.35">
      <c r="A361" s="45"/>
      <c r="B361" s="45"/>
      <c r="C361" s="45"/>
      <c r="D361" s="78"/>
      <c r="E361" s="78"/>
      <c r="F361" s="45"/>
      <c r="G361" s="45"/>
      <c r="H361" s="79"/>
      <c r="I361" s="79"/>
      <c r="J361" s="45"/>
    </row>
    <row r="362" spans="1:10" ht="15.5" x14ac:dyDescent="0.35">
      <c r="A362" s="45"/>
      <c r="B362" s="45"/>
      <c r="C362" s="45"/>
      <c r="D362" s="78"/>
      <c r="E362" s="78"/>
      <c r="F362" s="45"/>
      <c r="G362" s="45"/>
      <c r="H362" s="79"/>
      <c r="I362" s="79"/>
      <c r="J362" s="45"/>
    </row>
    <row r="363" spans="1:10" ht="15.5" x14ac:dyDescent="0.35">
      <c r="A363" s="45"/>
      <c r="B363" s="45"/>
      <c r="C363" s="45"/>
      <c r="D363" s="78"/>
      <c r="E363" s="78"/>
      <c r="F363" s="45"/>
      <c r="G363" s="45"/>
      <c r="H363" s="79"/>
      <c r="I363" s="79"/>
      <c r="J363" s="45"/>
    </row>
    <row r="364" spans="1:10" ht="15.5" x14ac:dyDescent="0.35">
      <c r="A364" s="45"/>
      <c r="B364" s="45"/>
      <c r="C364" s="45"/>
      <c r="D364" s="78"/>
      <c r="E364" s="78"/>
      <c r="F364" s="45"/>
      <c r="G364" s="45"/>
      <c r="H364" s="79"/>
      <c r="I364" s="79"/>
      <c r="J364" s="45"/>
    </row>
    <row r="365" spans="1:10" ht="15.5" x14ac:dyDescent="0.35">
      <c r="A365" s="45"/>
      <c r="B365" s="45"/>
      <c r="C365" s="45"/>
      <c r="D365" s="78"/>
      <c r="E365" s="78"/>
      <c r="F365" s="45"/>
      <c r="G365" s="45"/>
      <c r="H365" s="79"/>
      <c r="I365" s="79"/>
      <c r="J365" s="45"/>
    </row>
    <row r="366" spans="1:10" ht="15.5" x14ac:dyDescent="0.35">
      <c r="A366" s="45"/>
      <c r="B366" s="45"/>
      <c r="C366" s="45"/>
      <c r="D366" s="78"/>
      <c r="E366" s="78"/>
      <c r="F366" s="45"/>
      <c r="G366" s="45"/>
      <c r="H366" s="79"/>
      <c r="I366" s="79"/>
      <c r="J366" s="45"/>
    </row>
    <row r="367" spans="1:10" ht="15.5" x14ac:dyDescent="0.35">
      <c r="A367" s="45"/>
      <c r="B367" s="45"/>
      <c r="C367" s="45"/>
      <c r="D367" s="78"/>
      <c r="E367" s="78"/>
      <c r="F367" s="45"/>
      <c r="G367" s="45"/>
      <c r="H367" s="79"/>
      <c r="I367" s="79"/>
      <c r="J367" s="45"/>
    </row>
    <row r="368" spans="1:10" ht="15.5" x14ac:dyDescent="0.35">
      <c r="A368" s="45"/>
      <c r="B368" s="45"/>
      <c r="C368" s="45"/>
      <c r="D368" s="78"/>
      <c r="E368" s="78"/>
      <c r="F368" s="45"/>
      <c r="G368" s="45"/>
      <c r="H368" s="79"/>
      <c r="I368" s="79"/>
      <c r="J368" s="45"/>
    </row>
    <row r="369" spans="1:10" ht="15.5" x14ac:dyDescent="0.35">
      <c r="A369" s="45"/>
      <c r="B369" s="45"/>
      <c r="C369" s="45"/>
      <c r="D369" s="78"/>
      <c r="E369" s="78"/>
      <c r="F369" s="45"/>
      <c r="G369" s="45"/>
      <c r="H369" s="79"/>
      <c r="I369" s="79"/>
      <c r="J369" s="45"/>
    </row>
  </sheetData>
  <mergeCells count="5">
    <mergeCell ref="A3:J3"/>
    <mergeCell ref="A5:J5"/>
    <mergeCell ref="A4:J4"/>
    <mergeCell ref="A1:I1"/>
    <mergeCell ref="A2:I2"/>
  </mergeCells>
  <hyperlinks>
    <hyperlink ref="J1" location="'Contents page'!A1" display="Return to contents" xr:uid="{900B4339-6DFE-49D7-9B9E-CB747490EFA6}"/>
  </hyperlinks>
  <printOptions horizontalCentered="1" verticalCentered="1"/>
  <pageMargins left="0.70866141732283472" right="0.70866141732283472" top="0.74803149606299213" bottom="0.74803149606299213" header="0.31496062992125984" footer="0.31496062992125984"/>
  <pageSetup paperSize="9" pageOrder="overThenDown" orientation="landscape" r:id="rId1"/>
  <headerFooter>
    <oddFooter>&amp;L&amp;A&amp;C&amp;F&amp;R&amp;D</oddFooter>
  </headerFooter>
  <tableParts count="1">
    <tablePart r:id="rId2"/>
  </tableParts>
  <extLst>
    <ext xmlns:x14="http://schemas.microsoft.com/office/spreadsheetml/2009/9/main" uri="{CCE6A557-97BC-4b89-ADB6-D9C93CAAB3DF}">
      <x14:dataValidations xmlns:xm="http://schemas.microsoft.com/office/excel/2006/main" count="1">
        <x14:dataValidation type="list" allowBlank="1" showInputMessage="1" showErrorMessage="1" xr:uid="{6FC584A8-7306-45B6-A581-2D592C6804A1}">
          <x14:formula1>
            <xm:f>'drop down'!$A$3:$A$4</xm:f>
          </x14:formula1>
          <xm:sqref>H7:I425</xm:sqref>
        </x14:dataValidation>
      </x14:dataValidations>
    </ext>
  </extLst>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CA0C00F-3EAB-4709-9C57-3FD8DAB8A6FA}">
  <sheetPr>
    <tabColor rgb="FF174942"/>
  </sheetPr>
  <dimension ref="A1:P351"/>
  <sheetViews>
    <sheetView zoomScaleNormal="100" zoomScaleSheetLayoutView="132" workbookViewId="0">
      <pane ySplit="3" topLeftCell="A4" activePane="bottomLeft" state="frozen"/>
      <selection pane="bottomLeft" activeCell="D20" sqref="D20"/>
    </sheetView>
  </sheetViews>
  <sheetFormatPr defaultColWidth="0" defaultRowHeight="14.5" x14ac:dyDescent="0.35"/>
  <cols>
    <col min="1" max="2" width="11.54296875" style="9" customWidth="1"/>
    <col min="3" max="3" width="15.81640625" style="9" customWidth="1"/>
    <col min="4" max="4" width="16.453125" style="9" customWidth="1"/>
    <col min="5" max="5" width="21" style="9" customWidth="1"/>
    <col min="6" max="6" width="15.1796875" customWidth="1"/>
    <col min="7" max="16" width="0" hidden="1" customWidth="1"/>
    <col min="17" max="16384" width="8.7265625" hidden="1"/>
  </cols>
  <sheetData>
    <row r="1" spans="1:16" ht="35.15" customHeight="1" x14ac:dyDescent="0.35">
      <c r="A1" s="357" t="s">
        <v>297</v>
      </c>
      <c r="B1" s="357"/>
      <c r="C1" s="357"/>
      <c r="D1" s="357"/>
      <c r="E1" s="357"/>
      <c r="F1" s="245" t="s">
        <v>294</v>
      </c>
    </row>
    <row r="2" spans="1:16" ht="8" customHeight="1" x14ac:dyDescent="0.35">
      <c r="A2" s="358"/>
      <c r="B2" s="358"/>
      <c r="C2" s="358"/>
      <c r="D2" s="358"/>
      <c r="E2" s="358"/>
      <c r="F2" s="35"/>
    </row>
    <row r="3" spans="1:16" ht="31" x14ac:dyDescent="0.35">
      <c r="A3" s="73" t="s">
        <v>296</v>
      </c>
      <c r="B3" s="73" t="s">
        <v>55</v>
      </c>
      <c r="C3" s="73" t="s">
        <v>39</v>
      </c>
      <c r="D3" s="73" t="s">
        <v>314</v>
      </c>
      <c r="E3" s="73" t="s">
        <v>52</v>
      </c>
      <c r="F3" s="73" t="s">
        <v>237</v>
      </c>
      <c r="P3" s="7"/>
    </row>
    <row r="4" spans="1:16" ht="16.5" customHeight="1" x14ac:dyDescent="0.35">
      <c r="A4" s="45"/>
      <c r="B4" s="45"/>
      <c r="C4" s="77"/>
      <c r="D4" s="78"/>
      <c r="E4" s="45"/>
      <c r="F4" s="45"/>
    </row>
    <row r="5" spans="1:16" ht="15.5" x14ac:dyDescent="0.35">
      <c r="A5" s="45"/>
      <c r="B5" s="45"/>
      <c r="C5" s="77"/>
      <c r="D5" s="78"/>
      <c r="E5" s="45"/>
      <c r="F5" s="45"/>
    </row>
    <row r="6" spans="1:16" ht="15.5" x14ac:dyDescent="0.35">
      <c r="A6" s="45"/>
      <c r="B6" s="45"/>
      <c r="C6" s="77"/>
      <c r="D6" s="78"/>
      <c r="E6" s="45"/>
      <c r="F6" s="45"/>
    </row>
    <row r="7" spans="1:16" ht="15.5" x14ac:dyDescent="0.35">
      <c r="A7" s="45"/>
      <c r="B7" s="45"/>
      <c r="C7" s="77"/>
      <c r="D7" s="78"/>
      <c r="E7" s="45"/>
      <c r="F7" s="45"/>
    </row>
    <row r="8" spans="1:16" ht="15.5" x14ac:dyDescent="0.35">
      <c r="A8" s="45"/>
      <c r="B8" s="45"/>
      <c r="C8" s="45"/>
      <c r="D8" s="78"/>
      <c r="E8" s="45"/>
      <c r="F8" s="45"/>
    </row>
    <row r="9" spans="1:16" ht="15.5" x14ac:dyDescent="0.35">
      <c r="A9" s="45"/>
      <c r="B9" s="45"/>
      <c r="C9" s="45"/>
      <c r="D9" s="78"/>
      <c r="E9" s="45"/>
      <c r="F9" s="45"/>
    </row>
    <row r="10" spans="1:16" ht="15.5" x14ac:dyDescent="0.35">
      <c r="A10" s="45"/>
      <c r="B10" s="45"/>
      <c r="C10" s="45"/>
      <c r="D10" s="78"/>
      <c r="E10" s="45"/>
      <c r="F10" s="45"/>
    </row>
    <row r="11" spans="1:16" ht="15.5" x14ac:dyDescent="0.35">
      <c r="A11" s="45"/>
      <c r="B11" s="45"/>
      <c r="C11" s="45"/>
      <c r="D11" s="78"/>
      <c r="E11" s="45"/>
      <c r="F11" s="45"/>
    </row>
    <row r="12" spans="1:16" ht="15.5" x14ac:dyDescent="0.35">
      <c r="A12" s="45"/>
      <c r="B12" s="45"/>
      <c r="C12" s="45"/>
      <c r="D12" s="78"/>
      <c r="E12" s="45"/>
      <c r="F12" s="45"/>
    </row>
    <row r="13" spans="1:16" ht="15.5" x14ac:dyDescent="0.35">
      <c r="A13" s="45"/>
      <c r="B13" s="45"/>
      <c r="C13" s="45"/>
      <c r="D13" s="78"/>
      <c r="E13" s="45"/>
      <c r="F13" s="45"/>
    </row>
    <row r="14" spans="1:16" ht="15.5" x14ac:dyDescent="0.35">
      <c r="A14" s="45"/>
      <c r="B14" s="45"/>
      <c r="C14" s="45"/>
      <c r="D14" s="78"/>
      <c r="E14" s="45"/>
      <c r="F14" s="45"/>
    </row>
    <row r="15" spans="1:16" ht="15.5" x14ac:dyDescent="0.35">
      <c r="A15" s="45"/>
      <c r="B15" s="45"/>
      <c r="C15" s="45"/>
      <c r="D15" s="78"/>
      <c r="E15" s="45"/>
      <c r="F15" s="45"/>
    </row>
    <row r="16" spans="1:16" ht="15.5" x14ac:dyDescent="0.35">
      <c r="A16" s="45"/>
      <c r="B16" s="45"/>
      <c r="C16" s="45"/>
      <c r="D16" s="78"/>
      <c r="E16" s="45"/>
      <c r="F16" s="45"/>
    </row>
    <row r="17" spans="1:6" ht="15.5" x14ac:dyDescent="0.35">
      <c r="A17" s="45"/>
      <c r="B17" s="45"/>
      <c r="C17" s="45"/>
      <c r="D17" s="78"/>
      <c r="E17" s="45"/>
      <c r="F17" s="45"/>
    </row>
    <row r="18" spans="1:6" ht="15.5" x14ac:dyDescent="0.35">
      <c r="A18" s="45"/>
      <c r="B18" s="45"/>
      <c r="C18" s="45"/>
      <c r="D18" s="78"/>
      <c r="E18" s="45"/>
      <c r="F18" s="45"/>
    </row>
    <row r="19" spans="1:6" ht="15.5" x14ac:dyDescent="0.35">
      <c r="A19" s="45"/>
      <c r="B19" s="45"/>
      <c r="C19" s="45"/>
      <c r="D19" s="78"/>
      <c r="E19" s="45"/>
      <c r="F19" s="45"/>
    </row>
    <row r="20" spans="1:6" ht="15.5" x14ac:dyDescent="0.35">
      <c r="A20" s="45"/>
      <c r="B20" s="45"/>
      <c r="C20" s="45"/>
      <c r="D20" s="78"/>
      <c r="E20" s="45"/>
      <c r="F20" s="45"/>
    </row>
    <row r="21" spans="1:6" ht="15.5" x14ac:dyDescent="0.35">
      <c r="A21" s="45"/>
      <c r="B21" s="45"/>
      <c r="C21" s="45"/>
      <c r="D21" s="78"/>
      <c r="E21" s="45"/>
      <c r="F21" s="45"/>
    </row>
    <row r="22" spans="1:6" ht="15.5" x14ac:dyDescent="0.35">
      <c r="A22" s="45"/>
      <c r="B22" s="45"/>
      <c r="C22" s="45"/>
      <c r="D22" s="78"/>
      <c r="E22" s="45"/>
      <c r="F22" s="45"/>
    </row>
    <row r="23" spans="1:6" ht="15.5" x14ac:dyDescent="0.35">
      <c r="A23" s="45"/>
      <c r="B23" s="45"/>
      <c r="C23" s="45"/>
      <c r="D23" s="78"/>
      <c r="E23" s="45"/>
      <c r="F23" s="45"/>
    </row>
    <row r="24" spans="1:6" ht="15.5" x14ac:dyDescent="0.35">
      <c r="A24" s="45"/>
      <c r="B24" s="45"/>
      <c r="C24" s="45"/>
      <c r="D24" s="78"/>
      <c r="E24" s="45"/>
      <c r="F24" s="45"/>
    </row>
    <row r="25" spans="1:6" ht="15.5" x14ac:dyDescent="0.35">
      <c r="A25" s="45"/>
      <c r="B25" s="45"/>
      <c r="C25" s="45"/>
      <c r="D25" s="78"/>
      <c r="E25" s="45"/>
      <c r="F25" s="45"/>
    </row>
    <row r="26" spans="1:6" ht="15.5" x14ac:dyDescent="0.35">
      <c r="A26" s="45"/>
      <c r="B26" s="45"/>
      <c r="C26" s="45"/>
      <c r="D26" s="78"/>
      <c r="E26" s="45"/>
      <c r="F26" s="45"/>
    </row>
    <row r="27" spans="1:6" ht="15.5" x14ac:dyDescent="0.35">
      <c r="A27" s="45"/>
      <c r="B27" s="45"/>
      <c r="C27" s="45"/>
      <c r="D27" s="78"/>
      <c r="E27" s="45"/>
      <c r="F27" s="45"/>
    </row>
    <row r="28" spans="1:6" ht="15.5" x14ac:dyDescent="0.35">
      <c r="A28" s="45"/>
      <c r="B28" s="45"/>
      <c r="C28" s="45"/>
      <c r="D28" s="78"/>
      <c r="E28" s="45"/>
      <c r="F28" s="45"/>
    </row>
    <row r="29" spans="1:6" ht="15.5" x14ac:dyDescent="0.35">
      <c r="A29" s="45"/>
      <c r="B29" s="45"/>
      <c r="C29" s="45"/>
      <c r="D29" s="78"/>
      <c r="E29" s="45"/>
      <c r="F29" s="45"/>
    </row>
    <row r="30" spans="1:6" ht="15.5" x14ac:dyDescent="0.35">
      <c r="A30" s="45"/>
      <c r="B30" s="45"/>
      <c r="C30" s="45"/>
      <c r="D30" s="78"/>
      <c r="E30" s="45"/>
      <c r="F30" s="45"/>
    </row>
    <row r="31" spans="1:6" ht="15.5" x14ac:dyDescent="0.35">
      <c r="A31" s="45"/>
      <c r="B31" s="45"/>
      <c r="C31" s="45"/>
      <c r="D31" s="78"/>
      <c r="E31" s="45"/>
      <c r="F31" s="45"/>
    </row>
    <row r="32" spans="1:6" ht="15.5" x14ac:dyDescent="0.35">
      <c r="A32" s="45"/>
      <c r="B32" s="45"/>
      <c r="C32" s="45"/>
      <c r="D32" s="78"/>
      <c r="E32" s="45"/>
      <c r="F32" s="45"/>
    </row>
    <row r="33" spans="1:6" ht="15.5" x14ac:dyDescent="0.35">
      <c r="A33" s="45"/>
      <c r="B33" s="45"/>
      <c r="C33" s="45"/>
      <c r="D33" s="78"/>
      <c r="E33" s="45"/>
      <c r="F33" s="45"/>
    </row>
    <row r="34" spans="1:6" ht="15.5" x14ac:dyDescent="0.35">
      <c r="A34" s="45"/>
      <c r="B34" s="45"/>
      <c r="C34" s="45"/>
      <c r="D34" s="78"/>
      <c r="E34" s="45"/>
      <c r="F34" s="45"/>
    </row>
    <row r="35" spans="1:6" ht="15.5" x14ac:dyDescent="0.35">
      <c r="A35" s="45"/>
      <c r="B35" s="45"/>
      <c r="C35" s="45"/>
      <c r="D35" s="78"/>
      <c r="E35" s="45"/>
      <c r="F35" s="45"/>
    </row>
    <row r="36" spans="1:6" ht="15.5" x14ac:dyDescent="0.35">
      <c r="A36" s="45"/>
      <c r="B36" s="45"/>
      <c r="C36" s="45"/>
      <c r="D36" s="78"/>
      <c r="E36" s="45"/>
      <c r="F36" s="45"/>
    </row>
    <row r="37" spans="1:6" ht="15.5" x14ac:dyDescent="0.35">
      <c r="A37" s="45"/>
      <c r="B37" s="45"/>
      <c r="C37" s="45"/>
      <c r="D37" s="78"/>
      <c r="E37" s="45"/>
      <c r="F37" s="45"/>
    </row>
    <row r="38" spans="1:6" ht="15.5" x14ac:dyDescent="0.35">
      <c r="A38" s="45"/>
      <c r="B38" s="45"/>
      <c r="C38" s="45"/>
      <c r="D38" s="78"/>
      <c r="E38" s="45"/>
      <c r="F38" s="45"/>
    </row>
    <row r="39" spans="1:6" ht="15.5" x14ac:dyDescent="0.35">
      <c r="A39" s="45"/>
      <c r="B39" s="45"/>
      <c r="C39" s="45"/>
      <c r="D39" s="78"/>
      <c r="E39" s="45"/>
      <c r="F39" s="45"/>
    </row>
    <row r="40" spans="1:6" ht="15.5" x14ac:dyDescent="0.35">
      <c r="A40" s="45"/>
      <c r="B40" s="45"/>
      <c r="C40" s="45"/>
      <c r="D40" s="78"/>
      <c r="E40" s="45"/>
      <c r="F40" s="45"/>
    </row>
    <row r="41" spans="1:6" ht="15.5" x14ac:dyDescent="0.35">
      <c r="A41" s="45"/>
      <c r="B41" s="45"/>
      <c r="C41" s="45"/>
      <c r="D41" s="78"/>
      <c r="E41" s="45"/>
      <c r="F41" s="45"/>
    </row>
    <row r="42" spans="1:6" ht="15.5" x14ac:dyDescent="0.35">
      <c r="A42" s="45"/>
      <c r="B42" s="45"/>
      <c r="C42" s="45"/>
      <c r="D42" s="78"/>
      <c r="E42" s="45"/>
      <c r="F42" s="45"/>
    </row>
    <row r="43" spans="1:6" ht="15.5" x14ac:dyDescent="0.35">
      <c r="A43" s="45"/>
      <c r="B43" s="45"/>
      <c r="C43" s="45"/>
      <c r="D43" s="78"/>
      <c r="E43" s="45"/>
      <c r="F43" s="45"/>
    </row>
    <row r="44" spans="1:6" ht="15.5" x14ac:dyDescent="0.35">
      <c r="A44" s="45"/>
      <c r="B44" s="45"/>
      <c r="C44" s="45"/>
      <c r="D44" s="78"/>
      <c r="E44" s="45"/>
      <c r="F44" s="45"/>
    </row>
    <row r="45" spans="1:6" ht="15.5" x14ac:dyDescent="0.35">
      <c r="A45" s="45"/>
      <c r="B45" s="45"/>
      <c r="C45" s="45"/>
      <c r="D45" s="78"/>
      <c r="E45" s="45"/>
      <c r="F45" s="45"/>
    </row>
    <row r="46" spans="1:6" ht="15.5" x14ac:dyDescent="0.35">
      <c r="A46" s="45"/>
      <c r="B46" s="45"/>
      <c r="C46" s="45"/>
      <c r="D46" s="78"/>
      <c r="E46" s="45"/>
      <c r="F46" s="45"/>
    </row>
    <row r="47" spans="1:6" ht="15.5" x14ac:dyDescent="0.35">
      <c r="A47" s="45"/>
      <c r="B47" s="45"/>
      <c r="C47" s="45"/>
      <c r="D47" s="78"/>
      <c r="E47" s="45"/>
      <c r="F47" s="45"/>
    </row>
    <row r="48" spans="1:6" ht="15.5" x14ac:dyDescent="0.35">
      <c r="A48" s="45"/>
      <c r="B48" s="45"/>
      <c r="C48" s="45"/>
      <c r="D48" s="78"/>
      <c r="E48" s="45"/>
      <c r="F48" s="45"/>
    </row>
    <row r="49" spans="1:6" ht="15.5" x14ac:dyDescent="0.35">
      <c r="A49" s="45"/>
      <c r="B49" s="45"/>
      <c r="C49" s="45"/>
      <c r="D49" s="78"/>
      <c r="E49" s="45"/>
      <c r="F49" s="45"/>
    </row>
    <row r="50" spans="1:6" ht="15.5" x14ac:dyDescent="0.35">
      <c r="A50" s="45"/>
      <c r="B50" s="45"/>
      <c r="C50" s="45"/>
      <c r="D50" s="78"/>
      <c r="E50" s="45"/>
      <c r="F50" s="45"/>
    </row>
    <row r="51" spans="1:6" ht="15.5" x14ac:dyDescent="0.35">
      <c r="A51" s="45"/>
      <c r="B51" s="45"/>
      <c r="C51" s="45"/>
      <c r="D51" s="78"/>
      <c r="E51" s="45"/>
      <c r="F51" s="45"/>
    </row>
    <row r="52" spans="1:6" ht="15.5" x14ac:dyDescent="0.35">
      <c r="A52" s="45"/>
      <c r="B52" s="45"/>
      <c r="C52" s="45"/>
      <c r="D52" s="78"/>
      <c r="E52" s="45"/>
      <c r="F52" s="45"/>
    </row>
    <row r="53" spans="1:6" ht="15.5" x14ac:dyDescent="0.35">
      <c r="A53" s="45"/>
      <c r="B53" s="45"/>
      <c r="C53" s="45"/>
      <c r="D53" s="78"/>
      <c r="E53" s="45"/>
      <c r="F53" s="45"/>
    </row>
    <row r="54" spans="1:6" ht="15.5" x14ac:dyDescent="0.35">
      <c r="A54" s="45"/>
      <c r="B54" s="45"/>
      <c r="C54" s="45"/>
      <c r="D54" s="78"/>
      <c r="E54" s="45"/>
      <c r="F54" s="45"/>
    </row>
    <row r="55" spans="1:6" ht="15.5" x14ac:dyDescent="0.35">
      <c r="A55" s="45"/>
      <c r="B55" s="45"/>
      <c r="C55" s="45"/>
      <c r="D55" s="78"/>
      <c r="E55" s="45"/>
      <c r="F55" s="45"/>
    </row>
    <row r="56" spans="1:6" ht="15.5" x14ac:dyDescent="0.35">
      <c r="A56" s="45"/>
      <c r="B56" s="45"/>
      <c r="C56" s="45"/>
      <c r="D56" s="78"/>
      <c r="E56" s="45"/>
      <c r="F56" s="45"/>
    </row>
    <row r="57" spans="1:6" ht="15.5" x14ac:dyDescent="0.35">
      <c r="A57" s="45"/>
      <c r="B57" s="45"/>
      <c r="C57" s="45"/>
      <c r="D57" s="78"/>
      <c r="E57" s="45"/>
      <c r="F57" s="45"/>
    </row>
    <row r="58" spans="1:6" ht="15.5" x14ac:dyDescent="0.35">
      <c r="A58" s="45"/>
      <c r="B58" s="45"/>
      <c r="C58" s="45"/>
      <c r="D58" s="78"/>
      <c r="E58" s="45"/>
      <c r="F58" s="45"/>
    </row>
    <row r="59" spans="1:6" ht="15.5" x14ac:dyDescent="0.35">
      <c r="A59" s="45"/>
      <c r="B59" s="45"/>
      <c r="C59" s="45"/>
      <c r="D59" s="78"/>
      <c r="E59" s="45"/>
      <c r="F59" s="45"/>
    </row>
    <row r="60" spans="1:6" ht="15.5" x14ac:dyDescent="0.35">
      <c r="A60" s="45"/>
      <c r="B60" s="45"/>
      <c r="C60" s="45"/>
      <c r="D60" s="78"/>
      <c r="E60" s="45"/>
      <c r="F60" s="45"/>
    </row>
    <row r="61" spans="1:6" ht="15.5" x14ac:dyDescent="0.35">
      <c r="A61" s="45"/>
      <c r="B61" s="45"/>
      <c r="C61" s="45"/>
      <c r="D61" s="78"/>
      <c r="E61" s="45"/>
      <c r="F61" s="45"/>
    </row>
    <row r="62" spans="1:6" ht="15.5" x14ac:dyDescent="0.35">
      <c r="A62" s="45"/>
      <c r="B62" s="45"/>
      <c r="C62" s="45"/>
      <c r="D62" s="78"/>
      <c r="E62" s="45"/>
      <c r="F62" s="45"/>
    </row>
    <row r="63" spans="1:6" ht="15.5" x14ac:dyDescent="0.35">
      <c r="A63" s="45"/>
      <c r="B63" s="45"/>
      <c r="C63" s="45"/>
      <c r="D63" s="78"/>
      <c r="E63" s="45"/>
      <c r="F63" s="45"/>
    </row>
    <row r="64" spans="1:6" ht="15.5" x14ac:dyDescent="0.35">
      <c r="A64" s="45"/>
      <c r="B64" s="45"/>
      <c r="C64" s="45"/>
      <c r="D64" s="78"/>
      <c r="E64" s="45"/>
      <c r="F64" s="45"/>
    </row>
    <row r="65" spans="1:6" ht="15.5" x14ac:dyDescent="0.35">
      <c r="A65" s="45"/>
      <c r="B65" s="45"/>
      <c r="C65" s="45"/>
      <c r="D65" s="78"/>
      <c r="E65" s="45"/>
      <c r="F65" s="45"/>
    </row>
    <row r="66" spans="1:6" ht="15.5" x14ac:dyDescent="0.35">
      <c r="A66" s="45"/>
      <c r="B66" s="45"/>
      <c r="C66" s="45"/>
      <c r="D66" s="78"/>
      <c r="E66" s="45"/>
      <c r="F66" s="45"/>
    </row>
    <row r="67" spans="1:6" ht="15.5" x14ac:dyDescent="0.35">
      <c r="A67" s="45"/>
      <c r="B67" s="45"/>
      <c r="C67" s="45"/>
      <c r="D67" s="78"/>
      <c r="E67" s="45"/>
      <c r="F67" s="45"/>
    </row>
    <row r="68" spans="1:6" ht="15.5" x14ac:dyDescent="0.35">
      <c r="A68" s="45"/>
      <c r="B68" s="45"/>
      <c r="C68" s="45"/>
      <c r="D68" s="78"/>
      <c r="E68" s="45"/>
      <c r="F68" s="45"/>
    </row>
    <row r="69" spans="1:6" ht="15.5" x14ac:dyDescent="0.35">
      <c r="A69" s="45"/>
      <c r="B69" s="45"/>
      <c r="C69" s="45"/>
      <c r="D69" s="78"/>
      <c r="E69" s="45"/>
      <c r="F69" s="45"/>
    </row>
    <row r="70" spans="1:6" ht="15.5" x14ac:dyDescent="0.35">
      <c r="A70" s="45"/>
      <c r="B70" s="45"/>
      <c r="C70" s="45"/>
      <c r="D70" s="78"/>
      <c r="E70" s="45"/>
      <c r="F70" s="45"/>
    </row>
    <row r="71" spans="1:6" ht="15.5" x14ac:dyDescent="0.35">
      <c r="A71" s="45"/>
      <c r="B71" s="45"/>
      <c r="C71" s="45"/>
      <c r="D71" s="78"/>
      <c r="E71" s="45"/>
      <c r="F71" s="45"/>
    </row>
    <row r="72" spans="1:6" ht="15.5" x14ac:dyDescent="0.35">
      <c r="A72" s="45"/>
      <c r="B72" s="45"/>
      <c r="C72" s="45"/>
      <c r="D72" s="78"/>
      <c r="E72" s="45"/>
      <c r="F72" s="45"/>
    </row>
    <row r="73" spans="1:6" ht="15.5" x14ac:dyDescent="0.35">
      <c r="A73" s="45"/>
      <c r="B73" s="45"/>
      <c r="C73" s="45"/>
      <c r="D73" s="78"/>
      <c r="E73" s="45"/>
      <c r="F73" s="45"/>
    </row>
    <row r="74" spans="1:6" ht="15.5" x14ac:dyDescent="0.35">
      <c r="A74" s="45"/>
      <c r="B74" s="45"/>
      <c r="C74" s="45"/>
      <c r="D74" s="78"/>
      <c r="E74" s="45"/>
      <c r="F74" s="45"/>
    </row>
    <row r="75" spans="1:6" ht="15.5" x14ac:dyDescent="0.35">
      <c r="A75" s="45"/>
      <c r="B75" s="45"/>
      <c r="C75" s="45"/>
      <c r="D75" s="78"/>
      <c r="E75" s="45"/>
      <c r="F75" s="45"/>
    </row>
    <row r="76" spans="1:6" ht="15.5" x14ac:dyDescent="0.35">
      <c r="A76" s="45"/>
      <c r="B76" s="45"/>
      <c r="C76" s="45"/>
      <c r="D76" s="78"/>
      <c r="E76" s="45"/>
      <c r="F76" s="45"/>
    </row>
    <row r="77" spans="1:6" ht="15.5" x14ac:dyDescent="0.35">
      <c r="A77" s="45"/>
      <c r="B77" s="45"/>
      <c r="C77" s="45"/>
      <c r="D77" s="78"/>
      <c r="E77" s="45"/>
      <c r="F77" s="45"/>
    </row>
    <row r="78" spans="1:6" ht="15.5" x14ac:dyDescent="0.35">
      <c r="A78" s="45"/>
      <c r="B78" s="45"/>
      <c r="C78" s="45"/>
      <c r="D78" s="78"/>
      <c r="E78" s="45"/>
      <c r="F78" s="45"/>
    </row>
    <row r="79" spans="1:6" ht="15.5" x14ac:dyDescent="0.35">
      <c r="A79" s="45"/>
      <c r="B79" s="45"/>
      <c r="C79" s="45"/>
      <c r="D79" s="78"/>
      <c r="E79" s="45"/>
      <c r="F79" s="45"/>
    </row>
    <row r="80" spans="1:6" ht="15.5" x14ac:dyDescent="0.35">
      <c r="A80" s="45"/>
      <c r="B80" s="45"/>
      <c r="C80" s="45"/>
      <c r="D80" s="78"/>
      <c r="E80" s="45"/>
      <c r="F80" s="45"/>
    </row>
    <row r="81" spans="1:6" ht="15.5" x14ac:dyDescent="0.35">
      <c r="A81" s="45"/>
      <c r="B81" s="45"/>
      <c r="C81" s="45"/>
      <c r="D81" s="78"/>
      <c r="E81" s="45"/>
      <c r="F81" s="45"/>
    </row>
    <row r="82" spans="1:6" ht="15.5" x14ac:dyDescent="0.35">
      <c r="A82" s="45"/>
      <c r="B82" s="45"/>
      <c r="C82" s="45"/>
      <c r="D82" s="78"/>
      <c r="E82" s="45"/>
      <c r="F82" s="45"/>
    </row>
    <row r="83" spans="1:6" ht="15.5" x14ac:dyDescent="0.35">
      <c r="A83" s="45"/>
      <c r="B83" s="45"/>
      <c r="C83" s="45"/>
      <c r="D83" s="78"/>
      <c r="E83" s="45"/>
      <c r="F83" s="45"/>
    </row>
    <row r="84" spans="1:6" ht="15.5" x14ac:dyDescent="0.35">
      <c r="A84" s="45"/>
      <c r="B84" s="45"/>
      <c r="C84" s="45"/>
      <c r="D84" s="78"/>
      <c r="E84" s="45"/>
      <c r="F84" s="45"/>
    </row>
    <row r="85" spans="1:6" ht="15.5" x14ac:dyDescent="0.35">
      <c r="A85" s="45"/>
      <c r="B85" s="45"/>
      <c r="C85" s="45"/>
      <c r="D85" s="78"/>
      <c r="E85" s="45"/>
      <c r="F85" s="45"/>
    </row>
    <row r="86" spans="1:6" ht="15.5" x14ac:dyDescent="0.35">
      <c r="A86" s="45"/>
      <c r="B86" s="45"/>
      <c r="C86" s="45"/>
      <c r="D86" s="78"/>
      <c r="E86" s="45"/>
      <c r="F86" s="45"/>
    </row>
    <row r="87" spans="1:6" ht="15.5" x14ac:dyDescent="0.35">
      <c r="A87" s="45"/>
      <c r="B87" s="45"/>
      <c r="C87" s="45"/>
      <c r="D87" s="78"/>
      <c r="E87" s="45"/>
      <c r="F87" s="45"/>
    </row>
    <row r="88" spans="1:6" ht="15.5" x14ac:dyDescent="0.35">
      <c r="A88" s="45"/>
      <c r="B88" s="45"/>
      <c r="C88" s="45"/>
      <c r="D88" s="78"/>
      <c r="E88" s="45"/>
      <c r="F88" s="45"/>
    </row>
    <row r="89" spans="1:6" ht="15.5" x14ac:dyDescent="0.35">
      <c r="A89" s="45"/>
      <c r="B89" s="45"/>
      <c r="C89" s="45"/>
      <c r="D89" s="78"/>
      <c r="E89" s="45"/>
      <c r="F89" s="45"/>
    </row>
    <row r="90" spans="1:6" ht="15.5" x14ac:dyDescent="0.35">
      <c r="A90" s="45"/>
      <c r="B90" s="45"/>
      <c r="C90" s="45"/>
      <c r="D90" s="78"/>
      <c r="E90" s="45"/>
      <c r="F90" s="45"/>
    </row>
    <row r="91" spans="1:6" ht="15.5" x14ac:dyDescent="0.35">
      <c r="A91" s="45"/>
      <c r="B91" s="45"/>
      <c r="C91" s="45"/>
      <c r="D91" s="78"/>
      <c r="E91" s="45"/>
      <c r="F91" s="45"/>
    </row>
    <row r="92" spans="1:6" ht="15.5" x14ac:dyDescent="0.35">
      <c r="A92" s="45"/>
      <c r="B92" s="45"/>
      <c r="C92" s="45"/>
      <c r="D92" s="78"/>
      <c r="E92" s="45"/>
      <c r="F92" s="45"/>
    </row>
    <row r="93" spans="1:6" ht="15.5" x14ac:dyDescent="0.35">
      <c r="A93" s="45"/>
      <c r="B93" s="45"/>
      <c r="C93" s="45"/>
      <c r="D93" s="78"/>
      <c r="E93" s="45"/>
      <c r="F93" s="45"/>
    </row>
    <row r="94" spans="1:6" ht="15.5" x14ac:dyDescent="0.35">
      <c r="A94" s="45"/>
      <c r="B94" s="45"/>
      <c r="C94" s="45"/>
      <c r="D94" s="78"/>
      <c r="E94" s="45"/>
      <c r="F94" s="45"/>
    </row>
    <row r="95" spans="1:6" ht="15.5" x14ac:dyDescent="0.35">
      <c r="A95" s="45"/>
      <c r="B95" s="45"/>
      <c r="C95" s="45"/>
      <c r="D95" s="78"/>
      <c r="E95" s="45"/>
      <c r="F95" s="45"/>
    </row>
    <row r="96" spans="1:6" ht="15.5" x14ac:dyDescent="0.35">
      <c r="A96" s="45"/>
      <c r="B96" s="45"/>
      <c r="C96" s="45"/>
      <c r="D96" s="78"/>
      <c r="E96" s="45"/>
      <c r="F96" s="45"/>
    </row>
    <row r="97" spans="1:6" ht="15.5" x14ac:dyDescent="0.35">
      <c r="A97" s="45"/>
      <c r="B97" s="45"/>
      <c r="C97" s="45"/>
      <c r="D97" s="78"/>
      <c r="E97" s="45"/>
      <c r="F97" s="45"/>
    </row>
    <row r="98" spans="1:6" ht="15.5" x14ac:dyDescent="0.35">
      <c r="A98" s="45"/>
      <c r="B98" s="45"/>
      <c r="C98" s="45"/>
      <c r="D98" s="78"/>
      <c r="E98" s="45"/>
      <c r="F98" s="45"/>
    </row>
    <row r="99" spans="1:6" ht="15.5" x14ac:dyDescent="0.35">
      <c r="A99" s="45"/>
      <c r="B99" s="45"/>
      <c r="C99" s="45"/>
      <c r="D99" s="78"/>
      <c r="E99" s="45"/>
      <c r="F99" s="45"/>
    </row>
    <row r="100" spans="1:6" ht="15.5" x14ac:dyDescent="0.35">
      <c r="A100" s="45"/>
      <c r="B100" s="45"/>
      <c r="C100" s="45"/>
      <c r="D100" s="78"/>
      <c r="E100" s="45"/>
      <c r="F100" s="45"/>
    </row>
    <row r="101" spans="1:6" ht="15.5" x14ac:dyDescent="0.35">
      <c r="A101" s="45"/>
      <c r="B101" s="45"/>
      <c r="C101" s="45"/>
      <c r="D101" s="78"/>
      <c r="E101" s="45"/>
      <c r="F101" s="45"/>
    </row>
    <row r="102" spans="1:6" ht="15.5" x14ac:dyDescent="0.35">
      <c r="A102" s="45"/>
      <c r="B102" s="45"/>
      <c r="C102" s="45"/>
      <c r="D102" s="78"/>
      <c r="E102" s="45"/>
      <c r="F102" s="45"/>
    </row>
    <row r="103" spans="1:6" ht="15.5" x14ac:dyDescent="0.35">
      <c r="A103" s="45"/>
      <c r="B103" s="45"/>
      <c r="C103" s="45"/>
      <c r="D103" s="78"/>
      <c r="E103" s="45"/>
      <c r="F103" s="45"/>
    </row>
    <row r="104" spans="1:6" ht="15.5" x14ac:dyDescent="0.35">
      <c r="A104" s="45"/>
      <c r="B104" s="45"/>
      <c r="C104" s="45"/>
      <c r="D104" s="78"/>
      <c r="E104" s="45"/>
      <c r="F104" s="45"/>
    </row>
    <row r="105" spans="1:6" ht="15.5" x14ac:dyDescent="0.35">
      <c r="A105" s="45"/>
      <c r="B105" s="45"/>
      <c r="C105" s="45"/>
      <c r="D105" s="78"/>
      <c r="E105" s="45"/>
      <c r="F105" s="45"/>
    </row>
    <row r="106" spans="1:6" ht="15.5" x14ac:dyDescent="0.35">
      <c r="A106" s="45"/>
      <c r="B106" s="45"/>
      <c r="C106" s="45"/>
      <c r="D106" s="78"/>
      <c r="E106" s="45"/>
      <c r="F106" s="45"/>
    </row>
    <row r="107" spans="1:6" ht="15.5" x14ac:dyDescent="0.35">
      <c r="A107" s="45"/>
      <c r="B107" s="45"/>
      <c r="C107" s="45"/>
      <c r="D107" s="78"/>
      <c r="E107" s="45"/>
      <c r="F107" s="45"/>
    </row>
    <row r="108" spans="1:6" ht="15.5" x14ac:dyDescent="0.35">
      <c r="A108" s="45"/>
      <c r="B108" s="45"/>
      <c r="C108" s="45"/>
      <c r="D108" s="78"/>
      <c r="E108" s="45"/>
      <c r="F108" s="45"/>
    </row>
    <row r="109" spans="1:6" ht="15.5" x14ac:dyDescent="0.35">
      <c r="A109" s="45"/>
      <c r="B109" s="45"/>
      <c r="C109" s="45"/>
      <c r="D109" s="78"/>
      <c r="E109" s="45"/>
      <c r="F109" s="45"/>
    </row>
    <row r="110" spans="1:6" ht="15.5" x14ac:dyDescent="0.35">
      <c r="A110" s="45"/>
      <c r="B110" s="45"/>
      <c r="C110" s="45"/>
      <c r="D110" s="78"/>
      <c r="E110" s="45"/>
      <c r="F110" s="45"/>
    </row>
    <row r="111" spans="1:6" ht="15.5" x14ac:dyDescent="0.35">
      <c r="A111" s="45"/>
      <c r="B111" s="45"/>
      <c r="C111" s="45"/>
      <c r="D111" s="78"/>
      <c r="E111" s="45"/>
      <c r="F111" s="45"/>
    </row>
    <row r="112" spans="1:6" ht="15.5" x14ac:dyDescent="0.35">
      <c r="A112" s="45"/>
      <c r="B112" s="45"/>
      <c r="C112" s="45"/>
      <c r="D112" s="78"/>
      <c r="E112" s="45"/>
      <c r="F112" s="45"/>
    </row>
    <row r="113" spans="1:6" ht="15.5" x14ac:dyDescent="0.35">
      <c r="A113" s="45"/>
      <c r="B113" s="45"/>
      <c r="C113" s="45"/>
      <c r="D113" s="78"/>
      <c r="E113" s="45"/>
      <c r="F113" s="45"/>
    </row>
    <row r="114" spans="1:6" ht="15.5" x14ac:dyDescent="0.35">
      <c r="A114" s="45"/>
      <c r="B114" s="45"/>
      <c r="C114" s="45"/>
      <c r="D114" s="78"/>
      <c r="E114" s="45"/>
      <c r="F114" s="45"/>
    </row>
    <row r="115" spans="1:6" ht="15.5" x14ac:dyDescent="0.35">
      <c r="A115" s="45"/>
      <c r="B115" s="45"/>
      <c r="C115" s="45"/>
      <c r="D115" s="78"/>
      <c r="E115" s="45"/>
      <c r="F115" s="45"/>
    </row>
    <row r="116" spans="1:6" ht="15.5" x14ac:dyDescent="0.35">
      <c r="A116" s="45"/>
      <c r="B116" s="45"/>
      <c r="C116" s="45"/>
      <c r="D116" s="78"/>
      <c r="E116" s="45"/>
      <c r="F116" s="45"/>
    </row>
    <row r="117" spans="1:6" ht="15.5" x14ac:dyDescent="0.35">
      <c r="A117" s="45"/>
      <c r="B117" s="45"/>
      <c r="C117" s="45"/>
      <c r="D117" s="78"/>
      <c r="E117" s="45"/>
      <c r="F117" s="45"/>
    </row>
    <row r="118" spans="1:6" ht="15.5" x14ac:dyDescent="0.35">
      <c r="A118" s="45"/>
      <c r="B118" s="45"/>
      <c r="C118" s="45"/>
      <c r="D118" s="78"/>
      <c r="E118" s="45"/>
      <c r="F118" s="45"/>
    </row>
    <row r="119" spans="1:6" ht="15.5" x14ac:dyDescent="0.35">
      <c r="A119" s="45"/>
      <c r="B119" s="45"/>
      <c r="C119" s="45"/>
      <c r="D119" s="78"/>
      <c r="E119" s="45"/>
      <c r="F119" s="45"/>
    </row>
    <row r="120" spans="1:6" ht="15.5" x14ac:dyDescent="0.35">
      <c r="A120" s="45"/>
      <c r="B120" s="45"/>
      <c r="C120" s="45"/>
      <c r="D120" s="78"/>
      <c r="E120" s="45"/>
      <c r="F120" s="45"/>
    </row>
    <row r="121" spans="1:6" ht="15.5" x14ac:dyDescent="0.35">
      <c r="A121" s="45"/>
      <c r="B121" s="45"/>
      <c r="C121" s="45"/>
      <c r="D121" s="78"/>
      <c r="E121" s="45"/>
      <c r="F121" s="45"/>
    </row>
    <row r="122" spans="1:6" ht="15.5" x14ac:dyDescent="0.35">
      <c r="A122" s="45"/>
      <c r="B122" s="45"/>
      <c r="C122" s="45"/>
      <c r="D122" s="78"/>
      <c r="E122" s="45"/>
      <c r="F122" s="45"/>
    </row>
    <row r="123" spans="1:6" ht="15.5" x14ac:dyDescent="0.35">
      <c r="A123" s="45"/>
      <c r="B123" s="45"/>
      <c r="C123" s="45"/>
      <c r="D123" s="78"/>
      <c r="E123" s="45"/>
      <c r="F123" s="45"/>
    </row>
    <row r="124" spans="1:6" ht="15.5" x14ac:dyDescent="0.35">
      <c r="A124" s="45"/>
      <c r="B124" s="45"/>
      <c r="C124" s="45"/>
      <c r="D124" s="78"/>
      <c r="E124" s="45"/>
      <c r="F124" s="45"/>
    </row>
    <row r="125" spans="1:6" ht="15.5" x14ac:dyDescent="0.35">
      <c r="A125" s="45"/>
      <c r="B125" s="45"/>
      <c r="C125" s="45"/>
      <c r="D125" s="78"/>
      <c r="E125" s="45"/>
      <c r="F125" s="45"/>
    </row>
    <row r="126" spans="1:6" ht="15.5" x14ac:dyDescent="0.35">
      <c r="A126" s="45"/>
      <c r="B126" s="45"/>
      <c r="C126" s="45"/>
      <c r="D126" s="78"/>
      <c r="E126" s="45"/>
      <c r="F126" s="45"/>
    </row>
    <row r="127" spans="1:6" ht="15.5" x14ac:dyDescent="0.35">
      <c r="A127" s="45"/>
      <c r="B127" s="45"/>
      <c r="C127" s="45"/>
      <c r="D127" s="78"/>
      <c r="E127" s="45"/>
      <c r="F127" s="45"/>
    </row>
    <row r="128" spans="1:6" ht="15.5" x14ac:dyDescent="0.35">
      <c r="A128" s="45"/>
      <c r="B128" s="45"/>
      <c r="C128" s="45"/>
      <c r="D128" s="78"/>
      <c r="E128" s="45"/>
      <c r="F128" s="45"/>
    </row>
    <row r="129" spans="1:6" ht="15.5" x14ac:dyDescent="0.35">
      <c r="A129" s="45"/>
      <c r="B129" s="45"/>
      <c r="C129" s="45"/>
      <c r="D129" s="78"/>
      <c r="E129" s="45"/>
      <c r="F129" s="45"/>
    </row>
    <row r="130" spans="1:6" ht="15.5" x14ac:dyDescent="0.35">
      <c r="A130" s="45"/>
      <c r="B130" s="45"/>
      <c r="C130" s="45"/>
      <c r="D130" s="78"/>
      <c r="E130" s="45"/>
      <c r="F130" s="45"/>
    </row>
    <row r="131" spans="1:6" ht="15.5" x14ac:dyDescent="0.35">
      <c r="A131" s="45"/>
      <c r="B131" s="45"/>
      <c r="C131" s="45"/>
      <c r="D131" s="78"/>
      <c r="E131" s="45"/>
      <c r="F131" s="45"/>
    </row>
    <row r="132" spans="1:6" ht="15.5" x14ac:dyDescent="0.35">
      <c r="A132" s="45"/>
      <c r="B132" s="45"/>
      <c r="C132" s="45"/>
      <c r="D132" s="78"/>
      <c r="E132" s="45"/>
      <c r="F132" s="45"/>
    </row>
    <row r="133" spans="1:6" ht="15.5" x14ac:dyDescent="0.35">
      <c r="A133" s="45"/>
      <c r="B133" s="45"/>
      <c r="C133" s="45"/>
      <c r="D133" s="78"/>
      <c r="E133" s="45"/>
      <c r="F133" s="45"/>
    </row>
    <row r="134" spans="1:6" ht="15.5" x14ac:dyDescent="0.35">
      <c r="A134" s="45"/>
      <c r="B134" s="45"/>
      <c r="C134" s="45"/>
      <c r="D134" s="78"/>
      <c r="E134" s="45"/>
      <c r="F134" s="45"/>
    </row>
    <row r="135" spans="1:6" ht="15.5" x14ac:dyDescent="0.35">
      <c r="A135" s="45"/>
      <c r="B135" s="45"/>
      <c r="C135" s="45"/>
      <c r="D135" s="78"/>
      <c r="E135" s="45"/>
      <c r="F135" s="45"/>
    </row>
    <row r="136" spans="1:6" ht="15.5" x14ac:dyDescent="0.35">
      <c r="A136" s="45"/>
      <c r="B136" s="45"/>
      <c r="C136" s="45"/>
      <c r="D136" s="78"/>
      <c r="E136" s="45"/>
      <c r="F136" s="45"/>
    </row>
    <row r="137" spans="1:6" ht="15.5" x14ac:dyDescent="0.35">
      <c r="A137" s="45"/>
      <c r="B137" s="45"/>
      <c r="C137" s="45"/>
      <c r="D137" s="78"/>
      <c r="E137" s="45"/>
      <c r="F137" s="45"/>
    </row>
    <row r="138" spans="1:6" ht="15.5" x14ac:dyDescent="0.35">
      <c r="A138" s="45"/>
      <c r="B138" s="45"/>
      <c r="C138" s="45"/>
      <c r="D138" s="78"/>
      <c r="E138" s="45"/>
      <c r="F138" s="45"/>
    </row>
    <row r="139" spans="1:6" ht="15.5" x14ac:dyDescent="0.35">
      <c r="A139" s="45"/>
      <c r="B139" s="45"/>
      <c r="C139" s="45"/>
      <c r="D139" s="78"/>
      <c r="E139" s="45"/>
      <c r="F139" s="45"/>
    </row>
    <row r="140" spans="1:6" ht="15.5" x14ac:dyDescent="0.35">
      <c r="A140" s="45"/>
      <c r="B140" s="45"/>
      <c r="C140" s="45"/>
      <c r="D140" s="78"/>
      <c r="E140" s="45"/>
      <c r="F140" s="45"/>
    </row>
    <row r="141" spans="1:6" ht="15.5" x14ac:dyDescent="0.35">
      <c r="A141" s="45"/>
      <c r="B141" s="45"/>
      <c r="C141" s="45"/>
      <c r="D141" s="78"/>
      <c r="E141" s="45"/>
      <c r="F141" s="45"/>
    </row>
    <row r="142" spans="1:6" ht="15.5" x14ac:dyDescent="0.35">
      <c r="A142" s="45"/>
      <c r="B142" s="45"/>
      <c r="C142" s="45"/>
      <c r="D142" s="78"/>
      <c r="E142" s="45"/>
      <c r="F142" s="45"/>
    </row>
    <row r="143" spans="1:6" ht="15.5" x14ac:dyDescent="0.35">
      <c r="A143" s="45"/>
      <c r="B143" s="45"/>
      <c r="C143" s="45"/>
      <c r="D143" s="78"/>
      <c r="E143" s="45"/>
      <c r="F143" s="45"/>
    </row>
    <row r="144" spans="1:6" ht="15.5" x14ac:dyDescent="0.35">
      <c r="A144" s="45"/>
      <c r="B144" s="45"/>
      <c r="C144" s="45"/>
      <c r="D144" s="78"/>
      <c r="E144" s="45"/>
      <c r="F144" s="45"/>
    </row>
    <row r="145" spans="1:6" ht="15.5" x14ac:dyDescent="0.35">
      <c r="A145" s="45"/>
      <c r="B145" s="45"/>
      <c r="C145" s="45"/>
      <c r="D145" s="78"/>
      <c r="E145" s="45"/>
      <c r="F145" s="45"/>
    </row>
    <row r="146" spans="1:6" ht="15.5" x14ac:dyDescent="0.35">
      <c r="A146" s="45"/>
      <c r="B146" s="45"/>
      <c r="C146" s="45"/>
      <c r="D146" s="78"/>
      <c r="E146" s="45"/>
      <c r="F146" s="45"/>
    </row>
    <row r="147" spans="1:6" ht="15.5" x14ac:dyDescent="0.35">
      <c r="A147" s="45"/>
      <c r="B147" s="45"/>
      <c r="C147" s="45"/>
      <c r="D147" s="78"/>
      <c r="E147" s="45"/>
      <c r="F147" s="45"/>
    </row>
    <row r="148" spans="1:6" ht="15.5" x14ac:dyDescent="0.35">
      <c r="A148" s="45"/>
      <c r="B148" s="45"/>
      <c r="C148" s="45"/>
      <c r="D148" s="78"/>
      <c r="E148" s="45"/>
      <c r="F148" s="45"/>
    </row>
    <row r="149" spans="1:6" ht="15.5" x14ac:dyDescent="0.35">
      <c r="A149" s="45"/>
      <c r="B149" s="45"/>
      <c r="C149" s="45"/>
      <c r="D149" s="78"/>
      <c r="E149" s="45"/>
      <c r="F149" s="45"/>
    </row>
    <row r="150" spans="1:6" ht="15.5" x14ac:dyDescent="0.35">
      <c r="A150" s="45"/>
      <c r="B150" s="45"/>
      <c r="C150" s="45"/>
      <c r="D150" s="78"/>
      <c r="E150" s="45"/>
      <c r="F150" s="45"/>
    </row>
    <row r="151" spans="1:6" ht="15.5" x14ac:dyDescent="0.35">
      <c r="A151" s="45"/>
      <c r="B151" s="45"/>
      <c r="C151" s="45"/>
      <c r="D151" s="78"/>
      <c r="E151" s="45"/>
      <c r="F151" s="45"/>
    </row>
    <row r="152" spans="1:6" ht="15.5" x14ac:dyDescent="0.35">
      <c r="A152" s="45"/>
      <c r="B152" s="45"/>
      <c r="C152" s="45"/>
      <c r="D152" s="78"/>
      <c r="E152" s="45"/>
      <c r="F152" s="45"/>
    </row>
    <row r="153" spans="1:6" ht="15.5" x14ac:dyDescent="0.35">
      <c r="A153" s="45"/>
      <c r="B153" s="45"/>
      <c r="C153" s="45"/>
      <c r="D153" s="78"/>
      <c r="E153" s="45"/>
      <c r="F153" s="45"/>
    </row>
    <row r="154" spans="1:6" ht="15.5" x14ac:dyDescent="0.35">
      <c r="A154" s="45"/>
      <c r="B154" s="45"/>
      <c r="C154" s="45"/>
      <c r="D154" s="78"/>
      <c r="E154" s="45"/>
      <c r="F154" s="45"/>
    </row>
    <row r="155" spans="1:6" ht="15.5" x14ac:dyDescent="0.35">
      <c r="A155" s="45"/>
      <c r="B155" s="45"/>
      <c r="C155" s="45"/>
      <c r="D155" s="78"/>
      <c r="E155" s="45"/>
      <c r="F155" s="45"/>
    </row>
    <row r="156" spans="1:6" ht="15.5" x14ac:dyDescent="0.35">
      <c r="A156" s="45"/>
      <c r="B156" s="45"/>
      <c r="C156" s="45"/>
      <c r="D156" s="78"/>
      <c r="E156" s="45"/>
      <c r="F156" s="45"/>
    </row>
    <row r="157" spans="1:6" ht="15.5" x14ac:dyDescent="0.35">
      <c r="A157" s="45"/>
      <c r="B157" s="45"/>
      <c r="C157" s="45"/>
      <c r="D157" s="78"/>
      <c r="E157" s="45"/>
      <c r="F157" s="45"/>
    </row>
    <row r="158" spans="1:6" ht="15.5" x14ac:dyDescent="0.35">
      <c r="A158" s="45"/>
      <c r="B158" s="45"/>
      <c r="C158" s="45"/>
      <c r="D158" s="78"/>
      <c r="E158" s="45"/>
      <c r="F158" s="45"/>
    </row>
    <row r="159" spans="1:6" ht="15.5" x14ac:dyDescent="0.35">
      <c r="A159" s="45"/>
      <c r="B159" s="45"/>
      <c r="C159" s="45"/>
      <c r="D159" s="78"/>
      <c r="E159" s="45"/>
      <c r="F159" s="45"/>
    </row>
    <row r="160" spans="1:6" ht="15.5" x14ac:dyDescent="0.35">
      <c r="A160" s="45"/>
      <c r="B160" s="45"/>
      <c r="C160" s="45"/>
      <c r="D160" s="78"/>
      <c r="E160" s="45"/>
      <c r="F160" s="45"/>
    </row>
    <row r="161" spans="1:6" ht="15.5" x14ac:dyDescent="0.35">
      <c r="A161" s="45"/>
      <c r="B161" s="45"/>
      <c r="C161" s="45"/>
      <c r="D161" s="78"/>
      <c r="E161" s="45"/>
      <c r="F161" s="45"/>
    </row>
    <row r="162" spans="1:6" ht="15.5" x14ac:dyDescent="0.35">
      <c r="A162" s="45"/>
      <c r="B162" s="45"/>
      <c r="C162" s="45"/>
      <c r="D162" s="78"/>
      <c r="E162" s="45"/>
      <c r="F162" s="45"/>
    </row>
    <row r="163" spans="1:6" ht="15.5" x14ac:dyDescent="0.35">
      <c r="A163" s="45"/>
      <c r="B163" s="45"/>
      <c r="C163" s="45"/>
      <c r="D163" s="78"/>
      <c r="E163" s="45"/>
      <c r="F163" s="45"/>
    </row>
    <row r="164" spans="1:6" ht="15.5" x14ac:dyDescent="0.35">
      <c r="A164" s="45"/>
      <c r="B164" s="45"/>
      <c r="C164" s="45"/>
      <c r="D164" s="78"/>
      <c r="E164" s="45"/>
      <c r="F164" s="45"/>
    </row>
    <row r="165" spans="1:6" ht="15.5" x14ac:dyDescent="0.35">
      <c r="A165" s="45"/>
      <c r="B165" s="45"/>
      <c r="C165" s="45"/>
      <c r="D165" s="78"/>
      <c r="E165" s="45"/>
      <c r="F165" s="45"/>
    </row>
    <row r="166" spans="1:6" ht="15.5" x14ac:dyDescent="0.35">
      <c r="A166" s="45"/>
      <c r="B166" s="45"/>
      <c r="C166" s="45"/>
      <c r="D166" s="78"/>
      <c r="E166" s="45"/>
      <c r="F166" s="45"/>
    </row>
    <row r="167" spans="1:6" ht="15.5" x14ac:dyDescent="0.35">
      <c r="A167" s="45"/>
      <c r="B167" s="45"/>
      <c r="C167" s="45"/>
      <c r="D167" s="78"/>
      <c r="E167" s="45"/>
      <c r="F167" s="45"/>
    </row>
    <row r="168" spans="1:6" ht="15.5" x14ac:dyDescent="0.35">
      <c r="A168" s="45"/>
      <c r="B168" s="45"/>
      <c r="C168" s="45"/>
      <c r="D168" s="78"/>
      <c r="E168" s="45"/>
      <c r="F168" s="45"/>
    </row>
    <row r="169" spans="1:6" ht="15.5" x14ac:dyDescent="0.35">
      <c r="A169" s="45"/>
      <c r="B169" s="45"/>
      <c r="C169" s="45"/>
      <c r="D169" s="78"/>
      <c r="E169" s="45"/>
      <c r="F169" s="45"/>
    </row>
    <row r="170" spans="1:6" ht="15.5" x14ac:dyDescent="0.35">
      <c r="A170" s="45"/>
      <c r="B170" s="45"/>
      <c r="C170" s="45"/>
      <c r="D170" s="78"/>
      <c r="E170" s="45"/>
      <c r="F170" s="45"/>
    </row>
    <row r="171" spans="1:6" ht="15.5" x14ac:dyDescent="0.35">
      <c r="A171" s="45"/>
      <c r="B171" s="45"/>
      <c r="C171" s="45"/>
      <c r="D171" s="78"/>
      <c r="E171" s="45"/>
      <c r="F171" s="45"/>
    </row>
    <row r="172" spans="1:6" ht="15.5" x14ac:dyDescent="0.35">
      <c r="A172" s="45"/>
      <c r="B172" s="45"/>
      <c r="C172" s="45"/>
      <c r="D172" s="78"/>
      <c r="E172" s="45"/>
      <c r="F172" s="45"/>
    </row>
    <row r="173" spans="1:6" ht="15.5" x14ac:dyDescent="0.35">
      <c r="A173" s="45"/>
      <c r="B173" s="45"/>
      <c r="C173" s="45"/>
      <c r="D173" s="78"/>
      <c r="E173" s="45"/>
      <c r="F173" s="45"/>
    </row>
    <row r="174" spans="1:6" ht="15.5" x14ac:dyDescent="0.35">
      <c r="A174" s="45"/>
      <c r="B174" s="45"/>
      <c r="C174" s="45"/>
      <c r="D174" s="78"/>
      <c r="E174" s="45"/>
      <c r="F174" s="45"/>
    </row>
    <row r="175" spans="1:6" ht="15.5" x14ac:dyDescent="0.35">
      <c r="A175" s="45"/>
      <c r="B175" s="45"/>
      <c r="C175" s="45"/>
      <c r="D175" s="78"/>
      <c r="E175" s="45"/>
      <c r="F175" s="45"/>
    </row>
    <row r="176" spans="1:6" ht="15.5" x14ac:dyDescent="0.35">
      <c r="A176" s="45"/>
      <c r="B176" s="45"/>
      <c r="C176" s="45"/>
      <c r="D176" s="78"/>
      <c r="E176" s="45"/>
      <c r="F176" s="45"/>
    </row>
    <row r="177" spans="1:6" ht="15.5" x14ac:dyDescent="0.35">
      <c r="A177" s="45"/>
      <c r="B177" s="45"/>
      <c r="C177" s="45"/>
      <c r="D177" s="78"/>
      <c r="E177" s="45"/>
      <c r="F177" s="45"/>
    </row>
    <row r="178" spans="1:6" ht="15.5" x14ac:dyDescent="0.35">
      <c r="A178" s="45"/>
      <c r="B178" s="45"/>
      <c r="C178" s="45"/>
      <c r="D178" s="78"/>
      <c r="E178" s="45"/>
      <c r="F178" s="45"/>
    </row>
    <row r="179" spans="1:6" ht="15.5" x14ac:dyDescent="0.35">
      <c r="A179" s="45"/>
      <c r="B179" s="45"/>
      <c r="C179" s="45"/>
      <c r="D179" s="78"/>
      <c r="E179" s="45"/>
      <c r="F179" s="45"/>
    </row>
    <row r="180" spans="1:6" ht="15.5" x14ac:dyDescent="0.35">
      <c r="A180" s="45"/>
      <c r="B180" s="45"/>
      <c r="C180" s="45"/>
      <c r="D180" s="78"/>
      <c r="E180" s="45"/>
      <c r="F180" s="45"/>
    </row>
    <row r="181" spans="1:6" ht="15.5" x14ac:dyDescent="0.35">
      <c r="A181" s="45"/>
      <c r="B181" s="45"/>
      <c r="C181" s="45"/>
      <c r="D181" s="78"/>
      <c r="E181" s="45"/>
      <c r="F181" s="45"/>
    </row>
    <row r="182" spans="1:6" ht="15.5" x14ac:dyDescent="0.35">
      <c r="A182" s="45"/>
      <c r="B182" s="45"/>
      <c r="C182" s="45"/>
      <c r="D182" s="78"/>
      <c r="E182" s="45"/>
      <c r="F182" s="45"/>
    </row>
    <row r="183" spans="1:6" ht="15.5" x14ac:dyDescent="0.35">
      <c r="A183" s="45"/>
      <c r="B183" s="45"/>
      <c r="C183" s="45"/>
      <c r="D183" s="78"/>
      <c r="E183" s="45"/>
      <c r="F183" s="45"/>
    </row>
    <row r="184" spans="1:6" ht="15.5" x14ac:dyDescent="0.35">
      <c r="A184" s="45"/>
      <c r="B184" s="45"/>
      <c r="C184" s="45"/>
      <c r="D184" s="78"/>
      <c r="E184" s="45"/>
      <c r="F184" s="45"/>
    </row>
    <row r="185" spans="1:6" ht="15.5" x14ac:dyDescent="0.35">
      <c r="A185" s="45"/>
      <c r="B185" s="45"/>
      <c r="C185" s="45"/>
      <c r="D185" s="78"/>
      <c r="E185" s="45"/>
      <c r="F185" s="45"/>
    </row>
    <row r="186" spans="1:6" ht="15.5" x14ac:dyDescent="0.35">
      <c r="A186" s="45"/>
      <c r="B186" s="45"/>
      <c r="C186" s="45"/>
      <c r="D186" s="78"/>
      <c r="E186" s="45"/>
      <c r="F186" s="45"/>
    </row>
    <row r="187" spans="1:6" ht="15.5" x14ac:dyDescent="0.35">
      <c r="A187" s="45"/>
      <c r="B187" s="45"/>
      <c r="C187" s="45"/>
      <c r="D187" s="78"/>
      <c r="E187" s="45"/>
      <c r="F187" s="45"/>
    </row>
    <row r="188" spans="1:6" ht="15.5" x14ac:dyDescent="0.35">
      <c r="A188" s="45"/>
      <c r="B188" s="45"/>
      <c r="C188" s="45"/>
      <c r="D188" s="78"/>
      <c r="E188" s="45"/>
      <c r="F188" s="45"/>
    </row>
    <row r="189" spans="1:6" ht="15.5" x14ac:dyDescent="0.35">
      <c r="A189" s="45"/>
      <c r="B189" s="45"/>
      <c r="C189" s="45"/>
      <c r="D189" s="78"/>
      <c r="E189" s="45"/>
      <c r="F189" s="45"/>
    </row>
    <row r="190" spans="1:6" ht="15.5" x14ac:dyDescent="0.35">
      <c r="A190" s="45"/>
      <c r="B190" s="45"/>
      <c r="C190" s="45"/>
      <c r="D190" s="78"/>
      <c r="E190" s="45"/>
      <c r="F190" s="45"/>
    </row>
    <row r="191" spans="1:6" ht="15.5" x14ac:dyDescent="0.35">
      <c r="A191" s="45"/>
      <c r="B191" s="45"/>
      <c r="C191" s="45"/>
      <c r="D191" s="78"/>
      <c r="E191" s="45"/>
      <c r="F191" s="45"/>
    </row>
    <row r="192" spans="1:6" ht="15.5" x14ac:dyDescent="0.35">
      <c r="A192" s="45"/>
      <c r="B192" s="45"/>
      <c r="C192" s="45"/>
      <c r="D192" s="78"/>
      <c r="E192" s="45"/>
      <c r="F192" s="45"/>
    </row>
    <row r="193" spans="1:6" ht="15.5" x14ac:dyDescent="0.35">
      <c r="A193" s="45"/>
      <c r="B193" s="45"/>
      <c r="C193" s="45"/>
      <c r="D193" s="78"/>
      <c r="E193" s="45"/>
      <c r="F193" s="45"/>
    </row>
    <row r="194" spans="1:6" ht="15.5" x14ac:dyDescent="0.35">
      <c r="A194" s="45"/>
      <c r="B194" s="45"/>
      <c r="C194" s="45"/>
      <c r="D194" s="78"/>
      <c r="E194" s="45"/>
      <c r="F194" s="45"/>
    </row>
    <row r="195" spans="1:6" ht="15.5" x14ac:dyDescent="0.35">
      <c r="A195" s="45"/>
      <c r="B195" s="45"/>
      <c r="C195" s="45"/>
      <c r="D195" s="78"/>
      <c r="E195" s="45"/>
      <c r="F195" s="45"/>
    </row>
    <row r="196" spans="1:6" ht="15.5" x14ac:dyDescent="0.35">
      <c r="A196" s="45"/>
      <c r="B196" s="45"/>
      <c r="C196" s="45"/>
      <c r="D196" s="78"/>
      <c r="E196" s="45"/>
      <c r="F196" s="45"/>
    </row>
    <row r="197" spans="1:6" ht="15.5" x14ac:dyDescent="0.35">
      <c r="A197" s="45"/>
      <c r="B197" s="45"/>
      <c r="C197" s="45"/>
      <c r="D197" s="78"/>
      <c r="E197" s="45"/>
      <c r="F197" s="45"/>
    </row>
    <row r="198" spans="1:6" ht="15.5" x14ac:dyDescent="0.35">
      <c r="A198" s="45"/>
      <c r="B198" s="45"/>
      <c r="C198" s="45"/>
      <c r="D198" s="78"/>
      <c r="E198" s="45"/>
      <c r="F198" s="45"/>
    </row>
    <row r="199" spans="1:6" ht="15.5" x14ac:dyDescent="0.35">
      <c r="A199" s="45"/>
      <c r="B199" s="45"/>
      <c r="C199" s="45"/>
      <c r="D199" s="78"/>
      <c r="E199" s="45"/>
      <c r="F199" s="45"/>
    </row>
    <row r="200" spans="1:6" ht="15.5" x14ac:dyDescent="0.35">
      <c r="A200" s="45"/>
      <c r="B200" s="45"/>
      <c r="C200" s="45"/>
      <c r="D200" s="78"/>
      <c r="E200" s="45"/>
      <c r="F200" s="45"/>
    </row>
    <row r="201" spans="1:6" ht="15.5" x14ac:dyDescent="0.35">
      <c r="A201" s="45"/>
      <c r="B201" s="45"/>
      <c r="C201" s="45"/>
      <c r="D201" s="78"/>
      <c r="E201" s="45"/>
      <c r="F201" s="45"/>
    </row>
    <row r="202" spans="1:6" ht="15.5" x14ac:dyDescent="0.35">
      <c r="A202" s="45"/>
      <c r="B202" s="45"/>
      <c r="C202" s="45"/>
      <c r="D202" s="78"/>
      <c r="E202" s="45"/>
      <c r="F202" s="45"/>
    </row>
    <row r="203" spans="1:6" ht="15.5" x14ac:dyDescent="0.35">
      <c r="A203" s="45"/>
      <c r="B203" s="45"/>
      <c r="C203" s="45"/>
      <c r="D203" s="78"/>
      <c r="E203" s="45"/>
      <c r="F203" s="45"/>
    </row>
    <row r="204" spans="1:6" ht="15.5" x14ac:dyDescent="0.35">
      <c r="A204" s="45"/>
      <c r="B204" s="45"/>
      <c r="C204" s="45"/>
      <c r="D204" s="78"/>
      <c r="E204" s="45"/>
      <c r="F204" s="45"/>
    </row>
    <row r="205" spans="1:6" ht="15.5" x14ac:dyDescent="0.35">
      <c r="A205" s="45"/>
      <c r="B205" s="45"/>
      <c r="C205" s="45"/>
      <c r="D205" s="78"/>
      <c r="E205" s="45"/>
      <c r="F205" s="45"/>
    </row>
    <row r="206" spans="1:6" ht="15.5" x14ac:dyDescent="0.35">
      <c r="A206" s="45"/>
      <c r="B206" s="45"/>
      <c r="C206" s="45"/>
      <c r="D206" s="78"/>
      <c r="E206" s="45"/>
      <c r="F206" s="45"/>
    </row>
    <row r="207" spans="1:6" ht="15.5" x14ac:dyDescent="0.35">
      <c r="A207" s="45"/>
      <c r="B207" s="45"/>
      <c r="C207" s="45"/>
      <c r="D207" s="78"/>
      <c r="E207" s="45"/>
      <c r="F207" s="45"/>
    </row>
    <row r="208" spans="1:6" ht="15.5" x14ac:dyDescent="0.35">
      <c r="A208" s="45"/>
      <c r="B208" s="45"/>
      <c r="C208" s="45"/>
      <c r="D208" s="78"/>
      <c r="E208" s="45"/>
      <c r="F208" s="45"/>
    </row>
    <row r="209" spans="1:6" ht="15.5" x14ac:dyDescent="0.35">
      <c r="A209" s="45"/>
      <c r="B209" s="45"/>
      <c r="C209" s="45"/>
      <c r="D209" s="78"/>
      <c r="E209" s="45"/>
      <c r="F209" s="45"/>
    </row>
    <row r="210" spans="1:6" ht="15.5" x14ac:dyDescent="0.35">
      <c r="A210" s="45"/>
      <c r="B210" s="45"/>
      <c r="C210" s="45"/>
      <c r="D210" s="78"/>
      <c r="E210" s="45"/>
      <c r="F210" s="45"/>
    </row>
    <row r="211" spans="1:6" ht="15.5" x14ac:dyDescent="0.35">
      <c r="A211" s="45"/>
      <c r="B211" s="45"/>
      <c r="C211" s="45"/>
      <c r="D211" s="78"/>
      <c r="E211" s="45"/>
      <c r="F211" s="45"/>
    </row>
    <row r="212" spans="1:6" ht="15.5" x14ac:dyDescent="0.35">
      <c r="A212" s="45"/>
      <c r="B212" s="45"/>
      <c r="C212" s="45"/>
      <c r="D212" s="78"/>
      <c r="E212" s="45"/>
      <c r="F212" s="45"/>
    </row>
    <row r="213" spans="1:6" ht="15.5" x14ac:dyDescent="0.35">
      <c r="A213" s="45"/>
      <c r="B213" s="45"/>
      <c r="C213" s="45"/>
      <c r="D213" s="78"/>
      <c r="E213" s="45"/>
      <c r="F213" s="45"/>
    </row>
    <row r="214" spans="1:6" ht="15.5" x14ac:dyDescent="0.35">
      <c r="A214" s="45"/>
      <c r="B214" s="45"/>
      <c r="C214" s="45"/>
      <c r="D214" s="78"/>
      <c r="E214" s="45"/>
      <c r="F214" s="45"/>
    </row>
    <row r="215" spans="1:6" ht="15.5" x14ac:dyDescent="0.35">
      <c r="A215" s="45"/>
      <c r="B215" s="45"/>
      <c r="C215" s="45"/>
      <c r="D215" s="78"/>
      <c r="E215" s="45"/>
      <c r="F215" s="45"/>
    </row>
    <row r="216" spans="1:6" ht="15.5" x14ac:dyDescent="0.35">
      <c r="A216" s="45"/>
      <c r="B216" s="45"/>
      <c r="C216" s="45"/>
      <c r="D216" s="78"/>
      <c r="E216" s="45"/>
      <c r="F216" s="45"/>
    </row>
    <row r="217" spans="1:6" ht="15.5" x14ac:dyDescent="0.35">
      <c r="A217" s="45"/>
      <c r="B217" s="45"/>
      <c r="C217" s="45"/>
      <c r="D217" s="78"/>
      <c r="E217" s="45"/>
      <c r="F217" s="45"/>
    </row>
    <row r="218" spans="1:6" ht="15.5" x14ac:dyDescent="0.35">
      <c r="A218" s="45"/>
      <c r="B218" s="45"/>
      <c r="C218" s="45"/>
      <c r="D218" s="78"/>
      <c r="E218" s="45"/>
      <c r="F218" s="45"/>
    </row>
    <row r="219" spans="1:6" ht="15.5" x14ac:dyDescent="0.35">
      <c r="A219" s="45"/>
      <c r="B219" s="45"/>
      <c r="C219" s="45"/>
      <c r="D219" s="78"/>
      <c r="E219" s="45"/>
      <c r="F219" s="45"/>
    </row>
    <row r="220" spans="1:6" ht="15.5" x14ac:dyDescent="0.35">
      <c r="A220" s="45"/>
      <c r="B220" s="45"/>
      <c r="C220" s="45"/>
      <c r="D220" s="78"/>
      <c r="E220" s="45"/>
      <c r="F220" s="45"/>
    </row>
    <row r="221" spans="1:6" ht="15.5" x14ac:dyDescent="0.35">
      <c r="A221" s="45"/>
      <c r="B221" s="45"/>
      <c r="C221" s="45"/>
      <c r="D221" s="78"/>
      <c r="E221" s="45"/>
      <c r="F221" s="45"/>
    </row>
    <row r="222" spans="1:6" ht="15.5" x14ac:dyDescent="0.35">
      <c r="A222" s="45"/>
      <c r="B222" s="45"/>
      <c r="C222" s="45"/>
      <c r="D222" s="78"/>
      <c r="E222" s="45"/>
      <c r="F222" s="45"/>
    </row>
    <row r="223" spans="1:6" ht="15.5" x14ac:dyDescent="0.35">
      <c r="A223" s="45"/>
      <c r="B223" s="45"/>
      <c r="C223" s="45"/>
      <c r="D223" s="78"/>
      <c r="E223" s="45"/>
      <c r="F223" s="45"/>
    </row>
    <row r="224" spans="1:6" ht="15.5" x14ac:dyDescent="0.35">
      <c r="A224" s="45"/>
      <c r="B224" s="45"/>
      <c r="C224" s="45"/>
      <c r="D224" s="78"/>
      <c r="E224" s="45"/>
      <c r="F224" s="45"/>
    </row>
    <row r="225" spans="1:6" ht="15.5" x14ac:dyDescent="0.35">
      <c r="A225" s="45"/>
      <c r="B225" s="45"/>
      <c r="C225" s="45"/>
      <c r="D225" s="78"/>
      <c r="E225" s="45"/>
      <c r="F225" s="45"/>
    </row>
    <row r="226" spans="1:6" ht="15.5" x14ac:dyDescent="0.35">
      <c r="A226" s="45"/>
      <c r="B226" s="45"/>
      <c r="C226" s="45"/>
      <c r="D226" s="78"/>
      <c r="E226" s="45"/>
      <c r="F226" s="45"/>
    </row>
    <row r="227" spans="1:6" ht="15.5" x14ac:dyDescent="0.35">
      <c r="A227" s="45"/>
      <c r="B227" s="45"/>
      <c r="C227" s="45"/>
      <c r="D227" s="78"/>
      <c r="E227" s="45"/>
      <c r="F227" s="45"/>
    </row>
    <row r="228" spans="1:6" ht="15.5" x14ac:dyDescent="0.35">
      <c r="A228" s="45"/>
      <c r="B228" s="45"/>
      <c r="C228" s="45"/>
      <c r="D228" s="78"/>
      <c r="E228" s="45"/>
      <c r="F228" s="45"/>
    </row>
    <row r="229" spans="1:6" ht="15.5" x14ac:dyDescent="0.35">
      <c r="A229" s="45"/>
      <c r="B229" s="45"/>
      <c r="C229" s="45"/>
      <c r="D229" s="78"/>
      <c r="E229" s="45"/>
      <c r="F229" s="45"/>
    </row>
    <row r="230" spans="1:6" ht="15.5" x14ac:dyDescent="0.35">
      <c r="A230" s="45"/>
      <c r="B230" s="45"/>
      <c r="C230" s="45"/>
      <c r="D230" s="78"/>
      <c r="E230" s="45"/>
      <c r="F230" s="45"/>
    </row>
    <row r="231" spans="1:6" ht="15.5" x14ac:dyDescent="0.35">
      <c r="A231" s="45"/>
      <c r="B231" s="45"/>
      <c r="C231" s="45"/>
      <c r="D231" s="78"/>
      <c r="E231" s="45"/>
      <c r="F231" s="45"/>
    </row>
    <row r="232" spans="1:6" ht="15.5" x14ac:dyDescent="0.35">
      <c r="A232" s="45"/>
      <c r="B232" s="45"/>
      <c r="C232" s="45"/>
      <c r="D232" s="78"/>
      <c r="E232" s="45"/>
      <c r="F232" s="45"/>
    </row>
    <row r="233" spans="1:6" ht="15.5" x14ac:dyDescent="0.35">
      <c r="A233" s="45"/>
      <c r="B233" s="45"/>
      <c r="C233" s="45"/>
      <c r="D233" s="78"/>
      <c r="E233" s="45"/>
      <c r="F233" s="45"/>
    </row>
    <row r="234" spans="1:6" ht="15.5" x14ac:dyDescent="0.35">
      <c r="A234" s="45"/>
      <c r="B234" s="45"/>
      <c r="C234" s="45"/>
      <c r="D234" s="78"/>
      <c r="E234" s="45"/>
      <c r="F234" s="45"/>
    </row>
    <row r="235" spans="1:6" ht="15.5" x14ac:dyDescent="0.35">
      <c r="A235" s="45"/>
      <c r="B235" s="45"/>
      <c r="C235" s="45"/>
      <c r="D235" s="78"/>
      <c r="E235" s="45"/>
      <c r="F235" s="45"/>
    </row>
    <row r="236" spans="1:6" ht="15.5" x14ac:dyDescent="0.35">
      <c r="A236" s="45"/>
      <c r="B236" s="45"/>
      <c r="C236" s="45"/>
      <c r="D236" s="78"/>
      <c r="E236" s="45"/>
      <c r="F236" s="45"/>
    </row>
    <row r="237" spans="1:6" ht="15.5" x14ac:dyDescent="0.35">
      <c r="A237" s="45"/>
      <c r="B237" s="45"/>
      <c r="C237" s="45"/>
      <c r="D237" s="78"/>
      <c r="E237" s="45"/>
      <c r="F237" s="45"/>
    </row>
    <row r="238" spans="1:6" ht="15.5" x14ac:dyDescent="0.35">
      <c r="A238" s="45"/>
      <c r="B238" s="45"/>
      <c r="C238" s="45"/>
      <c r="D238" s="78"/>
      <c r="E238" s="45"/>
      <c r="F238" s="45"/>
    </row>
    <row r="239" spans="1:6" ht="15.5" x14ac:dyDescent="0.35">
      <c r="A239" s="45"/>
      <c r="B239" s="45"/>
      <c r="C239" s="45"/>
      <c r="D239" s="78"/>
      <c r="E239" s="45"/>
      <c r="F239" s="45"/>
    </row>
    <row r="240" spans="1:6" ht="15.5" x14ac:dyDescent="0.35">
      <c r="A240" s="45"/>
      <c r="B240" s="45"/>
      <c r="C240" s="45"/>
      <c r="D240" s="78"/>
      <c r="E240" s="45"/>
      <c r="F240" s="45"/>
    </row>
    <row r="241" spans="1:6" ht="15.5" x14ac:dyDescent="0.35">
      <c r="A241" s="45"/>
      <c r="B241" s="45"/>
      <c r="C241" s="45"/>
      <c r="D241" s="78"/>
      <c r="E241" s="45"/>
      <c r="F241" s="45"/>
    </row>
    <row r="242" spans="1:6" ht="15.5" x14ac:dyDescent="0.35">
      <c r="A242" s="45"/>
      <c r="B242" s="45"/>
      <c r="C242" s="45"/>
      <c r="D242" s="78"/>
      <c r="E242" s="45"/>
      <c r="F242" s="45"/>
    </row>
    <row r="243" spans="1:6" ht="15.5" x14ac:dyDescent="0.35">
      <c r="A243" s="45"/>
      <c r="B243" s="45"/>
      <c r="C243" s="45"/>
      <c r="D243" s="78"/>
      <c r="E243" s="45"/>
      <c r="F243" s="45"/>
    </row>
    <row r="244" spans="1:6" ht="15.5" x14ac:dyDescent="0.35">
      <c r="A244" s="45"/>
      <c r="B244" s="45"/>
      <c r="C244" s="45"/>
      <c r="D244" s="78"/>
      <c r="E244" s="45"/>
      <c r="F244" s="45"/>
    </row>
    <row r="245" spans="1:6" ht="15.5" x14ac:dyDescent="0.35">
      <c r="A245" s="45"/>
      <c r="B245" s="45"/>
      <c r="C245" s="45"/>
      <c r="D245" s="78"/>
      <c r="E245" s="45"/>
      <c r="F245" s="45"/>
    </row>
    <row r="246" spans="1:6" ht="15.5" x14ac:dyDescent="0.35">
      <c r="A246" s="45"/>
      <c r="B246" s="45"/>
      <c r="C246" s="45"/>
      <c r="D246" s="78"/>
      <c r="E246" s="45"/>
      <c r="F246" s="45"/>
    </row>
    <row r="247" spans="1:6" ht="15.5" x14ac:dyDescent="0.35">
      <c r="A247" s="45"/>
      <c r="B247" s="45"/>
      <c r="C247" s="45"/>
      <c r="D247" s="78"/>
      <c r="E247" s="45"/>
      <c r="F247" s="45"/>
    </row>
    <row r="248" spans="1:6" ht="15.5" x14ac:dyDescent="0.35">
      <c r="A248" s="45"/>
      <c r="B248" s="45"/>
      <c r="C248" s="45"/>
      <c r="D248" s="78"/>
      <c r="E248" s="45"/>
      <c r="F248" s="45"/>
    </row>
    <row r="249" spans="1:6" ht="15.5" x14ac:dyDescent="0.35">
      <c r="A249" s="45"/>
      <c r="B249" s="45"/>
      <c r="C249" s="45"/>
      <c r="D249" s="78"/>
      <c r="E249" s="45"/>
      <c r="F249" s="45"/>
    </row>
    <row r="250" spans="1:6" ht="15.5" x14ac:dyDescent="0.35">
      <c r="A250" s="45"/>
      <c r="B250" s="45"/>
      <c r="C250" s="45"/>
      <c r="D250" s="78"/>
      <c r="E250" s="45"/>
      <c r="F250" s="45"/>
    </row>
    <row r="251" spans="1:6" ht="15.5" x14ac:dyDescent="0.35">
      <c r="A251" s="45"/>
      <c r="B251" s="45"/>
      <c r="C251" s="45"/>
      <c r="D251" s="78"/>
      <c r="E251" s="45"/>
      <c r="F251" s="45"/>
    </row>
    <row r="252" spans="1:6" ht="15.5" x14ac:dyDescent="0.35">
      <c r="A252" s="45"/>
      <c r="B252" s="45"/>
      <c r="C252" s="45"/>
      <c r="D252" s="78"/>
      <c r="E252" s="45"/>
      <c r="F252" s="45"/>
    </row>
    <row r="253" spans="1:6" ht="15.5" x14ac:dyDescent="0.35">
      <c r="A253" s="45"/>
      <c r="B253" s="45"/>
      <c r="C253" s="45"/>
      <c r="D253" s="78"/>
      <c r="E253" s="45"/>
      <c r="F253" s="45"/>
    </row>
    <row r="254" spans="1:6" ht="15.5" x14ac:dyDescent="0.35">
      <c r="A254" s="45"/>
      <c r="B254" s="45"/>
      <c r="C254" s="45"/>
      <c r="D254" s="78"/>
      <c r="E254" s="45"/>
      <c r="F254" s="45"/>
    </row>
    <row r="255" spans="1:6" ht="15.5" x14ac:dyDescent="0.35">
      <c r="A255" s="45"/>
      <c r="B255" s="45"/>
      <c r="C255" s="45"/>
      <c r="D255" s="78"/>
      <c r="E255" s="45"/>
      <c r="F255" s="45"/>
    </row>
    <row r="256" spans="1:6" ht="15.5" x14ac:dyDescent="0.35">
      <c r="A256" s="45"/>
      <c r="B256" s="45"/>
      <c r="C256" s="45"/>
      <c r="D256" s="78"/>
      <c r="E256" s="45"/>
      <c r="F256" s="45"/>
    </row>
    <row r="257" spans="1:6" ht="15.5" x14ac:dyDescent="0.35">
      <c r="A257" s="45"/>
      <c r="B257" s="45"/>
      <c r="C257" s="45"/>
      <c r="D257" s="78"/>
      <c r="E257" s="45"/>
      <c r="F257" s="45"/>
    </row>
    <row r="258" spans="1:6" ht="15.5" x14ac:dyDescent="0.35">
      <c r="A258" s="45"/>
      <c r="B258" s="45"/>
      <c r="C258" s="45"/>
      <c r="D258" s="78"/>
      <c r="E258" s="45"/>
      <c r="F258" s="45"/>
    </row>
    <row r="259" spans="1:6" ht="15.5" x14ac:dyDescent="0.35">
      <c r="A259" s="45"/>
      <c r="B259" s="45"/>
      <c r="C259" s="45"/>
      <c r="D259" s="78"/>
      <c r="E259" s="45"/>
      <c r="F259" s="45"/>
    </row>
    <row r="260" spans="1:6" ht="15.5" x14ac:dyDescent="0.35">
      <c r="A260" s="45"/>
      <c r="B260" s="45"/>
      <c r="C260" s="45"/>
      <c r="D260" s="78"/>
      <c r="E260" s="45"/>
      <c r="F260" s="45"/>
    </row>
    <row r="261" spans="1:6" ht="15.5" x14ac:dyDescent="0.35">
      <c r="A261" s="45"/>
      <c r="B261" s="45"/>
      <c r="C261" s="45"/>
      <c r="D261" s="78"/>
      <c r="E261" s="45"/>
      <c r="F261" s="45"/>
    </row>
    <row r="262" spans="1:6" ht="15.5" x14ac:dyDescent="0.35">
      <c r="A262" s="45"/>
      <c r="B262" s="45"/>
      <c r="C262" s="45"/>
      <c r="D262" s="78"/>
      <c r="E262" s="45"/>
      <c r="F262" s="45"/>
    </row>
    <row r="263" spans="1:6" ht="15.5" x14ac:dyDescent="0.35">
      <c r="A263" s="45"/>
      <c r="B263" s="45"/>
      <c r="C263" s="45"/>
      <c r="D263" s="78"/>
      <c r="E263" s="45"/>
      <c r="F263" s="45"/>
    </row>
    <row r="264" spans="1:6" ht="15.5" x14ac:dyDescent="0.35">
      <c r="A264" s="45"/>
      <c r="B264" s="45"/>
      <c r="C264" s="45"/>
      <c r="D264" s="78"/>
      <c r="E264" s="45"/>
      <c r="F264" s="45"/>
    </row>
    <row r="265" spans="1:6" ht="15.5" x14ac:dyDescent="0.35">
      <c r="A265" s="45"/>
      <c r="B265" s="45"/>
      <c r="C265" s="45"/>
      <c r="D265" s="78"/>
      <c r="E265" s="45"/>
      <c r="F265" s="45"/>
    </row>
    <row r="266" spans="1:6" ht="15.5" x14ac:dyDescent="0.35">
      <c r="A266" s="45"/>
      <c r="B266" s="45"/>
      <c r="C266" s="45"/>
      <c r="D266" s="78"/>
      <c r="E266" s="45"/>
      <c r="F266" s="45"/>
    </row>
    <row r="267" spans="1:6" ht="15.5" x14ac:dyDescent="0.35">
      <c r="A267" s="45"/>
      <c r="B267" s="45"/>
      <c r="C267" s="45"/>
      <c r="D267" s="78"/>
      <c r="E267" s="45"/>
      <c r="F267" s="45"/>
    </row>
    <row r="268" spans="1:6" ht="15.5" x14ac:dyDescent="0.35">
      <c r="A268" s="45"/>
      <c r="B268" s="45"/>
      <c r="C268" s="45"/>
      <c r="D268" s="78"/>
      <c r="E268" s="45"/>
      <c r="F268" s="45"/>
    </row>
    <row r="269" spans="1:6" ht="15.5" x14ac:dyDescent="0.35">
      <c r="A269" s="45"/>
      <c r="B269" s="45"/>
      <c r="C269" s="45"/>
      <c r="D269" s="78"/>
      <c r="E269" s="45"/>
      <c r="F269" s="45"/>
    </row>
    <row r="270" spans="1:6" ht="15.5" x14ac:dyDescent="0.35">
      <c r="A270" s="45"/>
      <c r="B270" s="45"/>
      <c r="C270" s="45"/>
      <c r="D270" s="78"/>
      <c r="E270" s="45"/>
      <c r="F270" s="45"/>
    </row>
    <row r="271" spans="1:6" ht="15.5" x14ac:dyDescent="0.35">
      <c r="A271" s="45"/>
      <c r="B271" s="45"/>
      <c r="C271" s="45"/>
      <c r="D271" s="78"/>
      <c r="E271" s="45"/>
      <c r="F271" s="45"/>
    </row>
    <row r="272" spans="1:6" ht="15.5" x14ac:dyDescent="0.35">
      <c r="A272" s="45"/>
      <c r="B272" s="45"/>
      <c r="C272" s="45"/>
      <c r="D272" s="78"/>
      <c r="E272" s="45"/>
      <c r="F272" s="45"/>
    </row>
    <row r="273" spans="1:6" ht="15.5" x14ac:dyDescent="0.35">
      <c r="A273" s="45"/>
      <c r="B273" s="45"/>
      <c r="C273" s="45"/>
      <c r="D273" s="78"/>
      <c r="E273" s="45"/>
      <c r="F273" s="45"/>
    </row>
    <row r="274" spans="1:6" ht="15.5" x14ac:dyDescent="0.35">
      <c r="A274" s="45"/>
      <c r="B274" s="45"/>
      <c r="C274" s="45"/>
      <c r="D274" s="78"/>
      <c r="E274" s="45"/>
      <c r="F274" s="45"/>
    </row>
    <row r="275" spans="1:6" ht="15.5" x14ac:dyDescent="0.35">
      <c r="A275" s="45"/>
      <c r="B275" s="45"/>
      <c r="C275" s="45"/>
      <c r="D275" s="78"/>
      <c r="E275" s="45"/>
      <c r="F275" s="45"/>
    </row>
    <row r="276" spans="1:6" ht="15.5" x14ac:dyDescent="0.35">
      <c r="A276" s="45"/>
      <c r="B276" s="45"/>
      <c r="C276" s="45"/>
      <c r="D276" s="78"/>
      <c r="E276" s="45"/>
      <c r="F276" s="45"/>
    </row>
    <row r="277" spans="1:6" ht="15.5" x14ac:dyDescent="0.35">
      <c r="A277" s="45"/>
      <c r="B277" s="45"/>
      <c r="C277" s="45"/>
      <c r="D277" s="78"/>
      <c r="E277" s="45"/>
      <c r="F277" s="45"/>
    </row>
    <row r="278" spans="1:6" ht="15.5" x14ac:dyDescent="0.35">
      <c r="A278" s="45"/>
      <c r="B278" s="45"/>
      <c r="C278" s="45"/>
      <c r="D278" s="78"/>
      <c r="E278" s="45"/>
      <c r="F278" s="45"/>
    </row>
    <row r="279" spans="1:6" ht="15.5" x14ac:dyDescent="0.35">
      <c r="A279" s="45"/>
      <c r="B279" s="45"/>
      <c r="C279" s="45"/>
      <c r="D279" s="78"/>
      <c r="E279" s="45"/>
      <c r="F279" s="45"/>
    </row>
    <row r="280" spans="1:6" ht="15.5" x14ac:dyDescent="0.35">
      <c r="A280" s="45"/>
      <c r="B280" s="45"/>
      <c r="C280" s="45"/>
      <c r="D280" s="78"/>
      <c r="E280" s="45"/>
      <c r="F280" s="45"/>
    </row>
    <row r="281" spans="1:6" ht="15.5" x14ac:dyDescent="0.35">
      <c r="A281" s="45"/>
      <c r="B281" s="45"/>
      <c r="C281" s="45"/>
      <c r="D281" s="78"/>
      <c r="E281" s="45"/>
      <c r="F281" s="45"/>
    </row>
    <row r="282" spans="1:6" ht="15.5" x14ac:dyDescent="0.35">
      <c r="A282" s="45"/>
      <c r="B282" s="45"/>
      <c r="C282" s="45"/>
      <c r="D282" s="78"/>
      <c r="E282" s="45"/>
      <c r="F282" s="45"/>
    </row>
    <row r="283" spans="1:6" ht="15.5" x14ac:dyDescent="0.35">
      <c r="A283" s="45"/>
      <c r="B283" s="45"/>
      <c r="C283" s="45"/>
      <c r="D283" s="78"/>
      <c r="E283" s="45"/>
      <c r="F283" s="45"/>
    </row>
    <row r="284" spans="1:6" ht="15.5" x14ac:dyDescent="0.35">
      <c r="A284" s="45"/>
      <c r="B284" s="45"/>
      <c r="C284" s="45"/>
      <c r="D284" s="78"/>
      <c r="E284" s="45"/>
      <c r="F284" s="45"/>
    </row>
    <row r="285" spans="1:6" ht="15.5" x14ac:dyDescent="0.35">
      <c r="A285" s="45"/>
      <c r="B285" s="45"/>
      <c r="C285" s="45"/>
      <c r="D285" s="78"/>
      <c r="E285" s="45"/>
      <c r="F285" s="45"/>
    </row>
    <row r="286" spans="1:6" ht="15.5" x14ac:dyDescent="0.35">
      <c r="A286" s="45"/>
      <c r="B286" s="45"/>
      <c r="C286" s="45"/>
      <c r="D286" s="78"/>
      <c r="E286" s="45"/>
      <c r="F286" s="45"/>
    </row>
    <row r="287" spans="1:6" ht="15.5" x14ac:dyDescent="0.35">
      <c r="A287" s="45"/>
      <c r="B287" s="45"/>
      <c r="C287" s="45"/>
      <c r="D287" s="78"/>
      <c r="E287" s="45"/>
      <c r="F287" s="45"/>
    </row>
    <row r="288" spans="1:6" ht="15.5" x14ac:dyDescent="0.35">
      <c r="A288" s="45"/>
      <c r="B288" s="45"/>
      <c r="C288" s="45"/>
      <c r="D288" s="78"/>
      <c r="E288" s="45"/>
      <c r="F288" s="45"/>
    </row>
    <row r="289" spans="1:6" ht="15.5" x14ac:dyDescent="0.35">
      <c r="A289" s="45"/>
      <c r="B289" s="45"/>
      <c r="C289" s="45"/>
      <c r="D289" s="78"/>
      <c r="E289" s="45"/>
      <c r="F289" s="45"/>
    </row>
    <row r="290" spans="1:6" ht="15.5" x14ac:dyDescent="0.35">
      <c r="A290" s="45"/>
      <c r="B290" s="45"/>
      <c r="C290" s="45"/>
      <c r="D290" s="78"/>
      <c r="E290" s="45"/>
      <c r="F290" s="45"/>
    </row>
    <row r="291" spans="1:6" ht="15.5" x14ac:dyDescent="0.35">
      <c r="A291" s="45"/>
      <c r="B291" s="45"/>
      <c r="C291" s="45"/>
      <c r="D291" s="78"/>
      <c r="E291" s="45"/>
      <c r="F291" s="45"/>
    </row>
    <row r="292" spans="1:6" ht="15.5" x14ac:dyDescent="0.35">
      <c r="A292" s="45"/>
      <c r="B292" s="45"/>
      <c r="C292" s="45"/>
      <c r="D292" s="78"/>
      <c r="E292" s="45"/>
      <c r="F292" s="45"/>
    </row>
    <row r="293" spans="1:6" ht="15.5" x14ac:dyDescent="0.35">
      <c r="A293" s="45"/>
      <c r="B293" s="45"/>
      <c r="C293" s="45"/>
      <c r="D293" s="78"/>
      <c r="E293" s="45"/>
      <c r="F293" s="45"/>
    </row>
    <row r="294" spans="1:6" ht="15.5" x14ac:dyDescent="0.35">
      <c r="A294" s="45"/>
      <c r="B294" s="45"/>
      <c r="C294" s="45"/>
      <c r="D294" s="78"/>
      <c r="E294" s="45"/>
      <c r="F294" s="45"/>
    </row>
    <row r="295" spans="1:6" ht="15.5" x14ac:dyDescent="0.35">
      <c r="A295" s="45"/>
      <c r="B295" s="45"/>
      <c r="C295" s="45"/>
      <c r="D295" s="78"/>
      <c r="E295" s="45"/>
      <c r="F295" s="45"/>
    </row>
    <row r="296" spans="1:6" ht="15.5" x14ac:dyDescent="0.35">
      <c r="A296" s="45"/>
      <c r="B296" s="45"/>
      <c r="C296" s="45"/>
      <c r="D296" s="78"/>
      <c r="E296" s="45"/>
      <c r="F296" s="45"/>
    </row>
    <row r="297" spans="1:6" ht="15.5" x14ac:dyDescent="0.35">
      <c r="A297" s="45"/>
      <c r="B297" s="45"/>
      <c r="C297" s="45"/>
      <c r="D297" s="78"/>
      <c r="E297" s="45"/>
      <c r="F297" s="45"/>
    </row>
    <row r="298" spans="1:6" ht="15.5" x14ac:dyDescent="0.35">
      <c r="A298" s="45"/>
      <c r="B298" s="45"/>
      <c r="C298" s="45"/>
      <c r="D298" s="78"/>
      <c r="E298" s="45"/>
      <c r="F298" s="45"/>
    </row>
    <row r="299" spans="1:6" ht="15.5" x14ac:dyDescent="0.35">
      <c r="A299" s="45"/>
      <c r="B299" s="45"/>
      <c r="C299" s="45"/>
      <c r="D299" s="78"/>
      <c r="E299" s="45"/>
      <c r="F299" s="45"/>
    </row>
    <row r="300" spans="1:6" ht="15.5" x14ac:dyDescent="0.35">
      <c r="A300" s="45"/>
      <c r="B300" s="45"/>
      <c r="C300" s="45"/>
      <c r="D300" s="78"/>
      <c r="E300" s="45"/>
      <c r="F300" s="45"/>
    </row>
    <row r="301" spans="1:6" ht="15.5" x14ac:dyDescent="0.35">
      <c r="A301" s="45"/>
      <c r="B301" s="45"/>
      <c r="C301" s="45"/>
      <c r="D301" s="78"/>
      <c r="E301" s="45"/>
      <c r="F301" s="45"/>
    </row>
    <row r="302" spans="1:6" ht="15.5" x14ac:dyDescent="0.35">
      <c r="A302" s="45"/>
      <c r="B302" s="45"/>
      <c r="C302" s="45"/>
      <c r="D302" s="78"/>
      <c r="E302" s="45"/>
      <c r="F302" s="45"/>
    </row>
    <row r="303" spans="1:6" ht="15.5" x14ac:dyDescent="0.35">
      <c r="A303" s="45"/>
      <c r="B303" s="45"/>
      <c r="C303" s="45"/>
      <c r="D303" s="78"/>
      <c r="E303" s="45"/>
      <c r="F303" s="45"/>
    </row>
    <row r="304" spans="1:6" ht="15.5" x14ac:dyDescent="0.35">
      <c r="A304" s="45"/>
      <c r="B304" s="45"/>
      <c r="C304" s="45"/>
      <c r="D304" s="78"/>
      <c r="E304" s="45"/>
      <c r="F304" s="45"/>
    </row>
    <row r="305" spans="1:6" ht="15.5" x14ac:dyDescent="0.35">
      <c r="A305" s="45"/>
      <c r="B305" s="45"/>
      <c r="C305" s="45"/>
      <c r="D305" s="78"/>
      <c r="E305" s="45"/>
      <c r="F305" s="45"/>
    </row>
    <row r="306" spans="1:6" ht="15.5" x14ac:dyDescent="0.35">
      <c r="A306" s="45"/>
      <c r="B306" s="45"/>
      <c r="C306" s="45"/>
      <c r="D306" s="78"/>
      <c r="E306" s="45"/>
      <c r="F306" s="45"/>
    </row>
    <row r="307" spans="1:6" ht="15.5" x14ac:dyDescent="0.35">
      <c r="A307" s="45"/>
      <c r="B307" s="45"/>
      <c r="C307" s="45"/>
      <c r="D307" s="78"/>
      <c r="E307" s="45"/>
      <c r="F307" s="45"/>
    </row>
    <row r="308" spans="1:6" ht="15.5" x14ac:dyDescent="0.35">
      <c r="A308" s="45"/>
      <c r="B308" s="45"/>
      <c r="C308" s="45"/>
      <c r="D308" s="78"/>
      <c r="E308" s="45"/>
      <c r="F308" s="45"/>
    </row>
    <row r="309" spans="1:6" ht="15.5" x14ac:dyDescent="0.35">
      <c r="A309" s="45"/>
      <c r="B309" s="45"/>
      <c r="C309" s="45"/>
      <c r="D309" s="78"/>
      <c r="E309" s="45"/>
      <c r="F309" s="45"/>
    </row>
    <row r="310" spans="1:6" ht="15.5" x14ac:dyDescent="0.35">
      <c r="A310" s="45"/>
      <c r="B310" s="45"/>
      <c r="C310" s="45"/>
      <c r="D310" s="78"/>
      <c r="E310" s="45"/>
      <c r="F310" s="45"/>
    </row>
    <row r="311" spans="1:6" ht="15.5" x14ac:dyDescent="0.35">
      <c r="A311" s="45"/>
      <c r="B311" s="45"/>
      <c r="C311" s="45"/>
      <c r="D311" s="78"/>
      <c r="E311" s="45"/>
      <c r="F311" s="45"/>
    </row>
    <row r="312" spans="1:6" ht="15.5" x14ac:dyDescent="0.35">
      <c r="A312" s="45"/>
      <c r="B312" s="45"/>
      <c r="C312" s="45"/>
      <c r="D312" s="78"/>
      <c r="E312" s="45"/>
      <c r="F312" s="45"/>
    </row>
    <row r="313" spans="1:6" ht="15.5" x14ac:dyDescent="0.35">
      <c r="A313" s="45"/>
      <c r="B313" s="45"/>
      <c r="C313" s="45"/>
      <c r="D313" s="78"/>
      <c r="E313" s="45"/>
      <c r="F313" s="45"/>
    </row>
    <row r="314" spans="1:6" ht="15.5" x14ac:dyDescent="0.35">
      <c r="A314" s="45"/>
      <c r="B314" s="45"/>
      <c r="C314" s="45"/>
      <c r="D314" s="78"/>
      <c r="E314" s="45"/>
      <c r="F314" s="45"/>
    </row>
    <row r="315" spans="1:6" ht="15.5" x14ac:dyDescent="0.35">
      <c r="A315" s="45"/>
      <c r="B315" s="45"/>
      <c r="C315" s="45"/>
      <c r="D315" s="78"/>
      <c r="E315" s="45"/>
      <c r="F315" s="45"/>
    </row>
    <row r="316" spans="1:6" ht="15.5" x14ac:dyDescent="0.35">
      <c r="A316" s="45"/>
      <c r="B316" s="45"/>
      <c r="C316" s="45"/>
      <c r="D316" s="78"/>
      <c r="E316" s="45"/>
      <c r="F316" s="45"/>
    </row>
    <row r="317" spans="1:6" ht="15.5" x14ac:dyDescent="0.35">
      <c r="A317" s="45"/>
      <c r="B317" s="45"/>
      <c r="C317" s="45"/>
      <c r="D317" s="78"/>
      <c r="E317" s="45"/>
      <c r="F317" s="45"/>
    </row>
    <row r="318" spans="1:6" ht="15.5" x14ac:dyDescent="0.35">
      <c r="A318" s="45"/>
      <c r="B318" s="45"/>
      <c r="C318" s="45"/>
      <c r="D318" s="78"/>
      <c r="E318" s="45"/>
      <c r="F318" s="45"/>
    </row>
    <row r="319" spans="1:6" ht="15.5" x14ac:dyDescent="0.35">
      <c r="A319" s="45"/>
      <c r="B319" s="45"/>
      <c r="C319" s="45"/>
      <c r="D319" s="78"/>
      <c r="E319" s="45"/>
      <c r="F319" s="45"/>
    </row>
    <row r="320" spans="1:6" ht="15.5" x14ac:dyDescent="0.35">
      <c r="A320" s="45"/>
      <c r="B320" s="45"/>
      <c r="C320" s="45"/>
      <c r="D320" s="78"/>
      <c r="E320" s="45"/>
      <c r="F320" s="45"/>
    </row>
    <row r="321" spans="1:6" ht="15.5" x14ac:dyDescent="0.35">
      <c r="A321" s="45"/>
      <c r="B321" s="45"/>
      <c r="C321" s="45"/>
      <c r="D321" s="78"/>
      <c r="E321" s="45"/>
      <c r="F321" s="45"/>
    </row>
    <row r="322" spans="1:6" ht="15.5" x14ac:dyDescent="0.35">
      <c r="A322" s="45"/>
      <c r="B322" s="45"/>
      <c r="C322" s="45"/>
      <c r="D322" s="78"/>
      <c r="E322" s="45"/>
      <c r="F322" s="45"/>
    </row>
    <row r="323" spans="1:6" ht="15.5" x14ac:dyDescent="0.35">
      <c r="A323" s="45"/>
      <c r="B323" s="45"/>
      <c r="C323" s="45"/>
      <c r="D323" s="78"/>
      <c r="E323" s="45"/>
      <c r="F323" s="45"/>
    </row>
    <row r="324" spans="1:6" ht="15.5" x14ac:dyDescent="0.35">
      <c r="A324" s="45"/>
      <c r="B324" s="45"/>
      <c r="C324" s="45"/>
      <c r="D324" s="78"/>
      <c r="E324" s="45"/>
      <c r="F324" s="45"/>
    </row>
    <row r="325" spans="1:6" ht="15.5" x14ac:dyDescent="0.35">
      <c r="A325" s="45"/>
      <c r="B325" s="45"/>
      <c r="C325" s="45"/>
      <c r="D325" s="78"/>
      <c r="E325" s="45"/>
      <c r="F325" s="45"/>
    </row>
    <row r="326" spans="1:6" ht="15.5" x14ac:dyDescent="0.35">
      <c r="A326" s="45"/>
      <c r="B326" s="45"/>
      <c r="C326" s="45"/>
      <c r="D326" s="78"/>
      <c r="E326" s="45"/>
      <c r="F326" s="45"/>
    </row>
    <row r="327" spans="1:6" ht="15.5" x14ac:dyDescent="0.35">
      <c r="A327" s="45"/>
      <c r="B327" s="45"/>
      <c r="C327" s="45"/>
      <c r="D327" s="78"/>
      <c r="E327" s="45"/>
      <c r="F327" s="45"/>
    </row>
    <row r="328" spans="1:6" ht="15.5" x14ac:dyDescent="0.35">
      <c r="A328" s="45"/>
      <c r="B328" s="45"/>
      <c r="C328" s="45"/>
      <c r="D328" s="78"/>
      <c r="E328" s="45"/>
      <c r="F328" s="45"/>
    </row>
    <row r="329" spans="1:6" ht="15.5" x14ac:dyDescent="0.35">
      <c r="A329" s="45"/>
      <c r="B329" s="45"/>
      <c r="C329" s="45"/>
      <c r="D329" s="78"/>
      <c r="E329" s="45"/>
      <c r="F329" s="45"/>
    </row>
    <row r="330" spans="1:6" ht="15.5" x14ac:dyDescent="0.35">
      <c r="A330" s="45"/>
      <c r="B330" s="45"/>
      <c r="C330" s="45"/>
      <c r="D330" s="78"/>
      <c r="E330" s="45"/>
      <c r="F330" s="45"/>
    </row>
    <row r="331" spans="1:6" ht="15.5" x14ac:dyDescent="0.35">
      <c r="A331" s="45"/>
      <c r="B331" s="45"/>
      <c r="C331" s="45"/>
      <c r="D331" s="78"/>
      <c r="E331" s="45"/>
      <c r="F331" s="45"/>
    </row>
    <row r="332" spans="1:6" ht="15.5" x14ac:dyDescent="0.35">
      <c r="A332" s="45"/>
      <c r="B332" s="45"/>
      <c r="C332" s="45"/>
      <c r="D332" s="78"/>
      <c r="E332" s="45"/>
      <c r="F332" s="45"/>
    </row>
    <row r="333" spans="1:6" ht="15.5" x14ac:dyDescent="0.35">
      <c r="A333" s="45"/>
      <c r="B333" s="45"/>
      <c r="C333" s="45"/>
      <c r="D333" s="78"/>
      <c r="E333" s="45"/>
      <c r="F333" s="45"/>
    </row>
    <row r="334" spans="1:6" ht="15.5" x14ac:dyDescent="0.35">
      <c r="A334" s="45"/>
      <c r="B334" s="45"/>
      <c r="C334" s="45"/>
      <c r="D334" s="78"/>
      <c r="E334" s="45"/>
      <c r="F334" s="45"/>
    </row>
    <row r="335" spans="1:6" ht="15.5" x14ac:dyDescent="0.35">
      <c r="A335" s="45"/>
      <c r="B335" s="45"/>
      <c r="C335" s="45"/>
      <c r="D335" s="78"/>
      <c r="E335" s="45"/>
      <c r="F335" s="45"/>
    </row>
    <row r="336" spans="1:6" ht="15.5" x14ac:dyDescent="0.35">
      <c r="A336" s="45"/>
      <c r="B336" s="45"/>
      <c r="C336" s="45"/>
      <c r="D336" s="78"/>
      <c r="E336" s="45"/>
      <c r="F336" s="45"/>
    </row>
    <row r="337" spans="1:6" ht="15.5" x14ac:dyDescent="0.35">
      <c r="A337" s="45"/>
      <c r="B337" s="45"/>
      <c r="C337" s="45"/>
      <c r="D337" s="78"/>
      <c r="E337" s="45"/>
      <c r="F337" s="45"/>
    </row>
    <row r="338" spans="1:6" ht="15.5" x14ac:dyDescent="0.35">
      <c r="A338" s="45"/>
      <c r="B338" s="45"/>
      <c r="C338" s="45"/>
      <c r="D338" s="78"/>
      <c r="E338" s="45"/>
      <c r="F338" s="45"/>
    </row>
    <row r="339" spans="1:6" ht="15.5" x14ac:dyDescent="0.35">
      <c r="A339" s="45"/>
      <c r="B339" s="45"/>
      <c r="C339" s="45"/>
      <c r="D339" s="78"/>
      <c r="E339" s="45"/>
      <c r="F339" s="45"/>
    </row>
    <row r="340" spans="1:6" ht="15.5" x14ac:dyDescent="0.35">
      <c r="A340" s="45"/>
      <c r="B340" s="45"/>
      <c r="C340" s="45"/>
      <c r="D340" s="78"/>
      <c r="E340" s="45"/>
      <c r="F340" s="45"/>
    </row>
    <row r="341" spans="1:6" ht="15.5" x14ac:dyDescent="0.35">
      <c r="A341" s="45"/>
      <c r="B341" s="45"/>
      <c r="C341" s="45"/>
      <c r="D341" s="78"/>
      <c r="E341" s="45"/>
      <c r="F341" s="45"/>
    </row>
    <row r="342" spans="1:6" ht="15.5" x14ac:dyDescent="0.35">
      <c r="A342" s="45"/>
      <c r="B342" s="45"/>
      <c r="C342" s="45"/>
      <c r="D342" s="78"/>
      <c r="E342" s="45"/>
      <c r="F342" s="45"/>
    </row>
    <row r="343" spans="1:6" ht="15.5" x14ac:dyDescent="0.35">
      <c r="A343" s="45"/>
      <c r="B343" s="45"/>
      <c r="C343" s="45"/>
      <c r="D343" s="78"/>
      <c r="E343" s="45"/>
      <c r="F343" s="45"/>
    </row>
    <row r="344" spans="1:6" ht="15.5" x14ac:dyDescent="0.35">
      <c r="A344" s="45"/>
      <c r="B344" s="45"/>
      <c r="C344" s="45"/>
      <c r="D344" s="78"/>
      <c r="E344" s="45"/>
      <c r="F344" s="45"/>
    </row>
    <row r="345" spans="1:6" ht="15.5" x14ac:dyDescent="0.35">
      <c r="A345" s="45"/>
      <c r="B345" s="45"/>
      <c r="C345" s="45"/>
      <c r="D345" s="78"/>
      <c r="E345" s="45"/>
      <c r="F345" s="45"/>
    </row>
    <row r="346" spans="1:6" ht="15.5" x14ac:dyDescent="0.35">
      <c r="A346" s="45"/>
      <c r="B346" s="45"/>
      <c r="C346" s="45"/>
      <c r="D346" s="78"/>
      <c r="E346" s="45"/>
      <c r="F346" s="45"/>
    </row>
    <row r="347" spans="1:6" ht="15.5" x14ac:dyDescent="0.35">
      <c r="A347" s="45"/>
      <c r="B347" s="45"/>
      <c r="C347" s="45"/>
      <c r="D347" s="78"/>
      <c r="E347" s="45"/>
      <c r="F347" s="45"/>
    </row>
    <row r="348" spans="1:6" ht="15.5" x14ac:dyDescent="0.35">
      <c r="A348" s="45"/>
      <c r="B348" s="45"/>
      <c r="C348" s="45"/>
      <c r="D348" s="78"/>
      <c r="E348" s="45"/>
      <c r="F348" s="45"/>
    </row>
    <row r="349" spans="1:6" ht="15.5" x14ac:dyDescent="0.35">
      <c r="A349" s="45"/>
      <c r="B349" s="45"/>
      <c r="C349" s="45"/>
      <c r="D349" s="78"/>
      <c r="E349" s="45"/>
      <c r="F349" s="45"/>
    </row>
    <row r="350" spans="1:6" ht="15.5" x14ac:dyDescent="0.35">
      <c r="A350" s="45"/>
      <c r="B350" s="45"/>
      <c r="C350" s="45"/>
      <c r="D350" s="78"/>
      <c r="E350" s="45"/>
      <c r="F350" s="45"/>
    </row>
    <row r="351" spans="1:6" ht="15.5" x14ac:dyDescent="0.35">
      <c r="A351" s="45"/>
      <c r="B351" s="45"/>
      <c r="C351" s="45"/>
      <c r="D351" s="78"/>
      <c r="E351" s="45"/>
      <c r="F351" s="45"/>
    </row>
  </sheetData>
  <mergeCells count="2">
    <mergeCell ref="A1:E1"/>
    <mergeCell ref="A2:E2"/>
  </mergeCells>
  <hyperlinks>
    <hyperlink ref="F1" location="'Contents page'!A1" display="Return to contents" xr:uid="{8B0DFA93-50C1-42C0-BDEA-C5C9083E1F35}"/>
  </hyperlinks>
  <printOptions horizontalCentered="1" verticalCentered="1"/>
  <pageMargins left="0.70866141732283472" right="0.70866141732283472" top="0.74803149606299213" bottom="0.74803149606299213" header="0.31496062992125984" footer="0.31496062992125984"/>
  <pageSetup paperSize="9" pageOrder="overThenDown" orientation="landscape" r:id="rId1"/>
  <headerFooter>
    <oddFooter>&amp;L&amp;A&amp;C&amp;F&amp;R&amp;D</oddFooter>
  </headerFooter>
  <tableParts count="1">
    <tablePart r:id="rId2"/>
  </tableParts>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B00-000000000000}">
  <sheetPr codeName="Sheet46">
    <tabColor rgb="FF174942"/>
  </sheetPr>
  <dimension ref="A1:FWR373"/>
  <sheetViews>
    <sheetView zoomScale="70" zoomScaleNormal="70" zoomScaleSheetLayoutView="50" workbookViewId="0">
      <pane ySplit="7" topLeftCell="A8" activePane="bottomLeft" state="frozen"/>
      <selection pane="bottomLeft" activeCell="A5" sqref="A5:J5"/>
    </sheetView>
  </sheetViews>
  <sheetFormatPr defaultRowHeight="14.5" x14ac:dyDescent="0.35"/>
  <cols>
    <col min="1" max="1" width="5.54296875" style="9" customWidth="1"/>
    <col min="2" max="2" width="14" style="9" customWidth="1"/>
    <col min="3" max="3" width="8.1796875" style="9" customWidth="1"/>
    <col min="4" max="4" width="9.453125" style="9" customWidth="1"/>
    <col min="5" max="5" width="9.54296875" style="9" customWidth="1"/>
    <col min="6" max="7" width="9.453125" style="9" customWidth="1"/>
    <col min="8" max="8" width="12.81640625" style="9" customWidth="1"/>
    <col min="9" max="9" width="8.453125" style="9" customWidth="1"/>
    <col min="10" max="10" width="8" style="9" customWidth="1"/>
    <col min="11" max="11" width="8.81640625" style="9" customWidth="1"/>
    <col min="12" max="12" width="7.81640625" style="9" customWidth="1"/>
    <col min="13" max="13" width="7.54296875" customWidth="1"/>
    <col min="14" max="4671" width="0" hidden="1" customWidth="1"/>
    <col min="4672" max="4672" width="9.6328125" hidden="1" customWidth="1"/>
    <col min="4673" max="16383" width="0" hidden="1" customWidth="1"/>
    <col min="16384" max="16384" width="7.08984375" customWidth="1"/>
  </cols>
  <sheetData>
    <row r="1" spans="1:14" ht="32.15" customHeight="1" x14ac:dyDescent="0.35">
      <c r="A1" s="363" t="s">
        <v>10</v>
      </c>
      <c r="B1" s="363"/>
      <c r="C1" s="363"/>
      <c r="D1" s="363"/>
      <c r="E1" s="363"/>
      <c r="F1" s="363"/>
      <c r="G1" s="363"/>
      <c r="H1" s="363"/>
      <c r="I1" s="363"/>
      <c r="J1" s="363"/>
      <c r="K1" s="363"/>
      <c r="L1" s="364" t="s">
        <v>294</v>
      </c>
      <c r="M1" s="364"/>
    </row>
    <row r="2" spans="1:14" ht="63.75" customHeight="1" x14ac:dyDescent="0.35">
      <c r="A2" s="358" t="s">
        <v>335</v>
      </c>
      <c r="B2" s="358"/>
      <c r="C2" s="358"/>
      <c r="D2" s="358"/>
      <c r="E2" s="358"/>
      <c r="F2" s="358"/>
      <c r="G2" s="358"/>
      <c r="H2" s="358"/>
      <c r="I2" s="358"/>
      <c r="J2" s="358"/>
      <c r="K2" s="358"/>
      <c r="L2" s="358"/>
      <c r="M2" s="71"/>
      <c r="N2" s="72"/>
    </row>
    <row r="3" spans="1:14" ht="20.5" customHeight="1" x14ac:dyDescent="0.35">
      <c r="A3" s="353" t="s">
        <v>313</v>
      </c>
      <c r="B3" s="353"/>
      <c r="C3" s="353"/>
      <c r="D3" s="353"/>
      <c r="E3" s="353"/>
      <c r="F3" s="353"/>
      <c r="G3" s="353"/>
      <c r="H3" s="353"/>
      <c r="I3" s="353"/>
      <c r="J3" s="353"/>
      <c r="K3" s="353"/>
      <c r="L3" s="353"/>
      <c r="M3" s="74"/>
      <c r="N3" s="72"/>
    </row>
    <row r="4" spans="1:14" ht="61" customHeight="1" x14ac:dyDescent="0.35">
      <c r="A4" s="332"/>
      <c r="B4" s="332"/>
      <c r="C4" s="332"/>
      <c r="D4" s="332"/>
      <c r="E4" s="332"/>
      <c r="F4" s="332"/>
      <c r="G4" s="332"/>
      <c r="H4" s="332"/>
      <c r="I4" s="332"/>
      <c r="J4" s="332"/>
      <c r="K4" s="332"/>
      <c r="L4" s="332"/>
      <c r="M4" s="332"/>
      <c r="N4" s="72"/>
    </row>
    <row r="5" spans="1:14" ht="29.15" customHeight="1" x14ac:dyDescent="0.35">
      <c r="A5" s="353" t="s">
        <v>157</v>
      </c>
      <c r="B5" s="353"/>
      <c r="C5" s="353"/>
      <c r="D5" s="353"/>
      <c r="E5" s="353"/>
      <c r="F5" s="353"/>
      <c r="G5" s="353"/>
      <c r="H5" s="353"/>
      <c r="I5" s="353"/>
      <c r="J5" s="353"/>
      <c r="K5" s="73"/>
      <c r="L5" s="73"/>
      <c r="M5" s="74"/>
      <c r="N5" s="72"/>
    </row>
    <row r="6" spans="1:14" ht="51.65" customHeight="1" x14ac:dyDescent="0.35">
      <c r="A6" s="362"/>
      <c r="B6" s="362"/>
      <c r="C6" s="362"/>
      <c r="D6" s="362"/>
      <c r="E6" s="362"/>
      <c r="F6" s="362"/>
      <c r="G6" s="362"/>
      <c r="H6" s="362"/>
      <c r="I6" s="362"/>
      <c r="J6" s="362"/>
      <c r="K6" s="362"/>
      <c r="L6" s="362"/>
      <c r="M6" s="362"/>
      <c r="N6" s="72"/>
    </row>
    <row r="7" spans="1:14" ht="108" x14ac:dyDescent="0.35">
      <c r="A7" s="75" t="s">
        <v>55</v>
      </c>
      <c r="B7" s="75" t="s">
        <v>39</v>
      </c>
      <c r="C7" s="75" t="s">
        <v>158</v>
      </c>
      <c r="D7" s="75" t="s">
        <v>159</v>
      </c>
      <c r="E7" s="75" t="s">
        <v>160</v>
      </c>
      <c r="F7" s="75" t="s">
        <v>161</v>
      </c>
      <c r="G7" s="75" t="s">
        <v>162</v>
      </c>
      <c r="H7" s="75" t="s">
        <v>163</v>
      </c>
      <c r="I7" s="75" t="s">
        <v>164</v>
      </c>
      <c r="J7" s="75" t="s">
        <v>165</v>
      </c>
      <c r="K7" s="76" t="s">
        <v>53</v>
      </c>
      <c r="L7" s="76" t="s">
        <v>146</v>
      </c>
      <c r="M7" s="75" t="s">
        <v>237</v>
      </c>
      <c r="N7" s="72"/>
    </row>
    <row r="8" spans="1:14" ht="15.5" x14ac:dyDescent="0.35">
      <c r="A8" s="45"/>
      <c r="B8" s="77"/>
      <c r="C8" s="78"/>
      <c r="D8" s="45"/>
      <c r="E8" s="78"/>
      <c r="F8" s="45"/>
      <c r="G8" s="78"/>
      <c r="H8" s="45"/>
      <c r="I8" s="79"/>
      <c r="J8" s="45"/>
      <c r="K8" s="79"/>
      <c r="L8" s="79"/>
      <c r="M8" s="45"/>
      <c r="N8" s="72"/>
    </row>
    <row r="9" spans="1:14" ht="15.5" x14ac:dyDescent="0.35">
      <c r="A9" s="45"/>
      <c r="B9" s="77"/>
      <c r="C9" s="78"/>
      <c r="D9" s="45"/>
      <c r="E9" s="78"/>
      <c r="F9" s="45"/>
      <c r="G9" s="78"/>
      <c r="H9" s="45"/>
      <c r="I9" s="79"/>
      <c r="J9" s="45"/>
      <c r="K9" s="79"/>
      <c r="L9" s="79"/>
      <c r="M9" s="45"/>
      <c r="N9" s="72"/>
    </row>
    <row r="10" spans="1:14" ht="15.5" x14ac:dyDescent="0.35">
      <c r="A10" s="45"/>
      <c r="B10" s="77"/>
      <c r="C10" s="78"/>
      <c r="D10" s="45"/>
      <c r="E10" s="78"/>
      <c r="F10" s="45"/>
      <c r="G10" s="78"/>
      <c r="H10" s="45"/>
      <c r="I10" s="79"/>
      <c r="J10" s="45"/>
      <c r="K10" s="79"/>
      <c r="L10" s="79"/>
      <c r="M10" s="45"/>
      <c r="N10" s="72"/>
    </row>
    <row r="11" spans="1:14" ht="15.5" x14ac:dyDescent="0.35">
      <c r="A11" s="45"/>
      <c r="B11" s="45"/>
      <c r="C11" s="78"/>
      <c r="D11" s="45"/>
      <c r="E11" s="78"/>
      <c r="F11" s="45"/>
      <c r="G11" s="78"/>
      <c r="H11" s="45"/>
      <c r="I11" s="79"/>
      <c r="J11" s="45"/>
      <c r="K11" s="79"/>
      <c r="L11" s="79"/>
      <c r="M11" s="45"/>
      <c r="N11" s="72"/>
    </row>
    <row r="12" spans="1:14" ht="15.5" x14ac:dyDescent="0.35">
      <c r="A12" s="45"/>
      <c r="B12" s="45"/>
      <c r="C12" s="78"/>
      <c r="D12" s="45"/>
      <c r="E12" s="78"/>
      <c r="F12" s="45"/>
      <c r="G12" s="78"/>
      <c r="H12" s="45"/>
      <c r="I12" s="79"/>
      <c r="J12" s="45"/>
      <c r="K12" s="79"/>
      <c r="L12" s="79"/>
      <c r="M12" s="45"/>
      <c r="N12" s="72"/>
    </row>
    <row r="13" spans="1:14" ht="15.5" x14ac:dyDescent="0.35">
      <c r="A13" s="45"/>
      <c r="B13" s="45"/>
      <c r="C13" s="78"/>
      <c r="D13" s="45"/>
      <c r="E13" s="78"/>
      <c r="F13" s="45"/>
      <c r="G13" s="78"/>
      <c r="H13" s="45"/>
      <c r="I13" s="79"/>
      <c r="J13" s="45"/>
      <c r="K13" s="79"/>
      <c r="L13" s="79"/>
      <c r="M13" s="45"/>
      <c r="N13" s="72"/>
    </row>
    <row r="14" spans="1:14" ht="15.5" x14ac:dyDescent="0.35">
      <c r="A14" s="45"/>
      <c r="B14" s="45"/>
      <c r="C14" s="78"/>
      <c r="D14" s="45"/>
      <c r="E14" s="78"/>
      <c r="F14" s="45"/>
      <c r="G14" s="78"/>
      <c r="H14" s="45"/>
      <c r="I14" s="79"/>
      <c r="J14" s="45"/>
      <c r="K14" s="79"/>
      <c r="L14" s="79"/>
      <c r="M14" s="45"/>
      <c r="N14" s="72"/>
    </row>
    <row r="15" spans="1:14" ht="15.5" x14ac:dyDescent="0.35">
      <c r="A15" s="45"/>
      <c r="B15" s="45"/>
      <c r="C15" s="78"/>
      <c r="D15" s="45"/>
      <c r="E15" s="78"/>
      <c r="F15" s="45"/>
      <c r="G15" s="78"/>
      <c r="H15" s="45"/>
      <c r="I15" s="79"/>
      <c r="J15" s="45"/>
      <c r="K15" s="79"/>
      <c r="L15" s="79"/>
      <c r="M15" s="45"/>
      <c r="N15" s="72"/>
    </row>
    <row r="16" spans="1:14" ht="15.5" x14ac:dyDescent="0.35">
      <c r="A16" s="45"/>
      <c r="B16" s="45"/>
      <c r="C16" s="78"/>
      <c r="D16" s="45"/>
      <c r="E16" s="78"/>
      <c r="F16" s="45"/>
      <c r="G16" s="78"/>
      <c r="H16" s="45"/>
      <c r="I16" s="79"/>
      <c r="J16" s="45"/>
      <c r="K16" s="79"/>
      <c r="L16" s="79"/>
      <c r="M16" s="45"/>
      <c r="N16" s="72"/>
    </row>
    <row r="17" spans="1:14" ht="15.5" x14ac:dyDescent="0.35">
      <c r="A17" s="45"/>
      <c r="B17" s="45"/>
      <c r="C17" s="78"/>
      <c r="D17" s="45"/>
      <c r="E17" s="78"/>
      <c r="F17" s="45"/>
      <c r="G17" s="78"/>
      <c r="H17" s="45"/>
      <c r="I17" s="79"/>
      <c r="J17" s="45"/>
      <c r="K17" s="79"/>
      <c r="L17" s="79"/>
      <c r="M17" s="45"/>
      <c r="N17" s="72"/>
    </row>
    <row r="18" spans="1:14" ht="15.5" x14ac:dyDescent="0.35">
      <c r="A18" s="45"/>
      <c r="B18" s="45"/>
      <c r="C18" s="78"/>
      <c r="D18" s="45"/>
      <c r="E18" s="78"/>
      <c r="F18" s="45"/>
      <c r="G18" s="78"/>
      <c r="H18" s="45"/>
      <c r="I18" s="79"/>
      <c r="J18" s="45"/>
      <c r="K18" s="79"/>
      <c r="L18" s="79"/>
      <c r="M18" s="45"/>
      <c r="N18" s="72"/>
    </row>
    <row r="19" spans="1:14" ht="15.5" x14ac:dyDescent="0.35">
      <c r="A19" s="45"/>
      <c r="B19" s="45"/>
      <c r="C19" s="78"/>
      <c r="D19" s="45"/>
      <c r="E19" s="78"/>
      <c r="F19" s="45"/>
      <c r="G19" s="78"/>
      <c r="H19" s="45"/>
      <c r="I19" s="79"/>
      <c r="J19" s="45"/>
      <c r="K19" s="79"/>
      <c r="L19" s="79"/>
      <c r="M19" s="45"/>
      <c r="N19" s="72"/>
    </row>
    <row r="20" spans="1:14" ht="15.5" x14ac:dyDescent="0.35">
      <c r="A20" s="45"/>
      <c r="B20" s="45"/>
      <c r="C20" s="78"/>
      <c r="D20" s="45"/>
      <c r="E20" s="78"/>
      <c r="F20" s="45"/>
      <c r="G20" s="78"/>
      <c r="H20" s="45"/>
      <c r="I20" s="79"/>
      <c r="J20" s="45"/>
      <c r="K20" s="79"/>
      <c r="L20" s="79"/>
      <c r="M20" s="45"/>
      <c r="N20" s="72"/>
    </row>
    <row r="21" spans="1:14" ht="15.5" x14ac:dyDescent="0.35">
      <c r="A21" s="45"/>
      <c r="B21" s="45"/>
      <c r="C21" s="78"/>
      <c r="D21" s="45"/>
      <c r="E21" s="78"/>
      <c r="F21" s="45"/>
      <c r="G21" s="78"/>
      <c r="H21" s="45"/>
      <c r="I21" s="79"/>
      <c r="J21" s="45"/>
      <c r="K21" s="79"/>
      <c r="L21" s="79"/>
      <c r="M21" s="45"/>
      <c r="N21" s="72"/>
    </row>
    <row r="22" spans="1:14" ht="15.5" x14ac:dyDescent="0.35">
      <c r="A22" s="45"/>
      <c r="B22" s="45"/>
      <c r="C22" s="78"/>
      <c r="D22" s="45"/>
      <c r="E22" s="78"/>
      <c r="F22" s="45"/>
      <c r="G22" s="78"/>
      <c r="H22" s="45"/>
      <c r="I22" s="79"/>
      <c r="J22" s="45"/>
      <c r="K22" s="79"/>
      <c r="L22" s="79"/>
      <c r="M22" s="45"/>
      <c r="N22" s="72"/>
    </row>
    <row r="23" spans="1:14" ht="15.5" x14ac:dyDescent="0.35">
      <c r="A23" s="45"/>
      <c r="B23" s="45"/>
      <c r="C23" s="78"/>
      <c r="D23" s="45"/>
      <c r="E23" s="78"/>
      <c r="F23" s="45"/>
      <c r="G23" s="78"/>
      <c r="H23" s="45"/>
      <c r="I23" s="79"/>
      <c r="J23" s="45"/>
      <c r="K23" s="79"/>
      <c r="L23" s="79"/>
      <c r="M23" s="45"/>
      <c r="N23" s="72"/>
    </row>
    <row r="24" spans="1:14" ht="15.5" x14ac:dyDescent="0.35">
      <c r="A24" s="45"/>
      <c r="B24" s="45"/>
      <c r="C24" s="78"/>
      <c r="D24" s="45"/>
      <c r="E24" s="78"/>
      <c r="F24" s="45"/>
      <c r="G24" s="78"/>
      <c r="H24" s="45"/>
      <c r="I24" s="79"/>
      <c r="J24" s="45"/>
      <c r="K24" s="79"/>
      <c r="L24" s="79"/>
      <c r="M24" s="45"/>
      <c r="N24" s="72"/>
    </row>
    <row r="25" spans="1:14" ht="15.5" x14ac:dyDescent="0.35">
      <c r="A25" s="45"/>
      <c r="B25" s="45"/>
      <c r="C25" s="78"/>
      <c r="D25" s="45"/>
      <c r="E25" s="78"/>
      <c r="F25" s="45"/>
      <c r="G25" s="78"/>
      <c r="H25" s="45"/>
      <c r="I25" s="79"/>
      <c r="J25" s="45"/>
      <c r="K25" s="79"/>
      <c r="L25" s="79"/>
      <c r="M25" s="45"/>
      <c r="N25" s="72"/>
    </row>
    <row r="26" spans="1:14" ht="15.5" x14ac:dyDescent="0.35">
      <c r="A26" s="45"/>
      <c r="B26" s="45"/>
      <c r="C26" s="78"/>
      <c r="D26" s="45"/>
      <c r="E26" s="78"/>
      <c r="F26" s="45"/>
      <c r="G26" s="78"/>
      <c r="H26" s="45"/>
      <c r="I26" s="79"/>
      <c r="J26" s="45"/>
      <c r="K26" s="79"/>
      <c r="L26" s="79"/>
      <c r="M26" s="45"/>
      <c r="N26" s="72"/>
    </row>
    <row r="27" spans="1:14" ht="15.5" x14ac:dyDescent="0.35">
      <c r="A27" s="45"/>
      <c r="B27" s="45"/>
      <c r="C27" s="78"/>
      <c r="D27" s="45"/>
      <c r="E27" s="78"/>
      <c r="F27" s="45"/>
      <c r="G27" s="78"/>
      <c r="H27" s="45"/>
      <c r="I27" s="79"/>
      <c r="J27" s="45"/>
      <c r="K27" s="79"/>
      <c r="L27" s="79"/>
      <c r="M27" s="45"/>
      <c r="N27" s="72"/>
    </row>
    <row r="28" spans="1:14" ht="15.5" x14ac:dyDescent="0.35">
      <c r="A28" s="45"/>
      <c r="B28" s="45"/>
      <c r="C28" s="78"/>
      <c r="D28" s="45"/>
      <c r="E28" s="78"/>
      <c r="F28" s="45"/>
      <c r="G28" s="78"/>
      <c r="H28" s="45"/>
      <c r="I28" s="79"/>
      <c r="J28" s="45"/>
      <c r="K28" s="79"/>
      <c r="L28" s="79"/>
      <c r="M28" s="45"/>
      <c r="N28" s="72"/>
    </row>
    <row r="29" spans="1:14" ht="15.5" x14ac:dyDescent="0.35">
      <c r="A29" s="45"/>
      <c r="B29" s="45"/>
      <c r="C29" s="78"/>
      <c r="D29" s="45"/>
      <c r="E29" s="78"/>
      <c r="F29" s="45"/>
      <c r="G29" s="78"/>
      <c r="H29" s="45"/>
      <c r="I29" s="79"/>
      <c r="J29" s="45"/>
      <c r="K29" s="79"/>
      <c r="L29" s="79"/>
      <c r="M29" s="45"/>
      <c r="N29" s="72"/>
    </row>
    <row r="30" spans="1:14" ht="15.5" x14ac:dyDescent="0.35">
      <c r="A30" s="45"/>
      <c r="B30" s="45"/>
      <c r="C30" s="78"/>
      <c r="D30" s="45"/>
      <c r="E30" s="78"/>
      <c r="F30" s="45"/>
      <c r="G30" s="78"/>
      <c r="H30" s="45"/>
      <c r="I30" s="79"/>
      <c r="J30" s="45"/>
      <c r="K30" s="79"/>
      <c r="L30" s="79"/>
      <c r="M30" s="45"/>
      <c r="N30" s="72"/>
    </row>
    <row r="31" spans="1:14" ht="15.5" x14ac:dyDescent="0.35">
      <c r="A31" s="45"/>
      <c r="B31" s="45"/>
      <c r="C31" s="78"/>
      <c r="D31" s="45"/>
      <c r="E31" s="78"/>
      <c r="F31" s="45"/>
      <c r="G31" s="78"/>
      <c r="H31" s="45"/>
      <c r="I31" s="79"/>
      <c r="J31" s="45"/>
      <c r="K31" s="79"/>
      <c r="L31" s="79"/>
      <c r="M31" s="45"/>
      <c r="N31" s="72"/>
    </row>
    <row r="32" spans="1:14" ht="15.5" x14ac:dyDescent="0.35">
      <c r="A32" s="45"/>
      <c r="B32" s="45"/>
      <c r="C32" s="78"/>
      <c r="D32" s="45"/>
      <c r="E32" s="78"/>
      <c r="F32" s="45"/>
      <c r="G32" s="78"/>
      <c r="H32" s="45"/>
      <c r="I32" s="79"/>
      <c r="J32" s="45"/>
      <c r="K32" s="79"/>
      <c r="L32" s="79"/>
      <c r="M32" s="45"/>
      <c r="N32" s="72"/>
    </row>
    <row r="33" spans="1:14" ht="15.5" x14ac:dyDescent="0.35">
      <c r="A33" s="45"/>
      <c r="B33" s="45"/>
      <c r="C33" s="78"/>
      <c r="D33" s="45"/>
      <c r="E33" s="78"/>
      <c r="F33" s="45"/>
      <c r="G33" s="78"/>
      <c r="H33" s="45"/>
      <c r="I33" s="79"/>
      <c r="J33" s="45"/>
      <c r="K33" s="79"/>
      <c r="L33" s="79"/>
      <c r="M33" s="45"/>
      <c r="N33" s="72"/>
    </row>
    <row r="34" spans="1:14" ht="15.5" x14ac:dyDescent="0.35">
      <c r="A34" s="45"/>
      <c r="B34" s="45"/>
      <c r="C34" s="78"/>
      <c r="D34" s="45"/>
      <c r="E34" s="78"/>
      <c r="F34" s="45"/>
      <c r="G34" s="78"/>
      <c r="H34" s="45"/>
      <c r="I34" s="79"/>
      <c r="J34" s="45"/>
      <c r="K34" s="79"/>
      <c r="L34" s="79"/>
      <c r="M34" s="45"/>
      <c r="N34" s="72"/>
    </row>
    <row r="35" spans="1:14" ht="15.5" x14ac:dyDescent="0.35">
      <c r="A35" s="45"/>
      <c r="B35" s="45"/>
      <c r="C35" s="78"/>
      <c r="D35" s="45"/>
      <c r="E35" s="78"/>
      <c r="F35" s="45"/>
      <c r="G35" s="78"/>
      <c r="H35" s="45"/>
      <c r="I35" s="79"/>
      <c r="J35" s="45"/>
      <c r="K35" s="79"/>
      <c r="L35" s="79"/>
      <c r="M35" s="45"/>
      <c r="N35" s="72"/>
    </row>
    <row r="36" spans="1:14" ht="15.5" x14ac:dyDescent="0.35">
      <c r="A36" s="45"/>
      <c r="B36" s="45"/>
      <c r="C36" s="78"/>
      <c r="D36" s="45"/>
      <c r="E36" s="78"/>
      <c r="F36" s="45"/>
      <c r="G36" s="78"/>
      <c r="H36" s="45"/>
      <c r="I36" s="79"/>
      <c r="J36" s="45"/>
      <c r="K36" s="79"/>
      <c r="L36" s="79"/>
      <c r="M36" s="45"/>
      <c r="N36" s="72"/>
    </row>
    <row r="37" spans="1:14" ht="15.5" x14ac:dyDescent="0.35">
      <c r="A37" s="45"/>
      <c r="B37" s="45"/>
      <c r="C37" s="78"/>
      <c r="D37" s="45"/>
      <c r="E37" s="78"/>
      <c r="F37" s="45"/>
      <c r="G37" s="78"/>
      <c r="H37" s="45"/>
      <c r="I37" s="79"/>
      <c r="J37" s="45"/>
      <c r="K37" s="79"/>
      <c r="L37" s="79"/>
      <c r="M37" s="45"/>
      <c r="N37" s="72"/>
    </row>
    <row r="38" spans="1:14" ht="15.5" x14ac:dyDescent="0.35">
      <c r="A38" s="45"/>
      <c r="B38" s="45"/>
      <c r="C38" s="78"/>
      <c r="D38" s="45"/>
      <c r="E38" s="78"/>
      <c r="F38" s="45"/>
      <c r="G38" s="78"/>
      <c r="H38" s="45"/>
      <c r="I38" s="79"/>
      <c r="J38" s="45"/>
      <c r="K38" s="79"/>
      <c r="L38" s="79"/>
      <c r="M38" s="45"/>
      <c r="N38" s="72"/>
    </row>
    <row r="39" spans="1:14" ht="15.5" x14ac:dyDescent="0.35">
      <c r="A39" s="45"/>
      <c r="B39" s="45"/>
      <c r="C39" s="78"/>
      <c r="D39" s="45"/>
      <c r="E39" s="78"/>
      <c r="F39" s="45"/>
      <c r="G39" s="78"/>
      <c r="H39" s="45"/>
      <c r="I39" s="79"/>
      <c r="J39" s="45"/>
      <c r="K39" s="79"/>
      <c r="L39" s="79"/>
      <c r="M39" s="45"/>
      <c r="N39" s="72"/>
    </row>
    <row r="40" spans="1:14" ht="15.5" x14ac:dyDescent="0.35">
      <c r="A40" s="45"/>
      <c r="B40" s="45"/>
      <c r="C40" s="78"/>
      <c r="D40" s="45"/>
      <c r="E40" s="78"/>
      <c r="F40" s="45"/>
      <c r="G40" s="78"/>
      <c r="H40" s="45"/>
      <c r="I40" s="79"/>
      <c r="J40" s="45"/>
      <c r="K40" s="79"/>
      <c r="L40" s="79"/>
      <c r="M40" s="45"/>
      <c r="N40" s="72"/>
    </row>
    <row r="41" spans="1:14" ht="15.5" x14ac:dyDescent="0.35">
      <c r="A41" s="45"/>
      <c r="B41" s="45"/>
      <c r="C41" s="78"/>
      <c r="D41" s="45"/>
      <c r="E41" s="78"/>
      <c r="F41" s="45"/>
      <c r="G41" s="78"/>
      <c r="H41" s="45"/>
      <c r="I41" s="79"/>
      <c r="J41" s="45"/>
      <c r="K41" s="79"/>
      <c r="L41" s="79"/>
      <c r="M41" s="45"/>
      <c r="N41" s="72"/>
    </row>
    <row r="42" spans="1:14" ht="15.5" x14ac:dyDescent="0.35">
      <c r="A42" s="45"/>
      <c r="B42" s="45"/>
      <c r="C42" s="78"/>
      <c r="D42" s="45"/>
      <c r="E42" s="78"/>
      <c r="F42" s="45"/>
      <c r="G42" s="78"/>
      <c r="H42" s="45"/>
      <c r="I42" s="79"/>
      <c r="J42" s="45"/>
      <c r="K42" s="79"/>
      <c r="L42" s="79"/>
      <c r="M42" s="45"/>
      <c r="N42" s="72"/>
    </row>
    <row r="43" spans="1:14" ht="15.5" x14ac:dyDescent="0.35">
      <c r="A43" s="45"/>
      <c r="B43" s="45"/>
      <c r="C43" s="78"/>
      <c r="D43" s="45"/>
      <c r="E43" s="78"/>
      <c r="F43" s="45"/>
      <c r="G43" s="78"/>
      <c r="H43" s="45"/>
      <c r="I43" s="79"/>
      <c r="J43" s="45"/>
      <c r="K43" s="79"/>
      <c r="L43" s="79"/>
      <c r="M43" s="45"/>
      <c r="N43" s="72"/>
    </row>
    <row r="44" spans="1:14" ht="15.5" x14ac:dyDescent="0.35">
      <c r="A44" s="45"/>
      <c r="B44" s="45"/>
      <c r="C44" s="78"/>
      <c r="D44" s="45"/>
      <c r="E44" s="78"/>
      <c r="F44" s="45"/>
      <c r="G44" s="78"/>
      <c r="H44" s="45"/>
      <c r="I44" s="79"/>
      <c r="J44" s="45"/>
      <c r="K44" s="79"/>
      <c r="L44" s="79"/>
      <c r="M44" s="45"/>
      <c r="N44" s="72"/>
    </row>
    <row r="45" spans="1:14" ht="15.5" x14ac:dyDescent="0.35">
      <c r="A45" s="45"/>
      <c r="B45" s="45"/>
      <c r="C45" s="78"/>
      <c r="D45" s="45"/>
      <c r="E45" s="78"/>
      <c r="F45" s="45"/>
      <c r="G45" s="78"/>
      <c r="H45" s="45"/>
      <c r="I45" s="79"/>
      <c r="J45" s="45"/>
      <c r="K45" s="79"/>
      <c r="L45" s="79"/>
      <c r="M45" s="45"/>
      <c r="N45" s="72"/>
    </row>
    <row r="46" spans="1:14" ht="15.5" x14ac:dyDescent="0.35">
      <c r="A46" s="45"/>
      <c r="B46" s="45"/>
      <c r="C46" s="78"/>
      <c r="D46" s="45"/>
      <c r="E46" s="78"/>
      <c r="F46" s="45"/>
      <c r="G46" s="78"/>
      <c r="H46" s="45"/>
      <c r="I46" s="79"/>
      <c r="J46" s="45"/>
      <c r="K46" s="79"/>
      <c r="L46" s="79"/>
      <c r="M46" s="45"/>
      <c r="N46" s="72"/>
    </row>
    <row r="47" spans="1:14" ht="15.5" x14ac:dyDescent="0.35">
      <c r="A47" s="45"/>
      <c r="B47" s="45"/>
      <c r="C47" s="78"/>
      <c r="D47" s="45"/>
      <c r="E47" s="78"/>
      <c r="F47" s="45"/>
      <c r="G47" s="78"/>
      <c r="H47" s="45"/>
      <c r="I47" s="79"/>
      <c r="J47" s="45"/>
      <c r="K47" s="79"/>
      <c r="L47" s="79"/>
      <c r="M47" s="45"/>
      <c r="N47" s="72"/>
    </row>
    <row r="48" spans="1:14" ht="15.5" x14ac:dyDescent="0.35">
      <c r="A48" s="45"/>
      <c r="B48" s="45"/>
      <c r="C48" s="78"/>
      <c r="D48" s="45"/>
      <c r="E48" s="78"/>
      <c r="F48" s="45"/>
      <c r="G48" s="78"/>
      <c r="H48" s="45"/>
      <c r="I48" s="79"/>
      <c r="J48" s="45"/>
      <c r="K48" s="79"/>
      <c r="L48" s="79"/>
      <c r="M48" s="45"/>
      <c r="N48" s="72"/>
    </row>
    <row r="49" spans="1:14" ht="15.5" x14ac:dyDescent="0.35">
      <c r="A49" s="45"/>
      <c r="B49" s="45"/>
      <c r="C49" s="78"/>
      <c r="D49" s="45"/>
      <c r="E49" s="78"/>
      <c r="F49" s="45"/>
      <c r="G49" s="78"/>
      <c r="H49" s="45"/>
      <c r="I49" s="79"/>
      <c r="J49" s="45"/>
      <c r="K49" s="79"/>
      <c r="L49" s="79"/>
      <c r="M49" s="45"/>
      <c r="N49" s="72"/>
    </row>
    <row r="50" spans="1:14" ht="15.5" x14ac:dyDescent="0.35">
      <c r="A50" s="45"/>
      <c r="B50" s="45"/>
      <c r="C50" s="78"/>
      <c r="D50" s="45"/>
      <c r="E50" s="78"/>
      <c r="F50" s="45"/>
      <c r="G50" s="78"/>
      <c r="H50" s="45"/>
      <c r="I50" s="79"/>
      <c r="J50" s="45"/>
      <c r="K50" s="79"/>
      <c r="L50" s="79"/>
      <c r="M50" s="45"/>
      <c r="N50" s="72"/>
    </row>
    <row r="51" spans="1:14" ht="15.5" x14ac:dyDescent="0.35">
      <c r="A51" s="45"/>
      <c r="B51" s="45"/>
      <c r="C51" s="78"/>
      <c r="D51" s="45"/>
      <c r="E51" s="78"/>
      <c r="F51" s="45"/>
      <c r="G51" s="78"/>
      <c r="H51" s="45"/>
      <c r="I51" s="79"/>
      <c r="J51" s="45"/>
      <c r="K51" s="79"/>
      <c r="L51" s="79"/>
      <c r="M51" s="45"/>
      <c r="N51" s="72"/>
    </row>
    <row r="52" spans="1:14" ht="15.5" x14ac:dyDescent="0.35">
      <c r="A52" s="45"/>
      <c r="B52" s="45"/>
      <c r="C52" s="78"/>
      <c r="D52" s="45"/>
      <c r="E52" s="78"/>
      <c r="F52" s="45"/>
      <c r="G52" s="78"/>
      <c r="H52" s="45"/>
      <c r="I52" s="79"/>
      <c r="J52" s="45"/>
      <c r="K52" s="79"/>
      <c r="L52" s="79"/>
      <c r="M52" s="45"/>
      <c r="N52" s="72"/>
    </row>
    <row r="53" spans="1:14" ht="15.5" x14ac:dyDescent="0.35">
      <c r="A53" s="45"/>
      <c r="B53" s="45"/>
      <c r="C53" s="78"/>
      <c r="D53" s="45"/>
      <c r="E53" s="78"/>
      <c r="F53" s="45"/>
      <c r="G53" s="78"/>
      <c r="H53" s="45"/>
      <c r="I53" s="79"/>
      <c r="J53" s="45"/>
      <c r="K53" s="79"/>
      <c r="L53" s="79"/>
      <c r="M53" s="45"/>
      <c r="N53" s="72"/>
    </row>
    <row r="54" spans="1:14" ht="15.5" x14ac:dyDescent="0.35">
      <c r="A54" s="45"/>
      <c r="B54" s="45"/>
      <c r="C54" s="78"/>
      <c r="D54" s="45"/>
      <c r="E54" s="78"/>
      <c r="F54" s="45"/>
      <c r="G54" s="78"/>
      <c r="H54" s="45"/>
      <c r="I54" s="79"/>
      <c r="J54" s="45"/>
      <c r="K54" s="79"/>
      <c r="L54" s="79"/>
      <c r="M54" s="45"/>
      <c r="N54" s="72"/>
    </row>
    <row r="55" spans="1:14" ht="15.5" x14ac:dyDescent="0.35">
      <c r="A55" s="45"/>
      <c r="B55" s="45"/>
      <c r="C55" s="78"/>
      <c r="D55" s="45"/>
      <c r="E55" s="78"/>
      <c r="F55" s="45"/>
      <c r="G55" s="78"/>
      <c r="H55" s="45"/>
      <c r="I55" s="79"/>
      <c r="J55" s="45"/>
      <c r="K55" s="79"/>
      <c r="L55" s="79"/>
      <c r="M55" s="45"/>
      <c r="N55" s="72"/>
    </row>
    <row r="56" spans="1:14" ht="15.5" x14ac:dyDescent="0.35">
      <c r="A56" s="45"/>
      <c r="B56" s="45"/>
      <c r="C56" s="78"/>
      <c r="D56" s="45"/>
      <c r="E56" s="78"/>
      <c r="F56" s="45"/>
      <c r="G56" s="78"/>
      <c r="H56" s="45"/>
      <c r="I56" s="79"/>
      <c r="J56" s="45"/>
      <c r="K56" s="79"/>
      <c r="L56" s="79"/>
      <c r="M56" s="45"/>
      <c r="N56" s="72"/>
    </row>
    <row r="57" spans="1:14" ht="15.5" x14ac:dyDescent="0.35">
      <c r="A57" s="45"/>
      <c r="B57" s="45"/>
      <c r="C57" s="78"/>
      <c r="D57" s="45"/>
      <c r="E57" s="78"/>
      <c r="F57" s="45"/>
      <c r="G57" s="78"/>
      <c r="H57" s="45"/>
      <c r="I57" s="79"/>
      <c r="J57" s="45"/>
      <c r="K57" s="79"/>
      <c r="L57" s="79"/>
      <c r="M57" s="45"/>
      <c r="N57" s="72"/>
    </row>
    <row r="58" spans="1:14" ht="15.5" x14ac:dyDescent="0.35">
      <c r="A58" s="45"/>
      <c r="B58" s="45"/>
      <c r="C58" s="78"/>
      <c r="D58" s="45"/>
      <c r="E58" s="78"/>
      <c r="F58" s="45"/>
      <c r="G58" s="78"/>
      <c r="H58" s="45"/>
      <c r="I58" s="79"/>
      <c r="J58" s="45"/>
      <c r="K58" s="79"/>
      <c r="L58" s="79"/>
      <c r="M58" s="45"/>
      <c r="N58" s="72"/>
    </row>
    <row r="59" spans="1:14" ht="15.5" x14ac:dyDescent="0.35">
      <c r="A59" s="45"/>
      <c r="B59" s="45"/>
      <c r="C59" s="78"/>
      <c r="D59" s="45"/>
      <c r="E59" s="78"/>
      <c r="F59" s="45"/>
      <c r="G59" s="78"/>
      <c r="H59" s="45"/>
      <c r="I59" s="79"/>
      <c r="J59" s="45"/>
      <c r="K59" s="79"/>
      <c r="L59" s="79"/>
      <c r="M59" s="45"/>
      <c r="N59" s="72"/>
    </row>
    <row r="60" spans="1:14" ht="15.5" x14ac:dyDescent="0.35">
      <c r="A60" s="45"/>
      <c r="B60" s="45"/>
      <c r="C60" s="78"/>
      <c r="D60" s="45"/>
      <c r="E60" s="78"/>
      <c r="F60" s="45"/>
      <c r="G60" s="78"/>
      <c r="H60" s="45"/>
      <c r="I60" s="79"/>
      <c r="J60" s="45"/>
      <c r="K60" s="79"/>
      <c r="L60" s="79"/>
      <c r="M60" s="45"/>
      <c r="N60" s="72"/>
    </row>
    <row r="61" spans="1:14" ht="15.5" x14ac:dyDescent="0.35">
      <c r="A61" s="45"/>
      <c r="B61" s="45"/>
      <c r="C61" s="78"/>
      <c r="D61" s="45"/>
      <c r="E61" s="78"/>
      <c r="F61" s="45"/>
      <c r="G61" s="78"/>
      <c r="H61" s="45"/>
      <c r="I61" s="79"/>
      <c r="J61" s="45"/>
      <c r="K61" s="79"/>
      <c r="L61" s="79"/>
      <c r="M61" s="45"/>
      <c r="N61" s="72"/>
    </row>
    <row r="62" spans="1:14" ht="15.5" x14ac:dyDescent="0.35">
      <c r="A62" s="45"/>
      <c r="B62" s="45"/>
      <c r="C62" s="78"/>
      <c r="D62" s="45"/>
      <c r="E62" s="78"/>
      <c r="F62" s="45"/>
      <c r="G62" s="78"/>
      <c r="H62" s="45"/>
      <c r="I62" s="79"/>
      <c r="J62" s="45"/>
      <c r="K62" s="79"/>
      <c r="L62" s="79"/>
      <c r="M62" s="45"/>
      <c r="N62" s="72"/>
    </row>
    <row r="63" spans="1:14" ht="15.5" x14ac:dyDescent="0.35">
      <c r="A63" s="45"/>
      <c r="B63" s="45"/>
      <c r="C63" s="78"/>
      <c r="D63" s="45"/>
      <c r="E63" s="78"/>
      <c r="F63" s="45"/>
      <c r="G63" s="78"/>
      <c r="H63" s="45"/>
      <c r="I63" s="79"/>
      <c r="J63" s="45"/>
      <c r="K63" s="79"/>
      <c r="L63" s="79"/>
      <c r="M63" s="45"/>
      <c r="N63" s="72"/>
    </row>
    <row r="64" spans="1:14" ht="15.5" x14ac:dyDescent="0.35">
      <c r="A64" s="45"/>
      <c r="B64" s="45"/>
      <c r="C64" s="78"/>
      <c r="D64" s="45"/>
      <c r="E64" s="78"/>
      <c r="F64" s="45"/>
      <c r="G64" s="78"/>
      <c r="H64" s="45"/>
      <c r="I64" s="79"/>
      <c r="J64" s="45"/>
      <c r="K64" s="79"/>
      <c r="L64" s="79"/>
      <c r="M64" s="45"/>
      <c r="N64" s="72"/>
    </row>
    <row r="65" spans="1:14" ht="15.5" x14ac:dyDescent="0.35">
      <c r="A65" s="45"/>
      <c r="B65" s="45"/>
      <c r="C65" s="78"/>
      <c r="D65" s="45"/>
      <c r="E65" s="78"/>
      <c r="F65" s="45"/>
      <c r="G65" s="78"/>
      <c r="H65" s="45"/>
      <c r="I65" s="79"/>
      <c r="J65" s="45"/>
      <c r="K65" s="79"/>
      <c r="L65" s="79"/>
      <c r="M65" s="45"/>
      <c r="N65" s="72"/>
    </row>
    <row r="66" spans="1:14" ht="15.5" x14ac:dyDescent="0.35">
      <c r="A66" s="45"/>
      <c r="B66" s="45"/>
      <c r="C66" s="78"/>
      <c r="D66" s="45"/>
      <c r="E66" s="78"/>
      <c r="F66" s="45"/>
      <c r="G66" s="78"/>
      <c r="H66" s="45"/>
      <c r="I66" s="79"/>
      <c r="J66" s="45"/>
      <c r="K66" s="79"/>
      <c r="L66" s="79"/>
      <c r="M66" s="45"/>
      <c r="N66" s="72"/>
    </row>
    <row r="67" spans="1:14" ht="15.5" x14ac:dyDescent="0.35">
      <c r="A67" s="45"/>
      <c r="B67" s="45"/>
      <c r="C67" s="78"/>
      <c r="D67" s="45"/>
      <c r="E67" s="78"/>
      <c r="F67" s="45"/>
      <c r="G67" s="78"/>
      <c r="H67" s="45"/>
      <c r="I67" s="79"/>
      <c r="J67" s="45"/>
      <c r="K67" s="79"/>
      <c r="L67" s="79"/>
      <c r="M67" s="45"/>
      <c r="N67" s="72"/>
    </row>
    <row r="68" spans="1:14" ht="15.5" x14ac:dyDescent="0.35">
      <c r="A68" s="45"/>
      <c r="B68" s="45"/>
      <c r="C68" s="78"/>
      <c r="D68" s="45"/>
      <c r="E68" s="78"/>
      <c r="F68" s="45"/>
      <c r="G68" s="78"/>
      <c r="H68" s="45"/>
      <c r="I68" s="79"/>
      <c r="J68" s="45"/>
      <c r="K68" s="79"/>
      <c r="L68" s="79"/>
      <c r="M68" s="45"/>
      <c r="N68" s="72"/>
    </row>
    <row r="69" spans="1:14" ht="15.5" x14ac:dyDescent="0.35">
      <c r="A69" s="45"/>
      <c r="B69" s="45"/>
      <c r="C69" s="78"/>
      <c r="D69" s="45"/>
      <c r="E69" s="78"/>
      <c r="F69" s="45"/>
      <c r="G69" s="78"/>
      <c r="H69" s="45"/>
      <c r="I69" s="79"/>
      <c r="J69" s="45"/>
      <c r="K69" s="79"/>
      <c r="L69" s="79"/>
      <c r="M69" s="45"/>
      <c r="N69" s="72"/>
    </row>
    <row r="70" spans="1:14" ht="15.5" x14ac:dyDescent="0.35">
      <c r="A70" s="45"/>
      <c r="B70" s="45"/>
      <c r="C70" s="78"/>
      <c r="D70" s="45"/>
      <c r="E70" s="78"/>
      <c r="F70" s="45"/>
      <c r="G70" s="78"/>
      <c r="H70" s="45"/>
      <c r="I70" s="79"/>
      <c r="J70" s="45"/>
      <c r="K70" s="79"/>
      <c r="L70" s="79"/>
      <c r="M70" s="45"/>
      <c r="N70" s="72"/>
    </row>
    <row r="71" spans="1:14" ht="15.5" x14ac:dyDescent="0.35">
      <c r="A71" s="45"/>
      <c r="B71" s="45"/>
      <c r="C71" s="78"/>
      <c r="D71" s="45"/>
      <c r="E71" s="78"/>
      <c r="F71" s="45"/>
      <c r="G71" s="78"/>
      <c r="H71" s="45"/>
      <c r="I71" s="79"/>
      <c r="J71" s="45"/>
      <c r="K71" s="79"/>
      <c r="L71" s="79"/>
      <c r="M71" s="45"/>
      <c r="N71" s="72"/>
    </row>
    <row r="72" spans="1:14" ht="15.5" x14ac:dyDescent="0.35">
      <c r="A72" s="45"/>
      <c r="B72" s="45"/>
      <c r="C72" s="78"/>
      <c r="D72" s="45"/>
      <c r="E72" s="78"/>
      <c r="F72" s="45"/>
      <c r="G72" s="78"/>
      <c r="H72" s="45"/>
      <c r="I72" s="79"/>
      <c r="J72" s="45"/>
      <c r="K72" s="79"/>
      <c r="L72" s="79"/>
      <c r="M72" s="45"/>
      <c r="N72" s="72"/>
    </row>
    <row r="73" spans="1:14" ht="15.5" x14ac:dyDescent="0.35">
      <c r="A73" s="45"/>
      <c r="B73" s="45"/>
      <c r="C73" s="78"/>
      <c r="D73" s="45"/>
      <c r="E73" s="78"/>
      <c r="F73" s="45"/>
      <c r="G73" s="78"/>
      <c r="H73" s="45"/>
      <c r="I73" s="79"/>
      <c r="J73" s="45"/>
      <c r="K73" s="79"/>
      <c r="L73" s="79"/>
      <c r="M73" s="45"/>
      <c r="N73" s="72"/>
    </row>
    <row r="74" spans="1:14" ht="15.5" x14ac:dyDescent="0.35">
      <c r="A74" s="45"/>
      <c r="B74" s="45"/>
      <c r="C74" s="78"/>
      <c r="D74" s="45"/>
      <c r="E74" s="78"/>
      <c r="F74" s="45"/>
      <c r="G74" s="78"/>
      <c r="H74" s="45"/>
      <c r="I74" s="79"/>
      <c r="J74" s="45"/>
      <c r="K74" s="79"/>
      <c r="L74" s="79"/>
      <c r="M74" s="45"/>
      <c r="N74" s="72"/>
    </row>
    <row r="75" spans="1:14" ht="15.5" x14ac:dyDescent="0.35">
      <c r="A75" s="45"/>
      <c r="B75" s="45"/>
      <c r="C75" s="78"/>
      <c r="D75" s="45"/>
      <c r="E75" s="78"/>
      <c r="F75" s="45"/>
      <c r="G75" s="78"/>
      <c r="H75" s="45"/>
      <c r="I75" s="79"/>
      <c r="J75" s="45"/>
      <c r="K75" s="79"/>
      <c r="L75" s="79"/>
      <c r="M75" s="45"/>
      <c r="N75" s="72"/>
    </row>
    <row r="76" spans="1:14" ht="15.5" x14ac:dyDescent="0.35">
      <c r="A76" s="45"/>
      <c r="B76" s="45"/>
      <c r="C76" s="78"/>
      <c r="D76" s="45"/>
      <c r="E76" s="78"/>
      <c r="F76" s="45"/>
      <c r="G76" s="78"/>
      <c r="H76" s="45"/>
      <c r="I76" s="79"/>
      <c r="J76" s="45"/>
      <c r="K76" s="79"/>
      <c r="L76" s="79"/>
      <c r="M76" s="45"/>
      <c r="N76" s="72"/>
    </row>
    <row r="77" spans="1:14" ht="15.5" x14ac:dyDescent="0.35">
      <c r="A77" s="45"/>
      <c r="B77" s="45"/>
      <c r="C77" s="78"/>
      <c r="D77" s="45"/>
      <c r="E77" s="78"/>
      <c r="F77" s="45"/>
      <c r="G77" s="78"/>
      <c r="H77" s="45"/>
      <c r="I77" s="79"/>
      <c r="J77" s="45"/>
      <c r="K77" s="79"/>
      <c r="L77" s="79"/>
      <c r="M77" s="45"/>
      <c r="N77" s="72"/>
    </row>
    <row r="78" spans="1:14" ht="15.5" x14ac:dyDescent="0.35">
      <c r="A78" s="45"/>
      <c r="B78" s="45"/>
      <c r="C78" s="78"/>
      <c r="D78" s="45"/>
      <c r="E78" s="78"/>
      <c r="F78" s="45"/>
      <c r="G78" s="78"/>
      <c r="H78" s="45"/>
      <c r="I78" s="79"/>
      <c r="J78" s="45"/>
      <c r="K78" s="79"/>
      <c r="L78" s="79"/>
      <c r="M78" s="45"/>
      <c r="N78" s="72"/>
    </row>
    <row r="79" spans="1:14" ht="15.5" x14ac:dyDescent="0.35">
      <c r="A79" s="45"/>
      <c r="B79" s="45"/>
      <c r="C79" s="78"/>
      <c r="D79" s="45"/>
      <c r="E79" s="78"/>
      <c r="F79" s="45"/>
      <c r="G79" s="78"/>
      <c r="H79" s="45"/>
      <c r="I79" s="79"/>
      <c r="J79" s="45"/>
      <c r="K79" s="79"/>
      <c r="L79" s="79"/>
      <c r="M79" s="45"/>
      <c r="N79" s="72"/>
    </row>
    <row r="80" spans="1:14" ht="15.5" x14ac:dyDescent="0.35">
      <c r="A80" s="45"/>
      <c r="B80" s="45"/>
      <c r="C80" s="78"/>
      <c r="D80" s="45"/>
      <c r="E80" s="78"/>
      <c r="F80" s="45"/>
      <c r="G80" s="78"/>
      <c r="H80" s="45"/>
      <c r="I80" s="79"/>
      <c r="J80" s="45"/>
      <c r="K80" s="79"/>
      <c r="L80" s="79"/>
      <c r="M80" s="45"/>
      <c r="N80" s="72"/>
    </row>
    <row r="81" spans="1:14" ht="15.5" x14ac:dyDescent="0.35">
      <c r="A81" s="45"/>
      <c r="B81" s="45"/>
      <c r="C81" s="78"/>
      <c r="D81" s="45"/>
      <c r="E81" s="78"/>
      <c r="F81" s="45"/>
      <c r="G81" s="78"/>
      <c r="H81" s="45"/>
      <c r="I81" s="79"/>
      <c r="J81" s="45"/>
      <c r="K81" s="79"/>
      <c r="L81" s="79"/>
      <c r="M81" s="45"/>
      <c r="N81" s="72"/>
    </row>
    <row r="82" spans="1:14" ht="15.5" x14ac:dyDescent="0.35">
      <c r="A82" s="45"/>
      <c r="B82" s="45"/>
      <c r="C82" s="78"/>
      <c r="D82" s="45"/>
      <c r="E82" s="78"/>
      <c r="F82" s="45"/>
      <c r="G82" s="78"/>
      <c r="H82" s="45"/>
      <c r="I82" s="79"/>
      <c r="J82" s="45"/>
      <c r="K82" s="79"/>
      <c r="L82" s="79"/>
      <c r="M82" s="45"/>
      <c r="N82" s="72"/>
    </row>
    <row r="83" spans="1:14" ht="15.5" x14ac:dyDescent="0.35">
      <c r="A83" s="45"/>
      <c r="B83" s="45"/>
      <c r="C83" s="78"/>
      <c r="D83" s="45"/>
      <c r="E83" s="78"/>
      <c r="F83" s="45"/>
      <c r="G83" s="78"/>
      <c r="H83" s="45"/>
      <c r="I83" s="79"/>
      <c r="J83" s="45"/>
      <c r="K83" s="79"/>
      <c r="L83" s="79"/>
      <c r="M83" s="45"/>
      <c r="N83" s="72"/>
    </row>
    <row r="84" spans="1:14" ht="15.5" x14ac:dyDescent="0.35">
      <c r="A84" s="45"/>
      <c r="B84" s="45"/>
      <c r="C84" s="78"/>
      <c r="D84" s="45"/>
      <c r="E84" s="78"/>
      <c r="F84" s="45"/>
      <c r="G84" s="78"/>
      <c r="H84" s="45"/>
      <c r="I84" s="79"/>
      <c r="J84" s="45"/>
      <c r="K84" s="79"/>
      <c r="L84" s="79"/>
      <c r="M84" s="45"/>
      <c r="N84" s="72"/>
    </row>
    <row r="85" spans="1:14" ht="15.5" x14ac:dyDescent="0.35">
      <c r="A85" s="45"/>
      <c r="B85" s="45"/>
      <c r="C85" s="78"/>
      <c r="D85" s="45"/>
      <c r="E85" s="78"/>
      <c r="F85" s="45"/>
      <c r="G85" s="78"/>
      <c r="H85" s="45"/>
      <c r="I85" s="79"/>
      <c r="J85" s="45"/>
      <c r="K85" s="79"/>
      <c r="L85" s="79"/>
      <c r="M85" s="45"/>
      <c r="N85" s="72"/>
    </row>
    <row r="86" spans="1:14" ht="15.5" x14ac:dyDescent="0.35">
      <c r="A86" s="45"/>
      <c r="B86" s="45"/>
      <c r="C86" s="78"/>
      <c r="D86" s="45"/>
      <c r="E86" s="78"/>
      <c r="F86" s="45"/>
      <c r="G86" s="78"/>
      <c r="H86" s="45"/>
      <c r="I86" s="79"/>
      <c r="J86" s="45"/>
      <c r="K86" s="79"/>
      <c r="L86" s="79"/>
      <c r="M86" s="45"/>
      <c r="N86" s="72"/>
    </row>
    <row r="87" spans="1:14" ht="15.5" x14ac:dyDescent="0.35">
      <c r="A87" s="45"/>
      <c r="B87" s="45"/>
      <c r="C87" s="78"/>
      <c r="D87" s="45"/>
      <c r="E87" s="78"/>
      <c r="F87" s="45"/>
      <c r="G87" s="78"/>
      <c r="H87" s="45"/>
      <c r="I87" s="79"/>
      <c r="J87" s="45"/>
      <c r="K87" s="79"/>
      <c r="L87" s="79"/>
      <c r="M87" s="45"/>
      <c r="N87" s="72"/>
    </row>
    <row r="88" spans="1:14" ht="15.5" x14ac:dyDescent="0.35">
      <c r="A88" s="45"/>
      <c r="B88" s="45"/>
      <c r="C88" s="78"/>
      <c r="D88" s="45"/>
      <c r="E88" s="78"/>
      <c r="F88" s="45"/>
      <c r="G88" s="78"/>
      <c r="H88" s="45"/>
      <c r="I88" s="79"/>
      <c r="J88" s="45"/>
      <c r="K88" s="79"/>
      <c r="L88" s="79"/>
      <c r="M88" s="45"/>
      <c r="N88" s="72"/>
    </row>
    <row r="89" spans="1:14" ht="15.5" x14ac:dyDescent="0.35">
      <c r="A89" s="45"/>
      <c r="B89" s="45"/>
      <c r="C89" s="78"/>
      <c r="D89" s="45"/>
      <c r="E89" s="78"/>
      <c r="F89" s="45"/>
      <c r="G89" s="78"/>
      <c r="H89" s="45"/>
      <c r="I89" s="79"/>
      <c r="J89" s="45"/>
      <c r="K89" s="79"/>
      <c r="L89" s="79"/>
      <c r="M89" s="45"/>
      <c r="N89" s="72"/>
    </row>
    <row r="90" spans="1:14" ht="15.5" x14ac:dyDescent="0.35">
      <c r="A90" s="45"/>
      <c r="B90" s="45"/>
      <c r="C90" s="78"/>
      <c r="D90" s="45"/>
      <c r="E90" s="78"/>
      <c r="F90" s="45"/>
      <c r="G90" s="78"/>
      <c r="H90" s="45"/>
      <c r="I90" s="79"/>
      <c r="J90" s="45"/>
      <c r="K90" s="79"/>
      <c r="L90" s="79"/>
      <c r="M90" s="45"/>
      <c r="N90" s="72"/>
    </row>
    <row r="91" spans="1:14" ht="15.5" x14ac:dyDescent="0.35">
      <c r="A91" s="45"/>
      <c r="B91" s="45"/>
      <c r="C91" s="78"/>
      <c r="D91" s="45"/>
      <c r="E91" s="78"/>
      <c r="F91" s="45"/>
      <c r="G91" s="78"/>
      <c r="H91" s="45"/>
      <c r="I91" s="79"/>
      <c r="J91" s="45"/>
      <c r="K91" s="79"/>
      <c r="L91" s="79"/>
      <c r="M91" s="45"/>
      <c r="N91" s="72"/>
    </row>
    <row r="92" spans="1:14" ht="15.5" x14ac:dyDescent="0.35">
      <c r="A92" s="45"/>
      <c r="B92" s="45"/>
      <c r="C92" s="78"/>
      <c r="D92" s="45"/>
      <c r="E92" s="78"/>
      <c r="F92" s="45"/>
      <c r="G92" s="78"/>
      <c r="H92" s="45"/>
      <c r="I92" s="79"/>
      <c r="J92" s="45"/>
      <c r="K92" s="79"/>
      <c r="L92" s="79"/>
      <c r="M92" s="45"/>
      <c r="N92" s="72"/>
    </row>
    <row r="93" spans="1:14" ht="15.5" x14ac:dyDescent="0.35">
      <c r="A93" s="45"/>
      <c r="B93" s="45"/>
      <c r="C93" s="78"/>
      <c r="D93" s="45"/>
      <c r="E93" s="78"/>
      <c r="F93" s="45"/>
      <c r="G93" s="78"/>
      <c r="H93" s="45"/>
      <c r="I93" s="79"/>
      <c r="J93" s="45"/>
      <c r="K93" s="79"/>
      <c r="L93" s="79"/>
      <c r="M93" s="45"/>
      <c r="N93" s="72"/>
    </row>
    <row r="94" spans="1:14" ht="15.5" x14ac:dyDescent="0.35">
      <c r="A94" s="45"/>
      <c r="B94" s="45"/>
      <c r="C94" s="78"/>
      <c r="D94" s="45"/>
      <c r="E94" s="78"/>
      <c r="F94" s="45"/>
      <c r="G94" s="78"/>
      <c r="H94" s="45"/>
      <c r="I94" s="79"/>
      <c r="J94" s="45"/>
      <c r="K94" s="79"/>
      <c r="L94" s="79"/>
      <c r="M94" s="45"/>
      <c r="N94" s="72"/>
    </row>
    <row r="95" spans="1:14" ht="15.5" x14ac:dyDescent="0.35">
      <c r="A95" s="45"/>
      <c r="B95" s="45"/>
      <c r="C95" s="78"/>
      <c r="D95" s="45"/>
      <c r="E95" s="78"/>
      <c r="F95" s="45"/>
      <c r="G95" s="78"/>
      <c r="H95" s="45"/>
      <c r="I95" s="79"/>
      <c r="J95" s="45"/>
      <c r="K95" s="79"/>
      <c r="L95" s="79"/>
      <c r="M95" s="45"/>
      <c r="N95" s="72"/>
    </row>
    <row r="96" spans="1:14" ht="15.5" x14ac:dyDescent="0.35">
      <c r="A96" s="45"/>
      <c r="B96" s="45"/>
      <c r="C96" s="78"/>
      <c r="D96" s="45"/>
      <c r="E96" s="78"/>
      <c r="F96" s="45"/>
      <c r="G96" s="78"/>
      <c r="H96" s="45"/>
      <c r="I96" s="79"/>
      <c r="J96" s="45"/>
      <c r="K96" s="79"/>
      <c r="L96" s="79"/>
      <c r="M96" s="45"/>
      <c r="N96" s="72"/>
    </row>
    <row r="97" spans="1:14" ht="15.5" x14ac:dyDescent="0.35">
      <c r="A97" s="45"/>
      <c r="B97" s="45"/>
      <c r="C97" s="78"/>
      <c r="D97" s="45"/>
      <c r="E97" s="78"/>
      <c r="F97" s="45"/>
      <c r="G97" s="78"/>
      <c r="H97" s="45"/>
      <c r="I97" s="79"/>
      <c r="J97" s="45"/>
      <c r="K97" s="79"/>
      <c r="L97" s="79"/>
      <c r="M97" s="45"/>
      <c r="N97" s="72"/>
    </row>
    <row r="98" spans="1:14" ht="15.5" x14ac:dyDescent="0.35">
      <c r="A98" s="45"/>
      <c r="B98" s="45"/>
      <c r="C98" s="78"/>
      <c r="D98" s="45"/>
      <c r="E98" s="78"/>
      <c r="F98" s="45"/>
      <c r="G98" s="78"/>
      <c r="H98" s="45"/>
      <c r="I98" s="79"/>
      <c r="J98" s="45"/>
      <c r="K98" s="79"/>
      <c r="L98" s="79"/>
      <c r="M98" s="45"/>
      <c r="N98" s="72"/>
    </row>
    <row r="99" spans="1:14" ht="15.5" x14ac:dyDescent="0.35">
      <c r="A99" s="45"/>
      <c r="B99" s="45"/>
      <c r="C99" s="78"/>
      <c r="D99" s="45"/>
      <c r="E99" s="78"/>
      <c r="F99" s="45"/>
      <c r="G99" s="78"/>
      <c r="H99" s="45"/>
      <c r="I99" s="79"/>
      <c r="J99" s="45"/>
      <c r="K99" s="79"/>
      <c r="L99" s="79"/>
      <c r="M99" s="45"/>
      <c r="N99" s="72"/>
    </row>
    <row r="100" spans="1:14" ht="15.5" x14ac:dyDescent="0.35">
      <c r="A100" s="45"/>
      <c r="B100" s="45"/>
      <c r="C100" s="78"/>
      <c r="D100" s="45"/>
      <c r="E100" s="78"/>
      <c r="F100" s="45"/>
      <c r="G100" s="78"/>
      <c r="H100" s="45"/>
      <c r="I100" s="79"/>
      <c r="J100" s="45"/>
      <c r="K100" s="79"/>
      <c r="L100" s="79"/>
      <c r="M100" s="45"/>
      <c r="N100" s="72"/>
    </row>
    <row r="101" spans="1:14" ht="15.5" x14ac:dyDescent="0.35">
      <c r="A101" s="45"/>
      <c r="B101" s="45"/>
      <c r="C101" s="78"/>
      <c r="D101" s="45"/>
      <c r="E101" s="78"/>
      <c r="F101" s="45"/>
      <c r="G101" s="78"/>
      <c r="H101" s="45"/>
      <c r="I101" s="79"/>
      <c r="J101" s="45"/>
      <c r="K101" s="79"/>
      <c r="L101" s="79"/>
      <c r="M101" s="45"/>
      <c r="N101" s="72"/>
    </row>
    <row r="102" spans="1:14" ht="15.5" x14ac:dyDescent="0.35">
      <c r="A102" s="45"/>
      <c r="B102" s="45"/>
      <c r="C102" s="78"/>
      <c r="D102" s="45"/>
      <c r="E102" s="78"/>
      <c r="F102" s="45"/>
      <c r="G102" s="78"/>
      <c r="H102" s="45"/>
      <c r="I102" s="79"/>
      <c r="J102" s="45"/>
      <c r="K102" s="79"/>
      <c r="L102" s="79"/>
      <c r="M102" s="45"/>
      <c r="N102" s="72"/>
    </row>
    <row r="103" spans="1:14" ht="15.5" x14ac:dyDescent="0.35">
      <c r="A103" s="45"/>
      <c r="B103" s="45"/>
      <c r="C103" s="78"/>
      <c r="D103" s="45"/>
      <c r="E103" s="78"/>
      <c r="F103" s="45"/>
      <c r="G103" s="78"/>
      <c r="H103" s="45"/>
      <c r="I103" s="79"/>
      <c r="J103" s="45"/>
      <c r="K103" s="79"/>
      <c r="L103" s="79"/>
      <c r="M103" s="45"/>
      <c r="N103" s="72"/>
    </row>
    <row r="104" spans="1:14" ht="15.5" x14ac:dyDescent="0.35">
      <c r="A104" s="45"/>
      <c r="B104" s="45"/>
      <c r="C104" s="78"/>
      <c r="D104" s="45"/>
      <c r="E104" s="78"/>
      <c r="F104" s="45"/>
      <c r="G104" s="78"/>
      <c r="H104" s="45"/>
      <c r="I104" s="79"/>
      <c r="J104" s="45"/>
      <c r="K104" s="79"/>
      <c r="L104" s="79"/>
      <c r="M104" s="45"/>
      <c r="N104" s="72"/>
    </row>
    <row r="105" spans="1:14" ht="15.5" x14ac:dyDescent="0.35">
      <c r="A105" s="45"/>
      <c r="B105" s="45"/>
      <c r="C105" s="78"/>
      <c r="D105" s="45"/>
      <c r="E105" s="78"/>
      <c r="F105" s="45"/>
      <c r="G105" s="78"/>
      <c r="H105" s="45"/>
      <c r="I105" s="79"/>
      <c r="J105" s="45"/>
      <c r="K105" s="79"/>
      <c r="L105" s="79"/>
      <c r="M105" s="45"/>
      <c r="N105" s="72"/>
    </row>
    <row r="106" spans="1:14" ht="15.5" x14ac:dyDescent="0.35">
      <c r="A106" s="45"/>
      <c r="B106" s="45"/>
      <c r="C106" s="78"/>
      <c r="D106" s="45"/>
      <c r="E106" s="78"/>
      <c r="F106" s="45"/>
      <c r="G106" s="78"/>
      <c r="H106" s="45"/>
      <c r="I106" s="79"/>
      <c r="J106" s="45"/>
      <c r="K106" s="79"/>
      <c r="L106" s="79"/>
      <c r="M106" s="45"/>
      <c r="N106" s="72"/>
    </row>
    <row r="107" spans="1:14" ht="15.5" x14ac:dyDescent="0.35">
      <c r="A107" s="45"/>
      <c r="B107" s="45"/>
      <c r="C107" s="78"/>
      <c r="D107" s="45"/>
      <c r="E107" s="78"/>
      <c r="F107" s="45"/>
      <c r="G107" s="78"/>
      <c r="H107" s="45"/>
      <c r="I107" s="79"/>
      <c r="J107" s="45"/>
      <c r="K107" s="79"/>
      <c r="L107" s="79"/>
      <c r="M107" s="45"/>
      <c r="N107" s="72"/>
    </row>
    <row r="108" spans="1:14" ht="15.5" x14ac:dyDescent="0.35">
      <c r="A108" s="45"/>
      <c r="B108" s="45"/>
      <c r="C108" s="78"/>
      <c r="D108" s="45"/>
      <c r="E108" s="78"/>
      <c r="F108" s="45"/>
      <c r="G108" s="78"/>
      <c r="H108" s="45"/>
      <c r="I108" s="79"/>
      <c r="J108" s="45"/>
      <c r="K108" s="79"/>
      <c r="L108" s="79"/>
      <c r="M108" s="45"/>
      <c r="N108" s="72"/>
    </row>
    <row r="109" spans="1:14" ht="15.5" x14ac:dyDescent="0.35">
      <c r="A109" s="45"/>
      <c r="B109" s="45"/>
      <c r="C109" s="78"/>
      <c r="D109" s="45"/>
      <c r="E109" s="78"/>
      <c r="F109" s="45"/>
      <c r="G109" s="78"/>
      <c r="H109" s="45"/>
      <c r="I109" s="79"/>
      <c r="J109" s="45"/>
      <c r="K109" s="79"/>
      <c r="L109" s="79"/>
      <c r="M109" s="45"/>
      <c r="N109" s="72"/>
    </row>
    <row r="110" spans="1:14" ht="15.5" x14ac:dyDescent="0.35">
      <c r="A110" s="45"/>
      <c r="B110" s="45"/>
      <c r="C110" s="78"/>
      <c r="D110" s="45"/>
      <c r="E110" s="78"/>
      <c r="F110" s="45"/>
      <c r="G110" s="78"/>
      <c r="H110" s="45"/>
      <c r="I110" s="79"/>
      <c r="J110" s="45"/>
      <c r="K110" s="79"/>
      <c r="L110" s="79"/>
      <c r="M110" s="45"/>
      <c r="N110" s="72"/>
    </row>
    <row r="111" spans="1:14" ht="15.5" x14ac:dyDescent="0.35">
      <c r="A111" s="45"/>
      <c r="B111" s="45"/>
      <c r="C111" s="78"/>
      <c r="D111" s="45"/>
      <c r="E111" s="78"/>
      <c r="F111" s="45"/>
      <c r="G111" s="78"/>
      <c r="H111" s="45"/>
      <c r="I111" s="79"/>
      <c r="J111" s="45"/>
      <c r="K111" s="79"/>
      <c r="L111" s="79"/>
      <c r="M111" s="45"/>
      <c r="N111" s="72"/>
    </row>
    <row r="112" spans="1:14" ht="15.5" x14ac:dyDescent="0.35">
      <c r="A112" s="45"/>
      <c r="B112" s="45"/>
      <c r="C112" s="78"/>
      <c r="D112" s="45"/>
      <c r="E112" s="78"/>
      <c r="F112" s="45"/>
      <c r="G112" s="78"/>
      <c r="H112" s="45"/>
      <c r="I112" s="79"/>
      <c r="J112" s="45"/>
      <c r="K112" s="79"/>
      <c r="L112" s="79"/>
      <c r="M112" s="45"/>
      <c r="N112" s="72"/>
    </row>
    <row r="113" spans="1:14" ht="15.5" x14ac:dyDescent="0.35">
      <c r="A113" s="45"/>
      <c r="B113" s="45"/>
      <c r="C113" s="78"/>
      <c r="D113" s="45"/>
      <c r="E113" s="78"/>
      <c r="F113" s="45"/>
      <c r="G113" s="78"/>
      <c r="H113" s="45"/>
      <c r="I113" s="79"/>
      <c r="J113" s="45"/>
      <c r="K113" s="79"/>
      <c r="L113" s="79"/>
      <c r="M113" s="45"/>
      <c r="N113" s="72"/>
    </row>
    <row r="114" spans="1:14" ht="15.5" x14ac:dyDescent="0.35">
      <c r="A114" s="45"/>
      <c r="B114" s="45"/>
      <c r="C114" s="78"/>
      <c r="D114" s="45"/>
      <c r="E114" s="78"/>
      <c r="F114" s="45"/>
      <c r="G114" s="78"/>
      <c r="H114" s="45"/>
      <c r="I114" s="79"/>
      <c r="J114" s="45"/>
      <c r="K114" s="79"/>
      <c r="L114" s="79"/>
      <c r="M114" s="45"/>
      <c r="N114" s="72"/>
    </row>
    <row r="115" spans="1:14" ht="15.5" x14ac:dyDescent="0.35">
      <c r="A115" s="45"/>
      <c r="B115" s="45"/>
      <c r="C115" s="78"/>
      <c r="D115" s="45"/>
      <c r="E115" s="78"/>
      <c r="F115" s="45"/>
      <c r="G115" s="78"/>
      <c r="H115" s="45"/>
      <c r="I115" s="79"/>
      <c r="J115" s="45"/>
      <c r="K115" s="79"/>
      <c r="L115" s="79"/>
      <c r="M115" s="45"/>
      <c r="N115" s="72"/>
    </row>
    <row r="116" spans="1:14" ht="15.5" x14ac:dyDescent="0.35">
      <c r="A116" s="45"/>
      <c r="B116" s="45"/>
      <c r="C116" s="78"/>
      <c r="D116" s="45"/>
      <c r="E116" s="78"/>
      <c r="F116" s="45"/>
      <c r="G116" s="78"/>
      <c r="H116" s="45"/>
      <c r="I116" s="79"/>
      <c r="J116" s="45"/>
      <c r="K116" s="79"/>
      <c r="L116" s="79"/>
      <c r="M116" s="45"/>
      <c r="N116" s="72"/>
    </row>
    <row r="117" spans="1:14" ht="15.5" x14ac:dyDescent="0.35">
      <c r="A117" s="45"/>
      <c r="B117" s="45"/>
      <c r="C117" s="78"/>
      <c r="D117" s="45"/>
      <c r="E117" s="78"/>
      <c r="F117" s="45"/>
      <c r="G117" s="78"/>
      <c r="H117" s="45"/>
      <c r="I117" s="79"/>
      <c r="J117" s="45"/>
      <c r="K117" s="79"/>
      <c r="L117" s="79"/>
      <c r="M117" s="45"/>
      <c r="N117" s="72"/>
    </row>
    <row r="118" spans="1:14" ht="15.5" x14ac:dyDescent="0.35">
      <c r="A118" s="45"/>
      <c r="B118" s="45"/>
      <c r="C118" s="78"/>
      <c r="D118" s="45"/>
      <c r="E118" s="78"/>
      <c r="F118" s="45"/>
      <c r="G118" s="78"/>
      <c r="H118" s="45"/>
      <c r="I118" s="79"/>
      <c r="J118" s="45"/>
      <c r="K118" s="79"/>
      <c r="L118" s="79"/>
      <c r="M118" s="45"/>
      <c r="N118" s="72"/>
    </row>
    <row r="119" spans="1:14" ht="15.5" x14ac:dyDescent="0.35">
      <c r="A119" s="45"/>
      <c r="B119" s="45"/>
      <c r="C119" s="78"/>
      <c r="D119" s="45"/>
      <c r="E119" s="78"/>
      <c r="F119" s="45"/>
      <c r="G119" s="78"/>
      <c r="H119" s="45"/>
      <c r="I119" s="79"/>
      <c r="J119" s="45"/>
      <c r="K119" s="79"/>
      <c r="L119" s="79"/>
      <c r="M119" s="45"/>
      <c r="N119" s="72"/>
    </row>
    <row r="120" spans="1:14" ht="15.5" x14ac:dyDescent="0.35">
      <c r="A120" s="45"/>
      <c r="B120" s="45"/>
      <c r="C120" s="78"/>
      <c r="D120" s="45"/>
      <c r="E120" s="78"/>
      <c r="F120" s="45"/>
      <c r="G120" s="78"/>
      <c r="H120" s="45"/>
      <c r="I120" s="79"/>
      <c r="J120" s="45"/>
      <c r="K120" s="79"/>
      <c r="L120" s="79"/>
      <c r="M120" s="45"/>
      <c r="N120" s="72"/>
    </row>
    <row r="121" spans="1:14" ht="15.5" x14ac:dyDescent="0.35">
      <c r="A121" s="45"/>
      <c r="B121" s="45"/>
      <c r="C121" s="78"/>
      <c r="D121" s="45"/>
      <c r="E121" s="78"/>
      <c r="F121" s="45"/>
      <c r="G121" s="78"/>
      <c r="H121" s="45"/>
      <c r="I121" s="79"/>
      <c r="J121" s="45"/>
      <c r="K121" s="79"/>
      <c r="L121" s="79"/>
      <c r="M121" s="45"/>
      <c r="N121" s="72"/>
    </row>
    <row r="122" spans="1:14" ht="15.5" x14ac:dyDescent="0.35">
      <c r="A122" s="45"/>
      <c r="B122" s="45"/>
      <c r="C122" s="78"/>
      <c r="D122" s="45"/>
      <c r="E122" s="78"/>
      <c r="F122" s="45"/>
      <c r="G122" s="78"/>
      <c r="H122" s="45"/>
      <c r="I122" s="79"/>
      <c r="J122" s="45"/>
      <c r="K122" s="79"/>
      <c r="L122" s="79"/>
      <c r="M122" s="45"/>
      <c r="N122" s="72"/>
    </row>
    <row r="123" spans="1:14" ht="15.5" x14ac:dyDescent="0.35">
      <c r="A123" s="45"/>
      <c r="B123" s="45"/>
      <c r="C123" s="78"/>
      <c r="D123" s="45"/>
      <c r="E123" s="78"/>
      <c r="F123" s="45"/>
      <c r="G123" s="78"/>
      <c r="H123" s="45"/>
      <c r="I123" s="79"/>
      <c r="J123" s="45"/>
      <c r="K123" s="79"/>
      <c r="L123" s="79"/>
      <c r="M123" s="45"/>
      <c r="N123" s="72"/>
    </row>
    <row r="124" spans="1:14" ht="15.5" x14ac:dyDescent="0.35">
      <c r="A124" s="45"/>
      <c r="B124" s="45"/>
      <c r="C124" s="78"/>
      <c r="D124" s="45"/>
      <c r="E124" s="78"/>
      <c r="F124" s="45"/>
      <c r="G124" s="78"/>
      <c r="H124" s="45"/>
      <c r="I124" s="79"/>
      <c r="J124" s="45"/>
      <c r="K124" s="79"/>
      <c r="L124" s="79"/>
      <c r="M124" s="45"/>
      <c r="N124" s="72"/>
    </row>
    <row r="125" spans="1:14" ht="15.5" x14ac:dyDescent="0.35">
      <c r="A125" s="45"/>
      <c r="B125" s="45"/>
      <c r="C125" s="78"/>
      <c r="D125" s="45"/>
      <c r="E125" s="78"/>
      <c r="F125" s="45"/>
      <c r="G125" s="78"/>
      <c r="H125" s="45"/>
      <c r="I125" s="79"/>
      <c r="J125" s="45"/>
      <c r="K125" s="79"/>
      <c r="L125" s="79"/>
      <c r="M125" s="45"/>
      <c r="N125" s="72"/>
    </row>
    <row r="126" spans="1:14" ht="15.5" x14ac:dyDescent="0.35">
      <c r="A126" s="45"/>
      <c r="B126" s="45"/>
      <c r="C126" s="78"/>
      <c r="D126" s="45"/>
      <c r="E126" s="78"/>
      <c r="F126" s="45"/>
      <c r="G126" s="78"/>
      <c r="H126" s="45"/>
      <c r="I126" s="79"/>
      <c r="J126" s="45"/>
      <c r="K126" s="79"/>
      <c r="L126" s="79"/>
      <c r="M126" s="45"/>
      <c r="N126" s="72"/>
    </row>
    <row r="127" spans="1:14" ht="15.5" x14ac:dyDescent="0.35">
      <c r="A127" s="45"/>
      <c r="B127" s="45"/>
      <c r="C127" s="78"/>
      <c r="D127" s="45"/>
      <c r="E127" s="78"/>
      <c r="F127" s="45"/>
      <c r="G127" s="78"/>
      <c r="H127" s="45"/>
      <c r="I127" s="79"/>
      <c r="J127" s="45"/>
      <c r="K127" s="79"/>
      <c r="L127" s="79"/>
      <c r="M127" s="45"/>
      <c r="N127" s="72"/>
    </row>
    <row r="128" spans="1:14" ht="15.5" x14ac:dyDescent="0.35">
      <c r="A128" s="45"/>
      <c r="B128" s="45"/>
      <c r="C128" s="78"/>
      <c r="D128" s="45"/>
      <c r="E128" s="78"/>
      <c r="F128" s="45"/>
      <c r="G128" s="78"/>
      <c r="H128" s="45"/>
      <c r="I128" s="79"/>
      <c r="J128" s="45"/>
      <c r="K128" s="79"/>
      <c r="L128" s="79"/>
      <c r="M128" s="45"/>
      <c r="N128" s="72"/>
    </row>
    <row r="129" spans="1:14" ht="15.5" x14ac:dyDescent="0.35">
      <c r="A129" s="45"/>
      <c r="B129" s="45"/>
      <c r="C129" s="78"/>
      <c r="D129" s="45"/>
      <c r="E129" s="78"/>
      <c r="F129" s="45"/>
      <c r="G129" s="78"/>
      <c r="H129" s="45"/>
      <c r="I129" s="79"/>
      <c r="J129" s="45"/>
      <c r="K129" s="79"/>
      <c r="L129" s="79"/>
      <c r="M129" s="45"/>
      <c r="N129" s="72"/>
    </row>
    <row r="130" spans="1:14" ht="15.5" x14ac:dyDescent="0.35">
      <c r="A130" s="45"/>
      <c r="B130" s="45"/>
      <c r="C130" s="78"/>
      <c r="D130" s="45"/>
      <c r="E130" s="78"/>
      <c r="F130" s="45"/>
      <c r="G130" s="78"/>
      <c r="H130" s="45"/>
      <c r="I130" s="79"/>
      <c r="J130" s="45"/>
      <c r="K130" s="79"/>
      <c r="L130" s="79"/>
      <c r="M130" s="45"/>
      <c r="N130" s="72"/>
    </row>
    <row r="131" spans="1:14" ht="15.5" x14ac:dyDescent="0.35">
      <c r="A131" s="45"/>
      <c r="B131" s="45"/>
      <c r="C131" s="78"/>
      <c r="D131" s="45"/>
      <c r="E131" s="78"/>
      <c r="F131" s="45"/>
      <c r="G131" s="78"/>
      <c r="H131" s="45"/>
      <c r="I131" s="79"/>
      <c r="J131" s="45"/>
      <c r="K131" s="79"/>
      <c r="L131" s="79"/>
      <c r="M131" s="45"/>
      <c r="N131" s="72"/>
    </row>
    <row r="132" spans="1:14" ht="15.5" x14ac:dyDescent="0.35">
      <c r="A132" s="45"/>
      <c r="B132" s="45"/>
      <c r="C132" s="78"/>
      <c r="D132" s="45"/>
      <c r="E132" s="78"/>
      <c r="F132" s="45"/>
      <c r="G132" s="78"/>
      <c r="H132" s="45"/>
      <c r="I132" s="79"/>
      <c r="J132" s="45"/>
      <c r="K132" s="79"/>
      <c r="L132" s="79"/>
      <c r="M132" s="45"/>
      <c r="N132" s="72"/>
    </row>
    <row r="133" spans="1:14" ht="15.5" x14ac:dyDescent="0.35">
      <c r="A133" s="45"/>
      <c r="B133" s="45"/>
      <c r="C133" s="78"/>
      <c r="D133" s="45"/>
      <c r="E133" s="78"/>
      <c r="F133" s="45"/>
      <c r="G133" s="78"/>
      <c r="H133" s="45"/>
      <c r="I133" s="79"/>
      <c r="J133" s="45"/>
      <c r="K133" s="79"/>
      <c r="L133" s="79"/>
      <c r="M133" s="45"/>
      <c r="N133" s="72"/>
    </row>
    <row r="134" spans="1:14" ht="15.5" x14ac:dyDescent="0.35">
      <c r="A134" s="45"/>
      <c r="B134" s="45"/>
      <c r="C134" s="78"/>
      <c r="D134" s="45"/>
      <c r="E134" s="78"/>
      <c r="F134" s="45"/>
      <c r="G134" s="78"/>
      <c r="H134" s="45"/>
      <c r="I134" s="79"/>
      <c r="J134" s="45"/>
      <c r="K134" s="79"/>
      <c r="L134" s="79"/>
      <c r="M134" s="45"/>
      <c r="N134" s="72"/>
    </row>
    <row r="135" spans="1:14" ht="15.5" x14ac:dyDescent="0.35">
      <c r="A135" s="45"/>
      <c r="B135" s="45"/>
      <c r="C135" s="78"/>
      <c r="D135" s="45"/>
      <c r="E135" s="78"/>
      <c r="F135" s="45"/>
      <c r="G135" s="78"/>
      <c r="H135" s="45"/>
      <c r="I135" s="79"/>
      <c r="J135" s="45"/>
      <c r="K135" s="79"/>
      <c r="L135" s="79"/>
      <c r="M135" s="45"/>
      <c r="N135" s="72"/>
    </row>
    <row r="136" spans="1:14" ht="15.5" x14ac:dyDescent="0.35">
      <c r="A136" s="45"/>
      <c r="B136" s="45"/>
      <c r="C136" s="78"/>
      <c r="D136" s="45"/>
      <c r="E136" s="78"/>
      <c r="F136" s="45"/>
      <c r="G136" s="78"/>
      <c r="H136" s="45"/>
      <c r="I136" s="79"/>
      <c r="J136" s="45"/>
      <c r="K136" s="79"/>
      <c r="L136" s="79"/>
      <c r="M136" s="45"/>
      <c r="N136" s="72"/>
    </row>
    <row r="137" spans="1:14" ht="15.5" x14ac:dyDescent="0.35">
      <c r="A137" s="45"/>
      <c r="B137" s="45"/>
      <c r="C137" s="78"/>
      <c r="D137" s="45"/>
      <c r="E137" s="78"/>
      <c r="F137" s="45"/>
      <c r="G137" s="78"/>
      <c r="H137" s="45"/>
      <c r="I137" s="79"/>
      <c r="J137" s="45"/>
      <c r="K137" s="79"/>
      <c r="L137" s="79"/>
      <c r="M137" s="45"/>
      <c r="N137" s="72"/>
    </row>
    <row r="138" spans="1:14" ht="15.5" x14ac:dyDescent="0.35">
      <c r="A138" s="45"/>
      <c r="B138" s="45"/>
      <c r="C138" s="78"/>
      <c r="D138" s="45"/>
      <c r="E138" s="78"/>
      <c r="F138" s="45"/>
      <c r="G138" s="78"/>
      <c r="H138" s="45"/>
      <c r="I138" s="79"/>
      <c r="J138" s="45"/>
      <c r="K138" s="79"/>
      <c r="L138" s="79"/>
      <c r="M138" s="45"/>
      <c r="N138" s="72"/>
    </row>
    <row r="139" spans="1:14" ht="15.5" x14ac:dyDescent="0.35">
      <c r="A139" s="45"/>
      <c r="B139" s="45"/>
      <c r="C139" s="78"/>
      <c r="D139" s="45"/>
      <c r="E139" s="78"/>
      <c r="F139" s="45"/>
      <c r="G139" s="78"/>
      <c r="H139" s="45"/>
      <c r="I139" s="79"/>
      <c r="J139" s="45"/>
      <c r="K139" s="79"/>
      <c r="L139" s="79"/>
      <c r="M139" s="45"/>
      <c r="N139" s="72"/>
    </row>
    <row r="140" spans="1:14" ht="15.5" x14ac:dyDescent="0.35">
      <c r="A140" s="45"/>
      <c r="B140" s="45"/>
      <c r="C140" s="78"/>
      <c r="D140" s="45"/>
      <c r="E140" s="78"/>
      <c r="F140" s="45"/>
      <c r="G140" s="78"/>
      <c r="H140" s="45"/>
      <c r="I140" s="79"/>
      <c r="J140" s="45"/>
      <c r="K140" s="79"/>
      <c r="L140" s="79"/>
      <c r="M140" s="45"/>
      <c r="N140" s="72"/>
    </row>
    <row r="141" spans="1:14" ht="15.5" x14ac:dyDescent="0.35">
      <c r="A141" s="45"/>
      <c r="B141" s="45"/>
      <c r="C141" s="78"/>
      <c r="D141" s="45"/>
      <c r="E141" s="78"/>
      <c r="F141" s="45"/>
      <c r="G141" s="78"/>
      <c r="H141" s="45"/>
      <c r="I141" s="79"/>
      <c r="J141" s="45"/>
      <c r="K141" s="79"/>
      <c r="L141" s="79"/>
      <c r="M141" s="45"/>
      <c r="N141" s="72"/>
    </row>
    <row r="142" spans="1:14" ht="15.5" x14ac:dyDescent="0.35">
      <c r="A142" s="45"/>
      <c r="B142" s="45"/>
      <c r="C142" s="78"/>
      <c r="D142" s="45"/>
      <c r="E142" s="78"/>
      <c r="F142" s="45"/>
      <c r="G142" s="78"/>
      <c r="H142" s="45"/>
      <c r="I142" s="79"/>
      <c r="J142" s="45"/>
      <c r="K142" s="79"/>
      <c r="L142" s="79"/>
      <c r="M142" s="45"/>
      <c r="N142" s="72"/>
    </row>
    <row r="143" spans="1:14" ht="15.5" x14ac:dyDescent="0.35">
      <c r="A143" s="45"/>
      <c r="B143" s="45"/>
      <c r="C143" s="78"/>
      <c r="D143" s="45"/>
      <c r="E143" s="78"/>
      <c r="F143" s="45"/>
      <c r="G143" s="78"/>
      <c r="H143" s="45"/>
      <c r="I143" s="79"/>
      <c r="J143" s="45"/>
      <c r="K143" s="79"/>
      <c r="L143" s="79"/>
      <c r="M143" s="45"/>
      <c r="N143" s="72"/>
    </row>
    <row r="144" spans="1:14" ht="15.5" x14ac:dyDescent="0.35">
      <c r="A144" s="45"/>
      <c r="B144" s="45"/>
      <c r="C144" s="78"/>
      <c r="D144" s="45"/>
      <c r="E144" s="78"/>
      <c r="F144" s="45"/>
      <c r="G144" s="78"/>
      <c r="H144" s="45"/>
      <c r="I144" s="79"/>
      <c r="J144" s="45"/>
      <c r="K144" s="79"/>
      <c r="L144" s="79"/>
      <c r="M144" s="45"/>
      <c r="N144" s="72"/>
    </row>
    <row r="145" spans="1:14" ht="15.5" x14ac:dyDescent="0.35">
      <c r="A145" s="45"/>
      <c r="B145" s="45"/>
      <c r="C145" s="78"/>
      <c r="D145" s="45"/>
      <c r="E145" s="78"/>
      <c r="F145" s="45"/>
      <c r="G145" s="78"/>
      <c r="H145" s="45"/>
      <c r="I145" s="79"/>
      <c r="J145" s="45"/>
      <c r="K145" s="79"/>
      <c r="L145" s="79"/>
      <c r="M145" s="45"/>
      <c r="N145" s="72"/>
    </row>
    <row r="146" spans="1:14" ht="15.5" x14ac:dyDescent="0.35">
      <c r="A146" s="45"/>
      <c r="B146" s="45"/>
      <c r="C146" s="78"/>
      <c r="D146" s="45"/>
      <c r="E146" s="78"/>
      <c r="F146" s="45"/>
      <c r="G146" s="78"/>
      <c r="H146" s="45"/>
      <c r="I146" s="79"/>
      <c r="J146" s="45"/>
      <c r="K146" s="79"/>
      <c r="L146" s="79"/>
      <c r="M146" s="45"/>
      <c r="N146" s="72"/>
    </row>
    <row r="147" spans="1:14" ht="15.5" x14ac:dyDescent="0.35">
      <c r="A147" s="45"/>
      <c r="B147" s="45"/>
      <c r="C147" s="78"/>
      <c r="D147" s="45"/>
      <c r="E147" s="78"/>
      <c r="F147" s="45"/>
      <c r="G147" s="78"/>
      <c r="H147" s="45"/>
      <c r="I147" s="79"/>
      <c r="J147" s="45"/>
      <c r="K147" s="79"/>
      <c r="L147" s="79"/>
      <c r="M147" s="45"/>
      <c r="N147" s="72"/>
    </row>
    <row r="148" spans="1:14" ht="15.5" x14ac:dyDescent="0.35">
      <c r="A148" s="45"/>
      <c r="B148" s="45"/>
      <c r="C148" s="78"/>
      <c r="D148" s="45"/>
      <c r="E148" s="78"/>
      <c r="F148" s="45"/>
      <c r="G148" s="78"/>
      <c r="H148" s="45"/>
      <c r="I148" s="79"/>
      <c r="J148" s="45"/>
      <c r="K148" s="79"/>
      <c r="L148" s="79"/>
      <c r="M148" s="45"/>
      <c r="N148" s="72"/>
    </row>
    <row r="149" spans="1:14" ht="15.5" x14ac:dyDescent="0.35">
      <c r="A149" s="45"/>
      <c r="B149" s="45"/>
      <c r="C149" s="78"/>
      <c r="D149" s="45"/>
      <c r="E149" s="78"/>
      <c r="F149" s="45"/>
      <c r="G149" s="78"/>
      <c r="H149" s="45"/>
      <c r="I149" s="79"/>
      <c r="J149" s="45"/>
      <c r="K149" s="79"/>
      <c r="L149" s="79"/>
      <c r="M149" s="45"/>
      <c r="N149" s="72"/>
    </row>
    <row r="150" spans="1:14" ht="15.5" x14ac:dyDescent="0.35">
      <c r="A150" s="45"/>
      <c r="B150" s="45"/>
      <c r="C150" s="78"/>
      <c r="D150" s="45"/>
      <c r="E150" s="78"/>
      <c r="F150" s="45"/>
      <c r="G150" s="78"/>
      <c r="H150" s="45"/>
      <c r="I150" s="79"/>
      <c r="J150" s="45"/>
      <c r="K150" s="79"/>
      <c r="L150" s="79"/>
      <c r="M150" s="45"/>
      <c r="N150" s="72"/>
    </row>
    <row r="151" spans="1:14" ht="15.5" x14ac:dyDescent="0.35">
      <c r="A151" s="45"/>
      <c r="B151" s="45"/>
      <c r="C151" s="78"/>
      <c r="D151" s="45"/>
      <c r="E151" s="78"/>
      <c r="F151" s="45"/>
      <c r="G151" s="78"/>
      <c r="H151" s="45"/>
      <c r="I151" s="79"/>
      <c r="J151" s="45"/>
      <c r="K151" s="79"/>
      <c r="L151" s="79"/>
      <c r="M151" s="45"/>
      <c r="N151" s="72"/>
    </row>
    <row r="152" spans="1:14" ht="15.5" x14ac:dyDescent="0.35">
      <c r="A152" s="45"/>
      <c r="B152" s="45"/>
      <c r="C152" s="78"/>
      <c r="D152" s="45"/>
      <c r="E152" s="78"/>
      <c r="F152" s="45"/>
      <c r="G152" s="78"/>
      <c r="H152" s="45"/>
      <c r="I152" s="79"/>
      <c r="J152" s="45"/>
      <c r="K152" s="79"/>
      <c r="L152" s="79"/>
      <c r="M152" s="45"/>
      <c r="N152" s="72"/>
    </row>
    <row r="153" spans="1:14" ht="15.5" x14ac:dyDescent="0.35">
      <c r="A153" s="45"/>
      <c r="B153" s="45"/>
      <c r="C153" s="78"/>
      <c r="D153" s="45"/>
      <c r="E153" s="78"/>
      <c r="F153" s="45"/>
      <c r="G153" s="78"/>
      <c r="H153" s="45"/>
      <c r="I153" s="79"/>
      <c r="J153" s="45"/>
      <c r="K153" s="79"/>
      <c r="L153" s="79"/>
      <c r="M153" s="45"/>
      <c r="N153" s="72"/>
    </row>
    <row r="154" spans="1:14" ht="15.5" x14ac:dyDescent="0.35">
      <c r="A154" s="45"/>
      <c r="B154" s="45"/>
      <c r="C154" s="78"/>
      <c r="D154" s="45"/>
      <c r="E154" s="78"/>
      <c r="F154" s="45"/>
      <c r="G154" s="78"/>
      <c r="H154" s="45"/>
      <c r="I154" s="79"/>
      <c r="J154" s="45"/>
      <c r="K154" s="79"/>
      <c r="L154" s="79"/>
      <c r="M154" s="45"/>
      <c r="N154" s="72"/>
    </row>
    <row r="155" spans="1:14" ht="15.5" x14ac:dyDescent="0.35">
      <c r="A155" s="45"/>
      <c r="B155" s="45"/>
      <c r="C155" s="78"/>
      <c r="D155" s="45"/>
      <c r="E155" s="78"/>
      <c r="F155" s="45"/>
      <c r="G155" s="78"/>
      <c r="H155" s="45"/>
      <c r="I155" s="79"/>
      <c r="J155" s="45"/>
      <c r="K155" s="79"/>
      <c r="L155" s="79"/>
      <c r="M155" s="45"/>
      <c r="N155" s="72"/>
    </row>
    <row r="156" spans="1:14" ht="15.5" x14ac:dyDescent="0.35">
      <c r="A156" s="45"/>
      <c r="B156" s="45"/>
      <c r="C156" s="78"/>
      <c r="D156" s="45"/>
      <c r="E156" s="78"/>
      <c r="F156" s="45"/>
      <c r="G156" s="78"/>
      <c r="H156" s="45"/>
      <c r="I156" s="79"/>
      <c r="J156" s="45"/>
      <c r="K156" s="79"/>
      <c r="L156" s="79"/>
      <c r="M156" s="45"/>
      <c r="N156" s="72"/>
    </row>
    <row r="157" spans="1:14" ht="15.5" x14ac:dyDescent="0.35">
      <c r="A157" s="45"/>
      <c r="B157" s="45"/>
      <c r="C157" s="78"/>
      <c r="D157" s="45"/>
      <c r="E157" s="78"/>
      <c r="F157" s="45"/>
      <c r="G157" s="78"/>
      <c r="H157" s="45"/>
      <c r="I157" s="79"/>
      <c r="J157" s="45"/>
      <c r="K157" s="79"/>
      <c r="L157" s="79"/>
      <c r="M157" s="45"/>
      <c r="N157" s="72"/>
    </row>
    <row r="158" spans="1:14" ht="15.5" x14ac:dyDescent="0.35">
      <c r="A158" s="45"/>
      <c r="B158" s="45"/>
      <c r="C158" s="78"/>
      <c r="D158" s="45"/>
      <c r="E158" s="78"/>
      <c r="F158" s="45"/>
      <c r="G158" s="78"/>
      <c r="H158" s="45"/>
      <c r="I158" s="79"/>
      <c r="J158" s="45"/>
      <c r="K158" s="79"/>
      <c r="L158" s="79"/>
      <c r="M158" s="45"/>
      <c r="N158" s="72"/>
    </row>
    <row r="159" spans="1:14" ht="15.5" x14ac:dyDescent="0.35">
      <c r="A159" s="45"/>
      <c r="B159" s="45"/>
      <c r="C159" s="78"/>
      <c r="D159" s="45"/>
      <c r="E159" s="78"/>
      <c r="F159" s="45"/>
      <c r="G159" s="78"/>
      <c r="H159" s="45"/>
      <c r="I159" s="79"/>
      <c r="J159" s="45"/>
      <c r="K159" s="79"/>
      <c r="L159" s="79"/>
      <c r="M159" s="45"/>
      <c r="N159" s="72"/>
    </row>
    <row r="160" spans="1:14" ht="15.5" x14ac:dyDescent="0.35">
      <c r="A160" s="45"/>
      <c r="B160" s="45"/>
      <c r="C160" s="78"/>
      <c r="D160" s="45"/>
      <c r="E160" s="78"/>
      <c r="F160" s="45"/>
      <c r="G160" s="78"/>
      <c r="H160" s="45"/>
      <c r="I160" s="79"/>
      <c r="J160" s="45"/>
      <c r="K160" s="79"/>
      <c r="L160" s="79"/>
      <c r="M160" s="45"/>
      <c r="N160" s="72"/>
    </row>
    <row r="161" spans="1:14" ht="15.5" x14ac:dyDescent="0.35">
      <c r="A161" s="45"/>
      <c r="B161" s="45"/>
      <c r="C161" s="78"/>
      <c r="D161" s="45"/>
      <c r="E161" s="78"/>
      <c r="F161" s="45"/>
      <c r="G161" s="78"/>
      <c r="H161" s="45"/>
      <c r="I161" s="79"/>
      <c r="J161" s="45"/>
      <c r="K161" s="79"/>
      <c r="L161" s="79"/>
      <c r="M161" s="45"/>
      <c r="N161" s="72"/>
    </row>
    <row r="162" spans="1:14" ht="15.5" x14ac:dyDescent="0.35">
      <c r="A162" s="45"/>
      <c r="B162" s="45"/>
      <c r="C162" s="78"/>
      <c r="D162" s="45"/>
      <c r="E162" s="78"/>
      <c r="F162" s="45"/>
      <c r="G162" s="78"/>
      <c r="H162" s="45"/>
      <c r="I162" s="79"/>
      <c r="J162" s="45"/>
      <c r="K162" s="79"/>
      <c r="L162" s="79"/>
      <c r="M162" s="45"/>
      <c r="N162" s="72"/>
    </row>
    <row r="163" spans="1:14" ht="15.5" x14ac:dyDescent="0.35">
      <c r="A163" s="45"/>
      <c r="B163" s="45"/>
      <c r="C163" s="78"/>
      <c r="D163" s="45"/>
      <c r="E163" s="78"/>
      <c r="F163" s="45"/>
      <c r="G163" s="78"/>
      <c r="H163" s="45"/>
      <c r="I163" s="79"/>
      <c r="J163" s="45"/>
      <c r="K163" s="79"/>
      <c r="L163" s="79"/>
      <c r="M163" s="45"/>
      <c r="N163" s="72"/>
    </row>
    <row r="164" spans="1:14" ht="15.5" x14ac:dyDescent="0.35">
      <c r="A164" s="45"/>
      <c r="B164" s="45"/>
      <c r="C164" s="78"/>
      <c r="D164" s="45"/>
      <c r="E164" s="78"/>
      <c r="F164" s="45"/>
      <c r="G164" s="78"/>
      <c r="H164" s="45"/>
      <c r="I164" s="79"/>
      <c r="J164" s="45"/>
      <c r="K164" s="79"/>
      <c r="L164" s="79"/>
      <c r="M164" s="45"/>
      <c r="N164" s="72"/>
    </row>
    <row r="165" spans="1:14" ht="15.5" x14ac:dyDescent="0.35">
      <c r="A165" s="45"/>
      <c r="B165" s="45"/>
      <c r="C165" s="78"/>
      <c r="D165" s="45"/>
      <c r="E165" s="78"/>
      <c r="F165" s="45"/>
      <c r="G165" s="78"/>
      <c r="H165" s="45"/>
      <c r="I165" s="79"/>
      <c r="J165" s="45"/>
      <c r="K165" s="79"/>
      <c r="L165" s="79"/>
      <c r="M165" s="45"/>
      <c r="N165" s="72"/>
    </row>
    <row r="166" spans="1:14" ht="15.5" x14ac:dyDescent="0.35">
      <c r="A166" s="45"/>
      <c r="B166" s="45"/>
      <c r="C166" s="78"/>
      <c r="D166" s="45"/>
      <c r="E166" s="78"/>
      <c r="F166" s="45"/>
      <c r="G166" s="78"/>
      <c r="H166" s="45"/>
      <c r="I166" s="79"/>
      <c r="J166" s="45"/>
      <c r="K166" s="79"/>
      <c r="L166" s="79"/>
      <c r="M166" s="45"/>
      <c r="N166" s="72"/>
    </row>
    <row r="167" spans="1:14" ht="15.5" x14ac:dyDescent="0.35">
      <c r="A167" s="45"/>
      <c r="B167" s="45"/>
      <c r="C167" s="78"/>
      <c r="D167" s="45"/>
      <c r="E167" s="78"/>
      <c r="F167" s="45"/>
      <c r="G167" s="78"/>
      <c r="H167" s="45"/>
      <c r="I167" s="79"/>
      <c r="J167" s="45"/>
      <c r="K167" s="79"/>
      <c r="L167" s="79"/>
      <c r="M167" s="45"/>
      <c r="N167" s="72"/>
    </row>
    <row r="168" spans="1:14" ht="15.5" x14ac:dyDescent="0.35">
      <c r="A168" s="45"/>
      <c r="B168" s="45"/>
      <c r="C168" s="78"/>
      <c r="D168" s="45"/>
      <c r="E168" s="78"/>
      <c r="F168" s="45"/>
      <c r="G168" s="78"/>
      <c r="H168" s="45"/>
      <c r="I168" s="79"/>
      <c r="J168" s="45"/>
      <c r="K168" s="79"/>
      <c r="L168" s="79"/>
      <c r="M168" s="45"/>
      <c r="N168" s="72"/>
    </row>
    <row r="169" spans="1:14" ht="15.5" x14ac:dyDescent="0.35">
      <c r="A169" s="45"/>
      <c r="B169" s="45"/>
      <c r="C169" s="78"/>
      <c r="D169" s="45"/>
      <c r="E169" s="78"/>
      <c r="F169" s="45"/>
      <c r="G169" s="78"/>
      <c r="H169" s="45"/>
      <c r="I169" s="79"/>
      <c r="J169" s="45"/>
      <c r="K169" s="79"/>
      <c r="L169" s="79"/>
      <c r="M169" s="45"/>
      <c r="N169" s="72"/>
    </row>
    <row r="170" spans="1:14" ht="15.5" x14ac:dyDescent="0.35">
      <c r="A170" s="45"/>
      <c r="B170" s="45"/>
      <c r="C170" s="78"/>
      <c r="D170" s="45"/>
      <c r="E170" s="78"/>
      <c r="F170" s="45"/>
      <c r="G170" s="78"/>
      <c r="H170" s="45"/>
      <c r="I170" s="79"/>
      <c r="J170" s="45"/>
      <c r="K170" s="79"/>
      <c r="L170" s="79"/>
      <c r="M170" s="45"/>
      <c r="N170" s="72"/>
    </row>
    <row r="171" spans="1:14" ht="15.5" x14ac:dyDescent="0.35">
      <c r="A171" s="45"/>
      <c r="B171" s="45"/>
      <c r="C171" s="78"/>
      <c r="D171" s="45"/>
      <c r="E171" s="78"/>
      <c r="F171" s="45"/>
      <c r="G171" s="78"/>
      <c r="H171" s="45"/>
      <c r="I171" s="79"/>
      <c r="J171" s="45"/>
      <c r="K171" s="79"/>
      <c r="L171" s="79"/>
      <c r="M171" s="45"/>
      <c r="N171" s="72"/>
    </row>
    <row r="172" spans="1:14" ht="15.5" x14ac:dyDescent="0.35">
      <c r="A172" s="45"/>
      <c r="B172" s="45"/>
      <c r="C172" s="78"/>
      <c r="D172" s="45"/>
      <c r="E172" s="78"/>
      <c r="F172" s="45"/>
      <c r="G172" s="78"/>
      <c r="H172" s="45"/>
      <c r="I172" s="79"/>
      <c r="J172" s="45"/>
      <c r="K172" s="79"/>
      <c r="L172" s="79"/>
      <c r="M172" s="45"/>
      <c r="N172" s="72"/>
    </row>
    <row r="173" spans="1:14" ht="15.5" x14ac:dyDescent="0.35">
      <c r="A173" s="45"/>
      <c r="B173" s="45"/>
      <c r="C173" s="78"/>
      <c r="D173" s="45"/>
      <c r="E173" s="78"/>
      <c r="F173" s="45"/>
      <c r="G173" s="78"/>
      <c r="H173" s="45"/>
      <c r="I173" s="79"/>
      <c r="J173" s="45"/>
      <c r="K173" s="79"/>
      <c r="L173" s="79"/>
      <c r="M173" s="45"/>
      <c r="N173" s="72"/>
    </row>
    <row r="174" spans="1:14" ht="15.5" x14ac:dyDescent="0.35">
      <c r="A174" s="45"/>
      <c r="B174" s="45"/>
      <c r="C174" s="78"/>
      <c r="D174" s="45"/>
      <c r="E174" s="78"/>
      <c r="F174" s="45"/>
      <c r="G174" s="78"/>
      <c r="H174" s="45"/>
      <c r="I174" s="79"/>
      <c r="J174" s="45"/>
      <c r="K174" s="79"/>
      <c r="L174" s="79"/>
      <c r="M174" s="45"/>
      <c r="N174" s="72"/>
    </row>
    <row r="175" spans="1:14" ht="15.5" x14ac:dyDescent="0.35">
      <c r="A175" s="45"/>
      <c r="B175" s="45"/>
      <c r="C175" s="78"/>
      <c r="D175" s="45"/>
      <c r="E175" s="78"/>
      <c r="F175" s="45"/>
      <c r="G175" s="78"/>
      <c r="H175" s="45"/>
      <c r="I175" s="79"/>
      <c r="J175" s="45"/>
      <c r="K175" s="79"/>
      <c r="L175" s="79"/>
      <c r="M175" s="45"/>
      <c r="N175" s="72"/>
    </row>
    <row r="176" spans="1:14" ht="15.5" x14ac:dyDescent="0.35">
      <c r="A176" s="45"/>
      <c r="B176" s="45"/>
      <c r="C176" s="78"/>
      <c r="D176" s="45"/>
      <c r="E176" s="78"/>
      <c r="F176" s="45"/>
      <c r="G176" s="78"/>
      <c r="H176" s="45"/>
      <c r="I176" s="79"/>
      <c r="J176" s="45"/>
      <c r="K176" s="79"/>
      <c r="L176" s="79"/>
      <c r="M176" s="45"/>
      <c r="N176" s="72"/>
    </row>
    <row r="177" spans="1:14" ht="15.5" x14ac:dyDescent="0.35">
      <c r="A177" s="45"/>
      <c r="B177" s="45"/>
      <c r="C177" s="78"/>
      <c r="D177" s="45"/>
      <c r="E177" s="78"/>
      <c r="F177" s="45"/>
      <c r="G177" s="78"/>
      <c r="H177" s="45"/>
      <c r="I177" s="79"/>
      <c r="J177" s="45"/>
      <c r="K177" s="79"/>
      <c r="L177" s="79"/>
      <c r="M177" s="45"/>
      <c r="N177" s="72"/>
    </row>
    <row r="178" spans="1:14" ht="15.5" x14ac:dyDescent="0.35">
      <c r="A178" s="45"/>
      <c r="B178" s="45"/>
      <c r="C178" s="78"/>
      <c r="D178" s="45"/>
      <c r="E178" s="78"/>
      <c r="F178" s="45"/>
      <c r="G178" s="78"/>
      <c r="H178" s="45"/>
      <c r="I178" s="79"/>
      <c r="J178" s="45"/>
      <c r="K178" s="79"/>
      <c r="L178" s="79"/>
      <c r="M178" s="45"/>
      <c r="N178" s="72"/>
    </row>
    <row r="179" spans="1:14" ht="15.5" x14ac:dyDescent="0.35">
      <c r="A179" s="45"/>
      <c r="B179" s="45"/>
      <c r="C179" s="78"/>
      <c r="D179" s="45"/>
      <c r="E179" s="78"/>
      <c r="F179" s="45"/>
      <c r="G179" s="78"/>
      <c r="H179" s="45"/>
      <c r="I179" s="79"/>
      <c r="J179" s="45"/>
      <c r="K179" s="79"/>
      <c r="L179" s="79"/>
      <c r="M179" s="45"/>
      <c r="N179" s="72"/>
    </row>
    <row r="180" spans="1:14" ht="15.5" x14ac:dyDescent="0.35">
      <c r="A180" s="45"/>
      <c r="B180" s="45"/>
      <c r="C180" s="78"/>
      <c r="D180" s="45"/>
      <c r="E180" s="78"/>
      <c r="F180" s="45"/>
      <c r="G180" s="78"/>
      <c r="H180" s="45"/>
      <c r="I180" s="79"/>
      <c r="J180" s="45"/>
      <c r="K180" s="79"/>
      <c r="L180" s="79"/>
      <c r="M180" s="45"/>
      <c r="N180" s="72"/>
    </row>
    <row r="181" spans="1:14" ht="15.5" x14ac:dyDescent="0.35">
      <c r="A181" s="45"/>
      <c r="B181" s="45"/>
      <c r="C181" s="78"/>
      <c r="D181" s="45"/>
      <c r="E181" s="78"/>
      <c r="F181" s="45"/>
      <c r="G181" s="78"/>
      <c r="H181" s="45"/>
      <c r="I181" s="79"/>
      <c r="J181" s="45"/>
      <c r="K181" s="79"/>
      <c r="L181" s="79"/>
      <c r="M181" s="45"/>
      <c r="N181" s="72"/>
    </row>
    <row r="182" spans="1:14" ht="15.5" x14ac:dyDescent="0.35">
      <c r="A182" s="45"/>
      <c r="B182" s="45"/>
      <c r="C182" s="78"/>
      <c r="D182" s="45"/>
      <c r="E182" s="78"/>
      <c r="F182" s="45"/>
      <c r="G182" s="78"/>
      <c r="H182" s="45"/>
      <c r="I182" s="79"/>
      <c r="J182" s="45"/>
      <c r="K182" s="79"/>
      <c r="L182" s="79"/>
      <c r="M182" s="45"/>
      <c r="N182" s="72"/>
    </row>
    <row r="183" spans="1:14" ht="15.5" x14ac:dyDescent="0.35">
      <c r="A183" s="45"/>
      <c r="B183" s="45"/>
      <c r="C183" s="78"/>
      <c r="D183" s="45"/>
      <c r="E183" s="78"/>
      <c r="F183" s="45"/>
      <c r="G183" s="78"/>
      <c r="H183" s="45"/>
      <c r="I183" s="79"/>
      <c r="J183" s="45"/>
      <c r="K183" s="79"/>
      <c r="L183" s="79"/>
      <c r="M183" s="45"/>
      <c r="N183" s="72"/>
    </row>
    <row r="184" spans="1:14" ht="15.5" x14ac:dyDescent="0.35">
      <c r="A184" s="45"/>
      <c r="B184" s="45"/>
      <c r="C184" s="78"/>
      <c r="D184" s="45"/>
      <c r="E184" s="78"/>
      <c r="F184" s="45"/>
      <c r="G184" s="78"/>
      <c r="H184" s="45"/>
      <c r="I184" s="79"/>
      <c r="J184" s="45"/>
      <c r="K184" s="79"/>
      <c r="L184" s="79"/>
      <c r="M184" s="45"/>
      <c r="N184" s="72"/>
    </row>
    <row r="185" spans="1:14" ht="15.5" x14ac:dyDescent="0.35">
      <c r="A185" s="45"/>
      <c r="B185" s="45"/>
      <c r="C185" s="78"/>
      <c r="D185" s="45"/>
      <c r="E185" s="78"/>
      <c r="F185" s="45"/>
      <c r="G185" s="78"/>
      <c r="H185" s="45"/>
      <c r="I185" s="79"/>
      <c r="J185" s="45"/>
      <c r="K185" s="79"/>
      <c r="L185" s="79"/>
      <c r="M185" s="45"/>
      <c r="N185" s="72"/>
    </row>
    <row r="186" spans="1:14" ht="15.5" x14ac:dyDescent="0.35">
      <c r="A186" s="45"/>
      <c r="B186" s="45"/>
      <c r="C186" s="78"/>
      <c r="D186" s="45"/>
      <c r="E186" s="78"/>
      <c r="F186" s="45"/>
      <c r="G186" s="78"/>
      <c r="H186" s="45"/>
      <c r="I186" s="79"/>
      <c r="J186" s="45"/>
      <c r="K186" s="79"/>
      <c r="L186" s="79"/>
      <c r="M186" s="45"/>
      <c r="N186" s="72"/>
    </row>
    <row r="187" spans="1:14" ht="15.5" x14ac:dyDescent="0.35">
      <c r="A187" s="45"/>
      <c r="B187" s="45"/>
      <c r="C187" s="78"/>
      <c r="D187" s="45"/>
      <c r="E187" s="78"/>
      <c r="F187" s="45"/>
      <c r="G187" s="78"/>
      <c r="H187" s="45"/>
      <c r="I187" s="79"/>
      <c r="J187" s="45"/>
      <c r="K187" s="79"/>
      <c r="L187" s="79"/>
      <c r="M187" s="45"/>
      <c r="N187" s="72"/>
    </row>
    <row r="188" spans="1:14" ht="15.5" x14ac:dyDescent="0.35">
      <c r="A188" s="45"/>
      <c r="B188" s="45"/>
      <c r="C188" s="78"/>
      <c r="D188" s="45"/>
      <c r="E188" s="78"/>
      <c r="F188" s="45"/>
      <c r="G188" s="78"/>
      <c r="H188" s="45"/>
      <c r="I188" s="79"/>
      <c r="J188" s="45"/>
      <c r="K188" s="79"/>
      <c r="L188" s="79"/>
      <c r="M188" s="45"/>
      <c r="N188" s="72"/>
    </row>
    <row r="189" spans="1:14" ht="15.5" x14ac:dyDescent="0.35">
      <c r="A189" s="45"/>
      <c r="B189" s="45"/>
      <c r="C189" s="78"/>
      <c r="D189" s="45"/>
      <c r="E189" s="78"/>
      <c r="F189" s="45"/>
      <c r="G189" s="78"/>
      <c r="H189" s="45"/>
      <c r="I189" s="79"/>
      <c r="J189" s="45"/>
      <c r="K189" s="79"/>
      <c r="L189" s="79"/>
      <c r="M189" s="45"/>
      <c r="N189" s="72"/>
    </row>
    <row r="190" spans="1:14" ht="15.5" x14ac:dyDescent="0.35">
      <c r="A190" s="45"/>
      <c r="B190" s="45"/>
      <c r="C190" s="78"/>
      <c r="D190" s="45"/>
      <c r="E190" s="78"/>
      <c r="F190" s="45"/>
      <c r="G190" s="78"/>
      <c r="H190" s="45"/>
      <c r="I190" s="79"/>
      <c r="J190" s="45"/>
      <c r="K190" s="79"/>
      <c r="L190" s="79"/>
      <c r="M190" s="45"/>
      <c r="N190" s="72"/>
    </row>
    <row r="191" spans="1:14" ht="15.5" x14ac:dyDescent="0.35">
      <c r="A191" s="45"/>
      <c r="B191" s="45"/>
      <c r="C191" s="78"/>
      <c r="D191" s="45"/>
      <c r="E191" s="78"/>
      <c r="F191" s="45"/>
      <c r="G191" s="78"/>
      <c r="H191" s="45"/>
      <c r="I191" s="79"/>
      <c r="J191" s="45"/>
      <c r="K191" s="79"/>
      <c r="L191" s="79"/>
      <c r="M191" s="45"/>
      <c r="N191" s="72"/>
    </row>
    <row r="192" spans="1:14" ht="15.5" x14ac:dyDescent="0.35">
      <c r="A192" s="45"/>
      <c r="B192" s="45"/>
      <c r="C192" s="78"/>
      <c r="D192" s="45"/>
      <c r="E192" s="78"/>
      <c r="F192" s="45"/>
      <c r="G192" s="78"/>
      <c r="H192" s="45"/>
      <c r="I192" s="79"/>
      <c r="J192" s="45"/>
      <c r="K192" s="79"/>
      <c r="L192" s="79"/>
      <c r="M192" s="45"/>
      <c r="N192" s="72"/>
    </row>
    <row r="193" spans="1:14" ht="15.5" x14ac:dyDescent="0.35">
      <c r="A193" s="45"/>
      <c r="B193" s="45"/>
      <c r="C193" s="78"/>
      <c r="D193" s="45"/>
      <c r="E193" s="78"/>
      <c r="F193" s="45"/>
      <c r="G193" s="78"/>
      <c r="H193" s="45"/>
      <c r="I193" s="79"/>
      <c r="J193" s="45"/>
      <c r="K193" s="79"/>
      <c r="L193" s="79"/>
      <c r="M193" s="45"/>
      <c r="N193" s="72"/>
    </row>
    <row r="194" spans="1:14" ht="15.5" x14ac:dyDescent="0.35">
      <c r="A194" s="45"/>
      <c r="B194" s="45"/>
      <c r="C194" s="78"/>
      <c r="D194" s="45"/>
      <c r="E194" s="78"/>
      <c r="F194" s="45"/>
      <c r="G194" s="78"/>
      <c r="H194" s="45"/>
      <c r="I194" s="79"/>
      <c r="J194" s="45"/>
      <c r="K194" s="79"/>
      <c r="L194" s="79"/>
      <c r="M194" s="45"/>
      <c r="N194" s="72"/>
    </row>
    <row r="195" spans="1:14" ht="15.5" x14ac:dyDescent="0.35">
      <c r="A195" s="45"/>
      <c r="B195" s="45"/>
      <c r="C195" s="78"/>
      <c r="D195" s="45"/>
      <c r="E195" s="78"/>
      <c r="F195" s="45"/>
      <c r="G195" s="78"/>
      <c r="H195" s="45"/>
      <c r="I195" s="79"/>
      <c r="J195" s="45"/>
      <c r="K195" s="79"/>
      <c r="L195" s="79"/>
      <c r="M195" s="45"/>
      <c r="N195" s="72"/>
    </row>
    <row r="196" spans="1:14" ht="15.5" x14ac:dyDescent="0.35">
      <c r="A196" s="45"/>
      <c r="B196" s="45"/>
      <c r="C196" s="78"/>
      <c r="D196" s="45"/>
      <c r="E196" s="78"/>
      <c r="F196" s="45"/>
      <c r="G196" s="78"/>
      <c r="H196" s="45"/>
      <c r="I196" s="79"/>
      <c r="J196" s="45"/>
      <c r="K196" s="79"/>
      <c r="L196" s="79"/>
      <c r="M196" s="45"/>
      <c r="N196" s="72"/>
    </row>
    <row r="197" spans="1:14" ht="15.5" x14ac:dyDescent="0.35">
      <c r="A197" s="45"/>
      <c r="B197" s="45"/>
      <c r="C197" s="78"/>
      <c r="D197" s="45"/>
      <c r="E197" s="78"/>
      <c r="F197" s="45"/>
      <c r="G197" s="78"/>
      <c r="H197" s="45"/>
      <c r="I197" s="79"/>
      <c r="J197" s="45"/>
      <c r="K197" s="79"/>
      <c r="L197" s="79"/>
      <c r="M197" s="45"/>
      <c r="N197" s="72"/>
    </row>
    <row r="198" spans="1:14" ht="15.5" x14ac:dyDescent="0.35">
      <c r="A198" s="45"/>
      <c r="B198" s="45"/>
      <c r="C198" s="78"/>
      <c r="D198" s="45"/>
      <c r="E198" s="78"/>
      <c r="F198" s="45"/>
      <c r="G198" s="78"/>
      <c r="H198" s="45"/>
      <c r="I198" s="79"/>
      <c r="J198" s="45"/>
      <c r="K198" s="79"/>
      <c r="L198" s="79"/>
      <c r="M198" s="45"/>
      <c r="N198" s="72"/>
    </row>
    <row r="199" spans="1:14" ht="15.5" x14ac:dyDescent="0.35">
      <c r="A199" s="45"/>
      <c r="B199" s="45"/>
      <c r="C199" s="78"/>
      <c r="D199" s="45"/>
      <c r="E199" s="78"/>
      <c r="F199" s="45"/>
      <c r="G199" s="78"/>
      <c r="H199" s="45"/>
      <c r="I199" s="79"/>
      <c r="J199" s="45"/>
      <c r="K199" s="79"/>
      <c r="L199" s="79"/>
      <c r="M199" s="45"/>
      <c r="N199" s="72"/>
    </row>
    <row r="200" spans="1:14" ht="15.5" x14ac:dyDescent="0.35">
      <c r="A200" s="45"/>
      <c r="B200" s="45"/>
      <c r="C200" s="78"/>
      <c r="D200" s="45"/>
      <c r="E200" s="78"/>
      <c r="F200" s="45"/>
      <c r="G200" s="78"/>
      <c r="H200" s="45"/>
      <c r="I200" s="79"/>
      <c r="J200" s="45"/>
      <c r="K200" s="79"/>
      <c r="L200" s="79"/>
      <c r="M200" s="45"/>
      <c r="N200" s="72"/>
    </row>
    <row r="201" spans="1:14" ht="15.5" x14ac:dyDescent="0.35">
      <c r="A201" s="45"/>
      <c r="B201" s="45"/>
      <c r="C201" s="78"/>
      <c r="D201" s="45"/>
      <c r="E201" s="78"/>
      <c r="F201" s="45"/>
      <c r="G201" s="78"/>
      <c r="H201" s="45"/>
      <c r="I201" s="79"/>
      <c r="J201" s="45"/>
      <c r="K201" s="79"/>
      <c r="L201" s="79"/>
      <c r="M201" s="45"/>
      <c r="N201" s="72"/>
    </row>
    <row r="202" spans="1:14" ht="15.5" x14ac:dyDescent="0.35">
      <c r="A202" s="45"/>
      <c r="B202" s="45"/>
      <c r="C202" s="78"/>
      <c r="D202" s="45"/>
      <c r="E202" s="78"/>
      <c r="F202" s="45"/>
      <c r="G202" s="78"/>
      <c r="H202" s="45"/>
      <c r="I202" s="79"/>
      <c r="J202" s="45"/>
      <c r="K202" s="79"/>
      <c r="L202" s="79"/>
      <c r="M202" s="45"/>
      <c r="N202" s="72"/>
    </row>
    <row r="203" spans="1:14" ht="15.5" x14ac:dyDescent="0.35">
      <c r="A203" s="45"/>
      <c r="B203" s="45"/>
      <c r="C203" s="78"/>
      <c r="D203" s="45"/>
      <c r="E203" s="78"/>
      <c r="F203" s="45"/>
      <c r="G203" s="78"/>
      <c r="H203" s="45"/>
      <c r="I203" s="79"/>
      <c r="J203" s="45"/>
      <c r="K203" s="79"/>
      <c r="L203" s="79"/>
      <c r="M203" s="45"/>
      <c r="N203" s="72"/>
    </row>
    <row r="204" spans="1:14" ht="15.5" x14ac:dyDescent="0.35">
      <c r="A204" s="45"/>
      <c r="B204" s="45"/>
      <c r="C204" s="78"/>
      <c r="D204" s="45"/>
      <c r="E204" s="78"/>
      <c r="F204" s="45"/>
      <c r="G204" s="78"/>
      <c r="H204" s="45"/>
      <c r="I204" s="79"/>
      <c r="J204" s="45"/>
      <c r="K204" s="79"/>
      <c r="L204" s="79"/>
      <c r="M204" s="45"/>
      <c r="N204" s="72"/>
    </row>
    <row r="205" spans="1:14" ht="15.5" x14ac:dyDescent="0.35">
      <c r="A205" s="45"/>
      <c r="B205" s="45"/>
      <c r="C205" s="78"/>
      <c r="D205" s="45"/>
      <c r="E205" s="78"/>
      <c r="F205" s="45"/>
      <c r="G205" s="78"/>
      <c r="H205" s="45"/>
      <c r="I205" s="79"/>
      <c r="J205" s="45"/>
      <c r="K205" s="79"/>
      <c r="L205" s="79"/>
      <c r="M205" s="45"/>
      <c r="N205" s="72"/>
    </row>
    <row r="206" spans="1:14" ht="15.5" x14ac:dyDescent="0.35">
      <c r="A206" s="45"/>
      <c r="B206" s="45"/>
      <c r="C206" s="78"/>
      <c r="D206" s="45"/>
      <c r="E206" s="78"/>
      <c r="F206" s="45"/>
      <c r="G206" s="78"/>
      <c r="H206" s="45"/>
      <c r="I206" s="79"/>
      <c r="J206" s="45"/>
      <c r="K206" s="79"/>
      <c r="L206" s="79"/>
      <c r="M206" s="45"/>
      <c r="N206" s="72"/>
    </row>
    <row r="207" spans="1:14" ht="15.5" x14ac:dyDescent="0.35">
      <c r="A207" s="45"/>
      <c r="B207" s="45"/>
      <c r="C207" s="78"/>
      <c r="D207" s="45"/>
      <c r="E207" s="78"/>
      <c r="F207" s="45"/>
      <c r="G207" s="78"/>
      <c r="H207" s="45"/>
      <c r="I207" s="79"/>
      <c r="J207" s="45"/>
      <c r="K207" s="79"/>
      <c r="L207" s="79"/>
      <c r="M207" s="45"/>
      <c r="N207" s="72"/>
    </row>
    <row r="208" spans="1:14" ht="15.5" x14ac:dyDescent="0.35">
      <c r="A208" s="45"/>
      <c r="B208" s="45"/>
      <c r="C208" s="78"/>
      <c r="D208" s="45"/>
      <c r="E208" s="78"/>
      <c r="F208" s="45"/>
      <c r="G208" s="78"/>
      <c r="H208" s="45"/>
      <c r="I208" s="79"/>
      <c r="J208" s="45"/>
      <c r="K208" s="79"/>
      <c r="L208" s="79"/>
      <c r="M208" s="45"/>
      <c r="N208" s="72"/>
    </row>
    <row r="209" spans="1:14" ht="15.5" x14ac:dyDescent="0.35">
      <c r="A209" s="45"/>
      <c r="B209" s="45"/>
      <c r="C209" s="78"/>
      <c r="D209" s="45"/>
      <c r="E209" s="78"/>
      <c r="F209" s="45"/>
      <c r="G209" s="78"/>
      <c r="H209" s="45"/>
      <c r="I209" s="79"/>
      <c r="J209" s="45"/>
      <c r="K209" s="79"/>
      <c r="L209" s="79"/>
      <c r="M209" s="45"/>
      <c r="N209" s="72"/>
    </row>
    <row r="210" spans="1:14" ht="15.5" x14ac:dyDescent="0.35">
      <c r="A210" s="45"/>
      <c r="B210" s="45"/>
      <c r="C210" s="78"/>
      <c r="D210" s="45"/>
      <c r="E210" s="78"/>
      <c r="F210" s="45"/>
      <c r="G210" s="78"/>
      <c r="H210" s="45"/>
      <c r="I210" s="79"/>
      <c r="J210" s="45"/>
      <c r="K210" s="79"/>
      <c r="L210" s="79"/>
      <c r="M210" s="45"/>
      <c r="N210" s="72"/>
    </row>
    <row r="211" spans="1:14" ht="15.5" x14ac:dyDescent="0.35">
      <c r="A211" s="45"/>
      <c r="B211" s="45"/>
      <c r="C211" s="78"/>
      <c r="D211" s="45"/>
      <c r="E211" s="78"/>
      <c r="F211" s="45"/>
      <c r="G211" s="78"/>
      <c r="H211" s="45"/>
      <c r="I211" s="79"/>
      <c r="J211" s="45"/>
      <c r="K211" s="79"/>
      <c r="L211" s="79"/>
      <c r="M211" s="45"/>
      <c r="N211" s="72"/>
    </row>
    <row r="212" spans="1:14" ht="15.5" x14ac:dyDescent="0.35">
      <c r="A212" s="45"/>
      <c r="B212" s="45"/>
      <c r="C212" s="78"/>
      <c r="D212" s="45"/>
      <c r="E212" s="78"/>
      <c r="F212" s="45"/>
      <c r="G212" s="78"/>
      <c r="H212" s="45"/>
      <c r="I212" s="79"/>
      <c r="J212" s="45"/>
      <c r="K212" s="79"/>
      <c r="L212" s="79"/>
      <c r="M212" s="45"/>
      <c r="N212" s="72"/>
    </row>
    <row r="213" spans="1:14" ht="15.5" x14ac:dyDescent="0.35">
      <c r="A213" s="45"/>
      <c r="B213" s="45"/>
      <c r="C213" s="78"/>
      <c r="D213" s="45"/>
      <c r="E213" s="78"/>
      <c r="F213" s="45"/>
      <c r="G213" s="78"/>
      <c r="H213" s="45"/>
      <c r="I213" s="79"/>
      <c r="J213" s="45"/>
      <c r="K213" s="79"/>
      <c r="L213" s="79"/>
      <c r="M213" s="45"/>
      <c r="N213" s="72"/>
    </row>
    <row r="214" spans="1:14" ht="15.5" x14ac:dyDescent="0.35">
      <c r="A214" s="45"/>
      <c r="B214" s="45"/>
      <c r="C214" s="78"/>
      <c r="D214" s="45"/>
      <c r="E214" s="78"/>
      <c r="F214" s="45"/>
      <c r="G214" s="78"/>
      <c r="H214" s="45"/>
      <c r="I214" s="79"/>
      <c r="J214" s="45"/>
      <c r="K214" s="79"/>
      <c r="L214" s="79"/>
      <c r="M214" s="45"/>
      <c r="N214" s="72"/>
    </row>
    <row r="215" spans="1:14" ht="15.5" x14ac:dyDescent="0.35">
      <c r="A215" s="45"/>
      <c r="B215" s="45"/>
      <c r="C215" s="78"/>
      <c r="D215" s="45"/>
      <c r="E215" s="78"/>
      <c r="F215" s="45"/>
      <c r="G215" s="78"/>
      <c r="H215" s="45"/>
      <c r="I215" s="79"/>
      <c r="J215" s="45"/>
      <c r="K215" s="79"/>
      <c r="L215" s="79"/>
      <c r="M215" s="45"/>
      <c r="N215" s="72"/>
    </row>
    <row r="216" spans="1:14" ht="15.5" x14ac:dyDescent="0.35">
      <c r="A216" s="45"/>
      <c r="B216" s="45"/>
      <c r="C216" s="78"/>
      <c r="D216" s="45"/>
      <c r="E216" s="78"/>
      <c r="F216" s="45"/>
      <c r="G216" s="78"/>
      <c r="H216" s="45"/>
      <c r="I216" s="79"/>
      <c r="J216" s="45"/>
      <c r="K216" s="79"/>
      <c r="L216" s="79"/>
      <c r="M216" s="45"/>
      <c r="N216" s="72"/>
    </row>
    <row r="217" spans="1:14" ht="15.5" x14ac:dyDescent="0.35">
      <c r="A217" s="45"/>
      <c r="B217" s="45"/>
      <c r="C217" s="78"/>
      <c r="D217" s="45"/>
      <c r="E217" s="78"/>
      <c r="F217" s="45"/>
      <c r="G217" s="78"/>
      <c r="H217" s="45"/>
      <c r="I217" s="79"/>
      <c r="J217" s="45"/>
      <c r="K217" s="79"/>
      <c r="L217" s="79"/>
      <c r="M217" s="45"/>
      <c r="N217" s="72"/>
    </row>
    <row r="218" spans="1:14" ht="15.5" x14ac:dyDescent="0.35">
      <c r="A218" s="45"/>
      <c r="B218" s="45"/>
      <c r="C218" s="78"/>
      <c r="D218" s="45"/>
      <c r="E218" s="78"/>
      <c r="F218" s="45"/>
      <c r="G218" s="78"/>
      <c r="H218" s="45"/>
      <c r="I218" s="79"/>
      <c r="J218" s="45"/>
      <c r="K218" s="79"/>
      <c r="L218" s="79"/>
      <c r="M218" s="45"/>
      <c r="N218" s="72"/>
    </row>
    <row r="219" spans="1:14" ht="15.5" x14ac:dyDescent="0.35">
      <c r="A219" s="45"/>
      <c r="B219" s="45"/>
      <c r="C219" s="78"/>
      <c r="D219" s="45"/>
      <c r="E219" s="78"/>
      <c r="F219" s="45"/>
      <c r="G219" s="78"/>
      <c r="H219" s="45"/>
      <c r="I219" s="79"/>
      <c r="J219" s="45"/>
      <c r="K219" s="79"/>
      <c r="L219" s="79"/>
      <c r="M219" s="45"/>
      <c r="N219" s="72"/>
    </row>
    <row r="220" spans="1:14" ht="15.5" x14ac:dyDescent="0.35">
      <c r="A220" s="45"/>
      <c r="B220" s="45"/>
      <c r="C220" s="78"/>
      <c r="D220" s="45"/>
      <c r="E220" s="78"/>
      <c r="F220" s="45"/>
      <c r="G220" s="78"/>
      <c r="H220" s="45"/>
      <c r="I220" s="79"/>
      <c r="J220" s="45"/>
      <c r="K220" s="79"/>
      <c r="L220" s="79"/>
      <c r="M220" s="45"/>
      <c r="N220" s="72"/>
    </row>
    <row r="221" spans="1:14" ht="15.5" x14ac:dyDescent="0.35">
      <c r="A221" s="45"/>
      <c r="B221" s="45"/>
      <c r="C221" s="78"/>
      <c r="D221" s="45"/>
      <c r="E221" s="78"/>
      <c r="F221" s="45"/>
      <c r="G221" s="78"/>
      <c r="H221" s="45"/>
      <c r="I221" s="79"/>
      <c r="J221" s="45"/>
      <c r="K221" s="79"/>
      <c r="L221" s="79"/>
      <c r="M221" s="45"/>
      <c r="N221" s="72"/>
    </row>
    <row r="222" spans="1:14" ht="15.5" x14ac:dyDescent="0.35">
      <c r="A222" s="45"/>
      <c r="B222" s="45"/>
      <c r="C222" s="78"/>
      <c r="D222" s="45"/>
      <c r="E222" s="78"/>
      <c r="F222" s="45"/>
      <c r="G222" s="78"/>
      <c r="H222" s="45"/>
      <c r="I222" s="79"/>
      <c r="J222" s="45"/>
      <c r="K222" s="79"/>
      <c r="L222" s="79"/>
      <c r="M222" s="45"/>
      <c r="N222" s="72"/>
    </row>
    <row r="223" spans="1:14" ht="15.5" x14ac:dyDescent="0.35">
      <c r="A223" s="45"/>
      <c r="B223" s="45"/>
      <c r="C223" s="78"/>
      <c r="D223" s="45"/>
      <c r="E223" s="78"/>
      <c r="F223" s="45"/>
      <c r="G223" s="78"/>
      <c r="H223" s="45"/>
      <c r="I223" s="79"/>
      <c r="J223" s="45"/>
      <c r="K223" s="79"/>
      <c r="L223" s="79"/>
      <c r="M223" s="45"/>
      <c r="N223" s="72"/>
    </row>
    <row r="224" spans="1:14" ht="15.5" x14ac:dyDescent="0.35">
      <c r="A224" s="45"/>
      <c r="B224" s="45"/>
      <c r="C224" s="78"/>
      <c r="D224" s="45"/>
      <c r="E224" s="78"/>
      <c r="F224" s="45"/>
      <c r="G224" s="78"/>
      <c r="H224" s="45"/>
      <c r="I224" s="79"/>
      <c r="J224" s="45"/>
      <c r="K224" s="79"/>
      <c r="L224" s="79"/>
      <c r="M224" s="45"/>
      <c r="N224" s="72"/>
    </row>
    <row r="225" spans="1:14" ht="15.5" x14ac:dyDescent="0.35">
      <c r="A225" s="45"/>
      <c r="B225" s="45"/>
      <c r="C225" s="78"/>
      <c r="D225" s="45"/>
      <c r="E225" s="78"/>
      <c r="F225" s="45"/>
      <c r="G225" s="78"/>
      <c r="H225" s="45"/>
      <c r="I225" s="79"/>
      <c r="J225" s="45"/>
      <c r="K225" s="79"/>
      <c r="L225" s="79"/>
      <c r="M225" s="45"/>
      <c r="N225" s="72"/>
    </row>
    <row r="226" spans="1:14" ht="15.5" x14ac:dyDescent="0.35">
      <c r="A226" s="45"/>
      <c r="B226" s="45"/>
      <c r="C226" s="78"/>
      <c r="D226" s="45"/>
      <c r="E226" s="78"/>
      <c r="F226" s="45"/>
      <c r="G226" s="78"/>
      <c r="H226" s="45"/>
      <c r="I226" s="79"/>
      <c r="J226" s="45"/>
      <c r="K226" s="79"/>
      <c r="L226" s="79"/>
      <c r="M226" s="45"/>
      <c r="N226" s="72"/>
    </row>
    <row r="227" spans="1:14" ht="15.5" x14ac:dyDescent="0.35">
      <c r="A227" s="45"/>
      <c r="B227" s="45"/>
      <c r="C227" s="78"/>
      <c r="D227" s="45"/>
      <c r="E227" s="78"/>
      <c r="F227" s="45"/>
      <c r="G227" s="78"/>
      <c r="H227" s="45"/>
      <c r="I227" s="79"/>
      <c r="J227" s="45"/>
      <c r="K227" s="79"/>
      <c r="L227" s="79"/>
      <c r="M227" s="45"/>
      <c r="N227" s="72"/>
    </row>
    <row r="228" spans="1:14" ht="15.5" x14ac:dyDescent="0.35">
      <c r="A228" s="45"/>
      <c r="B228" s="45"/>
      <c r="C228" s="78"/>
      <c r="D228" s="45"/>
      <c r="E228" s="78"/>
      <c r="F228" s="45"/>
      <c r="G228" s="78"/>
      <c r="H228" s="45"/>
      <c r="I228" s="79"/>
      <c r="J228" s="45"/>
      <c r="K228" s="79"/>
      <c r="L228" s="79"/>
      <c r="M228" s="45"/>
      <c r="N228" s="72"/>
    </row>
    <row r="229" spans="1:14" ht="15.5" x14ac:dyDescent="0.35">
      <c r="A229" s="45"/>
      <c r="B229" s="45"/>
      <c r="C229" s="78"/>
      <c r="D229" s="45"/>
      <c r="E229" s="78"/>
      <c r="F229" s="45"/>
      <c r="G229" s="78"/>
      <c r="H229" s="45"/>
      <c r="I229" s="79"/>
      <c r="J229" s="45"/>
      <c r="K229" s="79"/>
      <c r="L229" s="79"/>
      <c r="M229" s="45"/>
      <c r="N229" s="72"/>
    </row>
    <row r="230" spans="1:14" ht="15.5" x14ac:dyDescent="0.35">
      <c r="A230" s="45"/>
      <c r="B230" s="45"/>
      <c r="C230" s="78"/>
      <c r="D230" s="45"/>
      <c r="E230" s="78"/>
      <c r="F230" s="45"/>
      <c r="G230" s="78"/>
      <c r="H230" s="45"/>
      <c r="I230" s="79"/>
      <c r="J230" s="45"/>
      <c r="K230" s="79"/>
      <c r="L230" s="79"/>
      <c r="M230" s="45"/>
      <c r="N230" s="72"/>
    </row>
    <row r="231" spans="1:14" ht="15.5" x14ac:dyDescent="0.35">
      <c r="A231" s="45"/>
      <c r="B231" s="45"/>
      <c r="C231" s="78"/>
      <c r="D231" s="45"/>
      <c r="E231" s="78"/>
      <c r="F231" s="45"/>
      <c r="G231" s="78"/>
      <c r="H231" s="45"/>
      <c r="I231" s="79"/>
      <c r="J231" s="45"/>
      <c r="K231" s="79"/>
      <c r="L231" s="79"/>
      <c r="M231" s="45"/>
      <c r="N231" s="72"/>
    </row>
    <row r="232" spans="1:14" ht="15.5" x14ac:dyDescent="0.35">
      <c r="A232" s="45"/>
      <c r="B232" s="45"/>
      <c r="C232" s="78"/>
      <c r="D232" s="45"/>
      <c r="E232" s="78"/>
      <c r="F232" s="45"/>
      <c r="G232" s="78"/>
      <c r="H232" s="45"/>
      <c r="I232" s="79"/>
      <c r="J232" s="45"/>
      <c r="K232" s="79"/>
      <c r="L232" s="79"/>
      <c r="M232" s="45"/>
      <c r="N232" s="72"/>
    </row>
    <row r="233" spans="1:14" ht="15.5" x14ac:dyDescent="0.35">
      <c r="A233" s="45"/>
      <c r="B233" s="45"/>
      <c r="C233" s="78"/>
      <c r="D233" s="45"/>
      <c r="E233" s="78"/>
      <c r="F233" s="45"/>
      <c r="G233" s="78"/>
      <c r="H233" s="45"/>
      <c r="I233" s="79"/>
      <c r="J233" s="45"/>
      <c r="K233" s="79"/>
      <c r="L233" s="79"/>
      <c r="M233" s="45"/>
      <c r="N233" s="72"/>
    </row>
    <row r="234" spans="1:14" ht="15.5" x14ac:dyDescent="0.35">
      <c r="A234" s="45"/>
      <c r="B234" s="45"/>
      <c r="C234" s="78"/>
      <c r="D234" s="45"/>
      <c r="E234" s="78"/>
      <c r="F234" s="45"/>
      <c r="G234" s="78"/>
      <c r="H234" s="45"/>
      <c r="I234" s="79"/>
      <c r="J234" s="45"/>
      <c r="K234" s="79"/>
      <c r="L234" s="79"/>
      <c r="M234" s="45"/>
      <c r="N234" s="72"/>
    </row>
    <row r="235" spans="1:14" ht="15.5" x14ac:dyDescent="0.35">
      <c r="A235" s="45"/>
      <c r="B235" s="45"/>
      <c r="C235" s="78"/>
      <c r="D235" s="45"/>
      <c r="E235" s="78"/>
      <c r="F235" s="45"/>
      <c r="G235" s="78"/>
      <c r="H235" s="45"/>
      <c r="I235" s="79"/>
      <c r="J235" s="45"/>
      <c r="K235" s="79"/>
      <c r="L235" s="79"/>
      <c r="M235" s="45"/>
      <c r="N235" s="72"/>
    </row>
    <row r="236" spans="1:14" ht="15.5" x14ac:dyDescent="0.35">
      <c r="A236" s="45"/>
      <c r="B236" s="45"/>
      <c r="C236" s="78"/>
      <c r="D236" s="45"/>
      <c r="E236" s="78"/>
      <c r="F236" s="45"/>
      <c r="G236" s="78"/>
      <c r="H236" s="45"/>
      <c r="I236" s="79"/>
      <c r="J236" s="45"/>
      <c r="K236" s="79"/>
      <c r="L236" s="79"/>
      <c r="M236" s="45"/>
      <c r="N236" s="72"/>
    </row>
    <row r="237" spans="1:14" ht="15.5" x14ac:dyDescent="0.35">
      <c r="A237" s="45"/>
      <c r="B237" s="45"/>
      <c r="C237" s="78"/>
      <c r="D237" s="45"/>
      <c r="E237" s="78"/>
      <c r="F237" s="45"/>
      <c r="G237" s="78"/>
      <c r="H237" s="45"/>
      <c r="I237" s="79"/>
      <c r="J237" s="45"/>
      <c r="K237" s="79"/>
      <c r="L237" s="79"/>
      <c r="M237" s="45"/>
      <c r="N237" s="72"/>
    </row>
    <row r="238" spans="1:14" ht="15.5" x14ac:dyDescent="0.35">
      <c r="A238" s="45"/>
      <c r="B238" s="45"/>
      <c r="C238" s="78"/>
      <c r="D238" s="45"/>
      <c r="E238" s="78"/>
      <c r="F238" s="45"/>
      <c r="G238" s="78"/>
      <c r="H238" s="45"/>
      <c r="I238" s="79"/>
      <c r="J238" s="45"/>
      <c r="K238" s="79"/>
      <c r="L238" s="79"/>
      <c r="M238" s="45"/>
      <c r="N238" s="72"/>
    </row>
    <row r="239" spans="1:14" ht="15.5" x14ac:dyDescent="0.35">
      <c r="A239" s="45"/>
      <c r="B239" s="45"/>
      <c r="C239" s="78"/>
      <c r="D239" s="45"/>
      <c r="E239" s="78"/>
      <c r="F239" s="45"/>
      <c r="G239" s="78"/>
      <c r="H239" s="45"/>
      <c r="I239" s="79"/>
      <c r="J239" s="45"/>
      <c r="K239" s="79"/>
      <c r="L239" s="79"/>
      <c r="M239" s="45"/>
      <c r="N239" s="72"/>
    </row>
    <row r="240" spans="1:14" ht="15.5" x14ac:dyDescent="0.35">
      <c r="A240" s="45"/>
      <c r="B240" s="45"/>
      <c r="C240" s="78"/>
      <c r="D240" s="45"/>
      <c r="E240" s="78"/>
      <c r="F240" s="45"/>
      <c r="G240" s="78"/>
      <c r="H240" s="45"/>
      <c r="I240" s="79"/>
      <c r="J240" s="45"/>
      <c r="K240" s="79"/>
      <c r="L240" s="79"/>
      <c r="M240" s="45"/>
      <c r="N240" s="72"/>
    </row>
    <row r="241" spans="1:14" ht="15.5" x14ac:dyDescent="0.35">
      <c r="A241" s="45"/>
      <c r="B241" s="45"/>
      <c r="C241" s="78"/>
      <c r="D241" s="45"/>
      <c r="E241" s="78"/>
      <c r="F241" s="45"/>
      <c r="G241" s="78"/>
      <c r="H241" s="45"/>
      <c r="I241" s="79"/>
      <c r="J241" s="45"/>
      <c r="K241" s="79"/>
      <c r="L241" s="79"/>
      <c r="M241" s="45"/>
      <c r="N241" s="72"/>
    </row>
    <row r="242" spans="1:14" ht="15.5" x14ac:dyDescent="0.35">
      <c r="A242" s="45"/>
      <c r="B242" s="45"/>
      <c r="C242" s="78"/>
      <c r="D242" s="45"/>
      <c r="E242" s="78"/>
      <c r="F242" s="45"/>
      <c r="G242" s="78"/>
      <c r="H242" s="45"/>
      <c r="I242" s="79"/>
      <c r="J242" s="45"/>
      <c r="K242" s="79"/>
      <c r="L242" s="79"/>
      <c r="M242" s="45"/>
      <c r="N242" s="72"/>
    </row>
    <row r="243" spans="1:14" ht="15.5" x14ac:dyDescent="0.35">
      <c r="A243" s="45"/>
      <c r="B243" s="45"/>
      <c r="C243" s="78"/>
      <c r="D243" s="45"/>
      <c r="E243" s="78"/>
      <c r="F243" s="45"/>
      <c r="G243" s="78"/>
      <c r="H243" s="45"/>
      <c r="I243" s="79"/>
      <c r="J243" s="45"/>
      <c r="K243" s="79"/>
      <c r="L243" s="79"/>
      <c r="M243" s="45"/>
      <c r="N243" s="72"/>
    </row>
    <row r="244" spans="1:14" ht="15.5" x14ac:dyDescent="0.35">
      <c r="A244" s="45"/>
      <c r="B244" s="45"/>
      <c r="C244" s="78"/>
      <c r="D244" s="45"/>
      <c r="E244" s="78"/>
      <c r="F244" s="45"/>
      <c r="G244" s="78"/>
      <c r="H244" s="45"/>
      <c r="I244" s="79"/>
      <c r="J244" s="45"/>
      <c r="K244" s="79"/>
      <c r="L244" s="79"/>
      <c r="M244" s="45"/>
      <c r="N244" s="72"/>
    </row>
    <row r="245" spans="1:14" ht="15.5" x14ac:dyDescent="0.35">
      <c r="A245" s="45"/>
      <c r="B245" s="45"/>
      <c r="C245" s="78"/>
      <c r="D245" s="45"/>
      <c r="E245" s="78"/>
      <c r="F245" s="45"/>
      <c r="G245" s="78"/>
      <c r="H245" s="45"/>
      <c r="I245" s="79"/>
      <c r="J245" s="45"/>
      <c r="K245" s="79"/>
      <c r="L245" s="79"/>
      <c r="M245" s="45"/>
      <c r="N245" s="72"/>
    </row>
    <row r="246" spans="1:14" ht="15.5" x14ac:dyDescent="0.35">
      <c r="A246" s="45"/>
      <c r="B246" s="45"/>
      <c r="C246" s="78"/>
      <c r="D246" s="45"/>
      <c r="E246" s="78"/>
      <c r="F246" s="45"/>
      <c r="G246" s="78"/>
      <c r="H246" s="45"/>
      <c r="I246" s="79"/>
      <c r="J246" s="45"/>
      <c r="K246" s="79"/>
      <c r="L246" s="79"/>
      <c r="M246" s="45"/>
      <c r="N246" s="72"/>
    </row>
    <row r="247" spans="1:14" ht="15.5" x14ac:dyDescent="0.35">
      <c r="A247" s="45"/>
      <c r="B247" s="45"/>
      <c r="C247" s="78"/>
      <c r="D247" s="45"/>
      <c r="E247" s="78"/>
      <c r="F247" s="45"/>
      <c r="G247" s="78"/>
      <c r="H247" s="45"/>
      <c r="I247" s="79"/>
      <c r="J247" s="45"/>
      <c r="K247" s="79"/>
      <c r="L247" s="79"/>
      <c r="M247" s="45"/>
      <c r="N247" s="72"/>
    </row>
    <row r="248" spans="1:14" ht="15.5" x14ac:dyDescent="0.35">
      <c r="A248" s="45"/>
      <c r="B248" s="45"/>
      <c r="C248" s="78"/>
      <c r="D248" s="45"/>
      <c r="E248" s="78"/>
      <c r="F248" s="45"/>
      <c r="G248" s="78"/>
      <c r="H248" s="45"/>
      <c r="I248" s="79"/>
      <c r="J248" s="45"/>
      <c r="K248" s="79"/>
      <c r="L248" s="79"/>
      <c r="M248" s="45"/>
      <c r="N248" s="72"/>
    </row>
    <row r="249" spans="1:14" ht="15.5" x14ac:dyDescent="0.35">
      <c r="A249" s="45"/>
      <c r="B249" s="45"/>
      <c r="C249" s="78"/>
      <c r="D249" s="45"/>
      <c r="E249" s="78"/>
      <c r="F249" s="45"/>
      <c r="G249" s="78"/>
      <c r="H249" s="45"/>
      <c r="I249" s="79"/>
      <c r="J249" s="45"/>
      <c r="K249" s="79"/>
      <c r="L249" s="79"/>
      <c r="M249" s="45"/>
      <c r="N249" s="72"/>
    </row>
    <row r="250" spans="1:14" ht="15.5" x14ac:dyDescent="0.35">
      <c r="A250" s="45"/>
      <c r="B250" s="45"/>
      <c r="C250" s="78"/>
      <c r="D250" s="45"/>
      <c r="E250" s="78"/>
      <c r="F250" s="45"/>
      <c r="G250" s="78"/>
      <c r="H250" s="45"/>
      <c r="I250" s="79"/>
      <c r="J250" s="45"/>
      <c r="K250" s="79"/>
      <c r="L250" s="79"/>
      <c r="M250" s="45"/>
      <c r="N250" s="72"/>
    </row>
    <row r="251" spans="1:14" ht="15.5" x14ac:dyDescent="0.35">
      <c r="A251" s="45"/>
      <c r="B251" s="45"/>
      <c r="C251" s="78"/>
      <c r="D251" s="45"/>
      <c r="E251" s="78"/>
      <c r="F251" s="45"/>
      <c r="G251" s="78"/>
      <c r="H251" s="45"/>
      <c r="I251" s="79"/>
      <c r="J251" s="45"/>
      <c r="K251" s="79"/>
      <c r="L251" s="79"/>
      <c r="M251" s="45"/>
      <c r="N251" s="72"/>
    </row>
    <row r="252" spans="1:14" ht="15.5" x14ac:dyDescent="0.35">
      <c r="A252" s="45"/>
      <c r="B252" s="45"/>
      <c r="C252" s="78"/>
      <c r="D252" s="45"/>
      <c r="E252" s="78"/>
      <c r="F252" s="45"/>
      <c r="G252" s="78"/>
      <c r="H252" s="45"/>
      <c r="I252" s="79"/>
      <c r="J252" s="45"/>
      <c r="K252" s="79"/>
      <c r="L252" s="79"/>
      <c r="M252" s="45"/>
      <c r="N252" s="72"/>
    </row>
    <row r="253" spans="1:14" ht="15.5" x14ac:dyDescent="0.35">
      <c r="A253" s="45"/>
      <c r="B253" s="45"/>
      <c r="C253" s="78"/>
      <c r="D253" s="45"/>
      <c r="E253" s="78"/>
      <c r="F253" s="45"/>
      <c r="G253" s="78"/>
      <c r="H253" s="45"/>
      <c r="I253" s="79"/>
      <c r="J253" s="45"/>
      <c r="K253" s="79"/>
      <c r="L253" s="79"/>
      <c r="M253" s="45"/>
      <c r="N253" s="72"/>
    </row>
    <row r="254" spans="1:14" ht="15.5" x14ac:dyDescent="0.35">
      <c r="A254" s="45"/>
      <c r="B254" s="45"/>
      <c r="C254" s="78"/>
      <c r="D254" s="45"/>
      <c r="E254" s="78"/>
      <c r="F254" s="45"/>
      <c r="G254" s="78"/>
      <c r="H254" s="45"/>
      <c r="I254" s="79"/>
      <c r="J254" s="45"/>
      <c r="K254" s="79"/>
      <c r="L254" s="79"/>
      <c r="M254" s="45"/>
      <c r="N254" s="72"/>
    </row>
    <row r="255" spans="1:14" ht="15.5" x14ac:dyDescent="0.35">
      <c r="A255" s="45"/>
      <c r="B255" s="45"/>
      <c r="C255" s="78"/>
      <c r="D255" s="45"/>
      <c r="E255" s="78"/>
      <c r="F255" s="45"/>
      <c r="G255" s="78"/>
      <c r="H255" s="45"/>
      <c r="I255" s="79"/>
      <c r="J255" s="45"/>
      <c r="K255" s="79"/>
      <c r="L255" s="79"/>
      <c r="M255" s="45"/>
      <c r="N255" s="72"/>
    </row>
    <row r="256" spans="1:14" ht="15.5" x14ac:dyDescent="0.35">
      <c r="A256" s="45"/>
      <c r="B256" s="45"/>
      <c r="C256" s="78"/>
      <c r="D256" s="45"/>
      <c r="E256" s="78"/>
      <c r="F256" s="45"/>
      <c r="G256" s="78"/>
      <c r="H256" s="45"/>
      <c r="I256" s="79"/>
      <c r="J256" s="45"/>
      <c r="K256" s="79"/>
      <c r="L256" s="79"/>
      <c r="M256" s="45"/>
      <c r="N256" s="72"/>
    </row>
    <row r="257" spans="1:14" ht="15.5" x14ac:dyDescent="0.35">
      <c r="A257" s="45"/>
      <c r="B257" s="45"/>
      <c r="C257" s="78"/>
      <c r="D257" s="45"/>
      <c r="E257" s="78"/>
      <c r="F257" s="45"/>
      <c r="G257" s="78"/>
      <c r="H257" s="45"/>
      <c r="I257" s="79"/>
      <c r="J257" s="45"/>
      <c r="K257" s="79"/>
      <c r="L257" s="79"/>
      <c r="M257" s="45"/>
      <c r="N257" s="72"/>
    </row>
    <row r="258" spans="1:14" ht="15.5" x14ac:dyDescent="0.35">
      <c r="A258" s="45"/>
      <c r="B258" s="45"/>
      <c r="C258" s="78"/>
      <c r="D258" s="45"/>
      <c r="E258" s="78"/>
      <c r="F258" s="45"/>
      <c r="G258" s="78"/>
      <c r="H258" s="45"/>
      <c r="I258" s="79"/>
      <c r="J258" s="45"/>
      <c r="K258" s="79"/>
      <c r="L258" s="79"/>
      <c r="M258" s="45"/>
      <c r="N258" s="72"/>
    </row>
    <row r="259" spans="1:14" ht="15.5" x14ac:dyDescent="0.35">
      <c r="A259" s="45"/>
      <c r="B259" s="45"/>
      <c r="C259" s="78"/>
      <c r="D259" s="45"/>
      <c r="E259" s="78"/>
      <c r="F259" s="45"/>
      <c r="G259" s="78"/>
      <c r="H259" s="45"/>
      <c r="I259" s="79"/>
      <c r="J259" s="45"/>
      <c r="K259" s="79"/>
      <c r="L259" s="79"/>
      <c r="M259" s="45"/>
      <c r="N259" s="72"/>
    </row>
    <row r="260" spans="1:14" ht="15.5" x14ac:dyDescent="0.35">
      <c r="A260" s="45"/>
      <c r="B260" s="45"/>
      <c r="C260" s="78"/>
      <c r="D260" s="45"/>
      <c r="E260" s="78"/>
      <c r="F260" s="45"/>
      <c r="G260" s="78"/>
      <c r="H260" s="45"/>
      <c r="I260" s="79"/>
      <c r="J260" s="45"/>
      <c r="K260" s="79"/>
      <c r="L260" s="79"/>
      <c r="M260" s="45"/>
      <c r="N260" s="72"/>
    </row>
    <row r="261" spans="1:14" ht="15.5" x14ac:dyDescent="0.35">
      <c r="A261" s="45"/>
      <c r="B261" s="45"/>
      <c r="C261" s="78"/>
      <c r="D261" s="45"/>
      <c r="E261" s="78"/>
      <c r="F261" s="45"/>
      <c r="G261" s="78"/>
      <c r="H261" s="45"/>
      <c r="I261" s="79"/>
      <c r="J261" s="45"/>
      <c r="K261" s="79"/>
      <c r="L261" s="79"/>
      <c r="M261" s="45"/>
      <c r="N261" s="72"/>
    </row>
    <row r="262" spans="1:14" ht="15.5" x14ac:dyDescent="0.35">
      <c r="A262" s="45"/>
      <c r="B262" s="45"/>
      <c r="C262" s="78"/>
      <c r="D262" s="45"/>
      <c r="E262" s="78"/>
      <c r="F262" s="45"/>
      <c r="G262" s="78"/>
      <c r="H262" s="45"/>
      <c r="I262" s="79"/>
      <c r="J262" s="45"/>
      <c r="K262" s="79"/>
      <c r="L262" s="79"/>
      <c r="M262" s="45"/>
      <c r="N262" s="72"/>
    </row>
    <row r="263" spans="1:14" ht="15.5" x14ac:dyDescent="0.35">
      <c r="A263" s="45"/>
      <c r="B263" s="45"/>
      <c r="C263" s="78"/>
      <c r="D263" s="45"/>
      <c r="E263" s="78"/>
      <c r="F263" s="45"/>
      <c r="G263" s="78"/>
      <c r="H263" s="45"/>
      <c r="I263" s="79"/>
      <c r="J263" s="45"/>
      <c r="K263" s="79"/>
      <c r="L263" s="79"/>
      <c r="M263" s="45"/>
      <c r="N263" s="72"/>
    </row>
    <row r="264" spans="1:14" ht="15.5" x14ac:dyDescent="0.35">
      <c r="A264" s="45"/>
      <c r="B264" s="45"/>
      <c r="C264" s="78"/>
      <c r="D264" s="45"/>
      <c r="E264" s="78"/>
      <c r="F264" s="45"/>
      <c r="G264" s="78"/>
      <c r="H264" s="45"/>
      <c r="I264" s="79"/>
      <c r="J264" s="45"/>
      <c r="K264" s="79"/>
      <c r="L264" s="79"/>
      <c r="M264" s="45"/>
      <c r="N264" s="72"/>
    </row>
    <row r="265" spans="1:14" ht="15.5" x14ac:dyDescent="0.35">
      <c r="A265" s="45"/>
      <c r="B265" s="45"/>
      <c r="C265" s="78"/>
      <c r="D265" s="45"/>
      <c r="E265" s="78"/>
      <c r="F265" s="45"/>
      <c r="G265" s="78"/>
      <c r="H265" s="45"/>
      <c r="I265" s="79"/>
      <c r="J265" s="45"/>
      <c r="K265" s="79"/>
      <c r="L265" s="79"/>
      <c r="M265" s="45"/>
      <c r="N265" s="72"/>
    </row>
    <row r="266" spans="1:14" ht="15.5" x14ac:dyDescent="0.35">
      <c r="A266" s="45"/>
      <c r="B266" s="45"/>
      <c r="C266" s="78"/>
      <c r="D266" s="45"/>
      <c r="E266" s="78"/>
      <c r="F266" s="45"/>
      <c r="G266" s="78"/>
      <c r="H266" s="45"/>
      <c r="I266" s="79"/>
      <c r="J266" s="45"/>
      <c r="K266" s="79"/>
      <c r="L266" s="79"/>
      <c r="M266" s="45"/>
      <c r="N266" s="72"/>
    </row>
    <row r="267" spans="1:14" ht="15.5" x14ac:dyDescent="0.35">
      <c r="A267" s="45"/>
      <c r="B267" s="45"/>
      <c r="C267" s="78"/>
      <c r="D267" s="45"/>
      <c r="E267" s="78"/>
      <c r="F267" s="45"/>
      <c r="G267" s="78"/>
      <c r="H267" s="45"/>
      <c r="I267" s="79"/>
      <c r="J267" s="45"/>
      <c r="K267" s="79"/>
      <c r="L267" s="79"/>
      <c r="M267" s="45"/>
      <c r="N267" s="72"/>
    </row>
    <row r="268" spans="1:14" ht="15.5" x14ac:dyDescent="0.35">
      <c r="A268" s="45"/>
      <c r="B268" s="45"/>
      <c r="C268" s="78"/>
      <c r="D268" s="45"/>
      <c r="E268" s="78"/>
      <c r="F268" s="45"/>
      <c r="G268" s="78"/>
      <c r="H268" s="45"/>
      <c r="I268" s="79"/>
      <c r="J268" s="45"/>
      <c r="K268" s="79"/>
      <c r="L268" s="79"/>
      <c r="M268" s="45"/>
      <c r="N268" s="72"/>
    </row>
    <row r="269" spans="1:14" ht="15.5" x14ac:dyDescent="0.35">
      <c r="A269" s="45"/>
      <c r="B269" s="45"/>
      <c r="C269" s="78"/>
      <c r="D269" s="45"/>
      <c r="E269" s="78"/>
      <c r="F269" s="45"/>
      <c r="G269" s="78"/>
      <c r="H269" s="45"/>
      <c r="I269" s="79"/>
      <c r="J269" s="45"/>
      <c r="K269" s="79"/>
      <c r="L269" s="79"/>
      <c r="M269" s="45"/>
      <c r="N269" s="72"/>
    </row>
    <row r="270" spans="1:14" ht="15.5" x14ac:dyDescent="0.35">
      <c r="A270" s="45"/>
      <c r="B270" s="45"/>
      <c r="C270" s="78"/>
      <c r="D270" s="45"/>
      <c r="E270" s="78"/>
      <c r="F270" s="45"/>
      <c r="G270" s="78"/>
      <c r="H270" s="45"/>
      <c r="I270" s="79"/>
      <c r="J270" s="45"/>
      <c r="K270" s="79"/>
      <c r="L270" s="79"/>
      <c r="M270" s="45"/>
      <c r="N270" s="72"/>
    </row>
    <row r="271" spans="1:14" ht="15.5" x14ac:dyDescent="0.35">
      <c r="A271" s="45"/>
      <c r="B271" s="45"/>
      <c r="C271" s="78"/>
      <c r="D271" s="45"/>
      <c r="E271" s="78"/>
      <c r="F271" s="45"/>
      <c r="G271" s="78"/>
      <c r="H271" s="45"/>
      <c r="I271" s="79"/>
      <c r="J271" s="45"/>
      <c r="K271" s="79"/>
      <c r="L271" s="79"/>
      <c r="M271" s="45"/>
      <c r="N271" s="72"/>
    </row>
    <row r="272" spans="1:14" ht="15.5" x14ac:dyDescent="0.35">
      <c r="A272" s="45"/>
      <c r="B272" s="45"/>
      <c r="C272" s="78"/>
      <c r="D272" s="45"/>
      <c r="E272" s="78"/>
      <c r="F272" s="45"/>
      <c r="G272" s="78"/>
      <c r="H272" s="45"/>
      <c r="I272" s="79"/>
      <c r="J272" s="45"/>
      <c r="K272" s="79"/>
      <c r="L272" s="79"/>
      <c r="M272" s="45"/>
      <c r="N272" s="72"/>
    </row>
    <row r="273" spans="1:14" ht="15.5" x14ac:dyDescent="0.35">
      <c r="A273" s="45"/>
      <c r="B273" s="45"/>
      <c r="C273" s="78"/>
      <c r="D273" s="45"/>
      <c r="E273" s="78"/>
      <c r="F273" s="45"/>
      <c r="G273" s="78"/>
      <c r="H273" s="45"/>
      <c r="I273" s="79"/>
      <c r="J273" s="45"/>
      <c r="K273" s="79"/>
      <c r="L273" s="79"/>
      <c r="M273" s="45"/>
      <c r="N273" s="72"/>
    </row>
    <row r="274" spans="1:14" ht="15.5" x14ac:dyDescent="0.35">
      <c r="A274" s="45"/>
      <c r="B274" s="45"/>
      <c r="C274" s="78"/>
      <c r="D274" s="45"/>
      <c r="E274" s="78"/>
      <c r="F274" s="45"/>
      <c r="G274" s="78"/>
      <c r="H274" s="45"/>
      <c r="I274" s="79"/>
      <c r="J274" s="45"/>
      <c r="K274" s="79"/>
      <c r="L274" s="79"/>
      <c r="M274" s="45"/>
      <c r="N274" s="72"/>
    </row>
    <row r="275" spans="1:14" ht="15.5" x14ac:dyDescent="0.35">
      <c r="A275" s="45"/>
      <c r="B275" s="45"/>
      <c r="C275" s="78"/>
      <c r="D275" s="45"/>
      <c r="E275" s="78"/>
      <c r="F275" s="45"/>
      <c r="G275" s="78"/>
      <c r="H275" s="45"/>
      <c r="I275" s="79"/>
      <c r="J275" s="45"/>
      <c r="K275" s="79"/>
      <c r="L275" s="79"/>
      <c r="M275" s="45"/>
      <c r="N275" s="72"/>
    </row>
    <row r="276" spans="1:14" ht="15.5" x14ac:dyDescent="0.35">
      <c r="A276" s="45"/>
      <c r="B276" s="45"/>
      <c r="C276" s="78"/>
      <c r="D276" s="45"/>
      <c r="E276" s="78"/>
      <c r="F276" s="45"/>
      <c r="G276" s="78"/>
      <c r="H276" s="45"/>
      <c r="I276" s="79"/>
      <c r="J276" s="45"/>
      <c r="K276" s="79"/>
      <c r="L276" s="79"/>
      <c r="M276" s="45"/>
      <c r="N276" s="72"/>
    </row>
    <row r="277" spans="1:14" ht="15.5" x14ac:dyDescent="0.35">
      <c r="A277" s="45"/>
      <c r="B277" s="45"/>
      <c r="C277" s="78"/>
      <c r="D277" s="45"/>
      <c r="E277" s="78"/>
      <c r="F277" s="45"/>
      <c r="G277" s="78"/>
      <c r="H277" s="45"/>
      <c r="I277" s="79"/>
      <c r="J277" s="45"/>
      <c r="K277" s="79"/>
      <c r="L277" s="79"/>
      <c r="M277" s="45"/>
      <c r="N277" s="72"/>
    </row>
    <row r="278" spans="1:14" ht="15.5" x14ac:dyDescent="0.35">
      <c r="A278" s="45"/>
      <c r="B278" s="45"/>
      <c r="C278" s="78"/>
      <c r="D278" s="45"/>
      <c r="E278" s="78"/>
      <c r="F278" s="45"/>
      <c r="G278" s="78"/>
      <c r="H278" s="45"/>
      <c r="I278" s="79"/>
      <c r="J278" s="45"/>
      <c r="K278" s="79"/>
      <c r="L278" s="79"/>
      <c r="M278" s="45"/>
      <c r="N278" s="72"/>
    </row>
    <row r="279" spans="1:14" ht="15.5" x14ac:dyDescent="0.35">
      <c r="A279" s="45"/>
      <c r="B279" s="45"/>
      <c r="C279" s="78"/>
      <c r="D279" s="45"/>
      <c r="E279" s="78"/>
      <c r="F279" s="45"/>
      <c r="G279" s="78"/>
      <c r="H279" s="45"/>
      <c r="I279" s="79"/>
      <c r="J279" s="45"/>
      <c r="K279" s="79"/>
      <c r="L279" s="79"/>
      <c r="M279" s="45"/>
      <c r="N279" s="72"/>
    </row>
    <row r="280" spans="1:14" ht="15.5" x14ac:dyDescent="0.35">
      <c r="A280" s="45"/>
      <c r="B280" s="45"/>
      <c r="C280" s="78"/>
      <c r="D280" s="45"/>
      <c r="E280" s="78"/>
      <c r="F280" s="45"/>
      <c r="G280" s="78"/>
      <c r="H280" s="45"/>
      <c r="I280" s="79"/>
      <c r="J280" s="45"/>
      <c r="K280" s="79"/>
      <c r="L280" s="79"/>
      <c r="M280" s="45"/>
      <c r="N280" s="72"/>
    </row>
    <row r="281" spans="1:14" ht="15.5" x14ac:dyDescent="0.35">
      <c r="A281" s="45"/>
      <c r="B281" s="45"/>
      <c r="C281" s="78"/>
      <c r="D281" s="45"/>
      <c r="E281" s="78"/>
      <c r="F281" s="45"/>
      <c r="G281" s="78"/>
      <c r="H281" s="45"/>
      <c r="I281" s="79"/>
      <c r="J281" s="45"/>
      <c r="K281" s="79"/>
      <c r="L281" s="79"/>
      <c r="M281" s="45"/>
      <c r="N281" s="72"/>
    </row>
    <row r="282" spans="1:14" ht="15.5" x14ac:dyDescent="0.35">
      <c r="A282" s="45"/>
      <c r="B282" s="45"/>
      <c r="C282" s="78"/>
      <c r="D282" s="45"/>
      <c r="E282" s="78"/>
      <c r="F282" s="45"/>
      <c r="G282" s="78"/>
      <c r="H282" s="45"/>
      <c r="I282" s="79"/>
      <c r="J282" s="45"/>
      <c r="K282" s="79"/>
      <c r="L282" s="79"/>
      <c r="M282" s="45"/>
      <c r="N282" s="72"/>
    </row>
    <row r="283" spans="1:14" ht="15.5" x14ac:dyDescent="0.35">
      <c r="A283" s="45"/>
      <c r="B283" s="45"/>
      <c r="C283" s="78"/>
      <c r="D283" s="45"/>
      <c r="E283" s="78"/>
      <c r="F283" s="45"/>
      <c r="G283" s="78"/>
      <c r="H283" s="45"/>
      <c r="I283" s="79"/>
      <c r="J283" s="45"/>
      <c r="K283" s="79"/>
      <c r="L283" s="79"/>
      <c r="M283" s="45"/>
      <c r="N283" s="72"/>
    </row>
    <row r="284" spans="1:14" ht="15.5" x14ac:dyDescent="0.35">
      <c r="A284" s="45"/>
      <c r="B284" s="45"/>
      <c r="C284" s="78"/>
      <c r="D284" s="45"/>
      <c r="E284" s="78"/>
      <c r="F284" s="45"/>
      <c r="G284" s="78"/>
      <c r="H284" s="45"/>
      <c r="I284" s="79"/>
      <c r="J284" s="45"/>
      <c r="K284" s="79"/>
      <c r="L284" s="79"/>
      <c r="M284" s="45"/>
      <c r="N284" s="72"/>
    </row>
    <row r="285" spans="1:14" ht="15.5" x14ac:dyDescent="0.35">
      <c r="A285" s="45"/>
      <c r="B285" s="45"/>
      <c r="C285" s="78"/>
      <c r="D285" s="45"/>
      <c r="E285" s="78"/>
      <c r="F285" s="45"/>
      <c r="G285" s="78"/>
      <c r="H285" s="45"/>
      <c r="I285" s="79"/>
      <c r="J285" s="45"/>
      <c r="K285" s="79"/>
      <c r="L285" s="79"/>
      <c r="M285" s="45"/>
      <c r="N285" s="72"/>
    </row>
    <row r="286" spans="1:14" ht="15.5" x14ac:dyDescent="0.35">
      <c r="A286" s="45"/>
      <c r="B286" s="45"/>
      <c r="C286" s="78"/>
      <c r="D286" s="45"/>
      <c r="E286" s="78"/>
      <c r="F286" s="45"/>
      <c r="G286" s="78"/>
      <c r="H286" s="45"/>
      <c r="I286" s="79"/>
      <c r="J286" s="45"/>
      <c r="K286" s="79"/>
      <c r="L286" s="79"/>
      <c r="M286" s="45"/>
      <c r="N286" s="72"/>
    </row>
    <row r="287" spans="1:14" ht="15.5" x14ac:dyDescent="0.35">
      <c r="A287" s="45"/>
      <c r="B287" s="45"/>
      <c r="C287" s="78"/>
      <c r="D287" s="45"/>
      <c r="E287" s="78"/>
      <c r="F287" s="45"/>
      <c r="G287" s="78"/>
      <c r="H287" s="45"/>
      <c r="I287" s="79"/>
      <c r="J287" s="45"/>
      <c r="K287" s="79"/>
      <c r="L287" s="79"/>
      <c r="M287" s="45"/>
      <c r="N287" s="72"/>
    </row>
    <row r="288" spans="1:14" ht="15.5" x14ac:dyDescent="0.35">
      <c r="A288" s="45"/>
      <c r="B288" s="45"/>
      <c r="C288" s="78"/>
      <c r="D288" s="45"/>
      <c r="E288" s="78"/>
      <c r="F288" s="45"/>
      <c r="G288" s="78"/>
      <c r="H288" s="45"/>
      <c r="I288" s="79"/>
      <c r="J288" s="45"/>
      <c r="K288" s="79"/>
      <c r="L288" s="79"/>
      <c r="M288" s="45"/>
      <c r="N288" s="72"/>
    </row>
    <row r="289" spans="1:14" ht="15.5" x14ac:dyDescent="0.35">
      <c r="A289" s="45"/>
      <c r="B289" s="45"/>
      <c r="C289" s="78"/>
      <c r="D289" s="45"/>
      <c r="E289" s="78"/>
      <c r="F289" s="45"/>
      <c r="G289" s="78"/>
      <c r="H289" s="45"/>
      <c r="I289" s="79"/>
      <c r="J289" s="45"/>
      <c r="K289" s="79"/>
      <c r="L289" s="79"/>
      <c r="M289" s="45"/>
      <c r="N289" s="72"/>
    </row>
    <row r="290" spans="1:14" ht="15.5" x14ac:dyDescent="0.35">
      <c r="A290" s="45"/>
      <c r="B290" s="45"/>
      <c r="C290" s="78"/>
      <c r="D290" s="45"/>
      <c r="E290" s="78"/>
      <c r="F290" s="45"/>
      <c r="G290" s="78"/>
      <c r="H290" s="45"/>
      <c r="I290" s="79"/>
      <c r="J290" s="45"/>
      <c r="K290" s="79"/>
      <c r="L290" s="79"/>
      <c r="M290" s="45"/>
      <c r="N290" s="72"/>
    </row>
    <row r="291" spans="1:14" ht="15.5" x14ac:dyDescent="0.35">
      <c r="A291" s="45"/>
      <c r="B291" s="45"/>
      <c r="C291" s="78"/>
      <c r="D291" s="45"/>
      <c r="E291" s="78"/>
      <c r="F291" s="45"/>
      <c r="G291" s="78"/>
      <c r="H291" s="45"/>
      <c r="I291" s="79"/>
      <c r="J291" s="45"/>
      <c r="K291" s="79"/>
      <c r="L291" s="79"/>
      <c r="M291" s="45"/>
      <c r="N291" s="72"/>
    </row>
    <row r="292" spans="1:14" ht="15.5" x14ac:dyDescent="0.35">
      <c r="A292" s="45"/>
      <c r="B292" s="45"/>
      <c r="C292" s="78"/>
      <c r="D292" s="45"/>
      <c r="E292" s="78"/>
      <c r="F292" s="45"/>
      <c r="G292" s="78"/>
      <c r="H292" s="45"/>
      <c r="I292" s="79"/>
      <c r="J292" s="45"/>
      <c r="K292" s="79"/>
      <c r="L292" s="79"/>
      <c r="M292" s="45"/>
      <c r="N292" s="72"/>
    </row>
    <row r="293" spans="1:14" ht="15.5" x14ac:dyDescent="0.35">
      <c r="A293" s="45"/>
      <c r="B293" s="45"/>
      <c r="C293" s="78"/>
      <c r="D293" s="45"/>
      <c r="E293" s="78"/>
      <c r="F293" s="45"/>
      <c r="G293" s="78"/>
      <c r="H293" s="45"/>
      <c r="I293" s="79"/>
      <c r="J293" s="45"/>
      <c r="K293" s="79"/>
      <c r="L293" s="79"/>
      <c r="M293" s="45"/>
      <c r="N293" s="72"/>
    </row>
    <row r="294" spans="1:14" ht="15.5" x14ac:dyDescent="0.35">
      <c r="A294" s="45"/>
      <c r="B294" s="45"/>
      <c r="C294" s="78"/>
      <c r="D294" s="45"/>
      <c r="E294" s="78"/>
      <c r="F294" s="45"/>
      <c r="G294" s="78"/>
      <c r="H294" s="45"/>
      <c r="I294" s="79"/>
      <c r="J294" s="45"/>
      <c r="K294" s="79"/>
      <c r="L294" s="79"/>
      <c r="M294" s="45"/>
      <c r="N294" s="72"/>
    </row>
    <row r="295" spans="1:14" ht="15.5" x14ac:dyDescent="0.35">
      <c r="A295" s="45"/>
      <c r="B295" s="45"/>
      <c r="C295" s="78"/>
      <c r="D295" s="45"/>
      <c r="E295" s="78"/>
      <c r="F295" s="45"/>
      <c r="G295" s="78"/>
      <c r="H295" s="45"/>
      <c r="I295" s="79"/>
      <c r="J295" s="45"/>
      <c r="K295" s="79"/>
      <c r="L295" s="79"/>
      <c r="M295" s="45"/>
      <c r="N295" s="72"/>
    </row>
    <row r="296" spans="1:14" ht="15.5" x14ac:dyDescent="0.35">
      <c r="A296" s="45"/>
      <c r="B296" s="45"/>
      <c r="C296" s="78"/>
      <c r="D296" s="45"/>
      <c r="E296" s="78"/>
      <c r="F296" s="45"/>
      <c r="G296" s="78"/>
      <c r="H296" s="45"/>
      <c r="I296" s="79"/>
      <c r="J296" s="45"/>
      <c r="K296" s="79"/>
      <c r="L296" s="79"/>
      <c r="M296" s="45"/>
      <c r="N296" s="72"/>
    </row>
    <row r="297" spans="1:14" ht="15.5" x14ac:dyDescent="0.35">
      <c r="A297" s="45"/>
      <c r="B297" s="45"/>
      <c r="C297" s="78"/>
      <c r="D297" s="45"/>
      <c r="E297" s="78"/>
      <c r="F297" s="45"/>
      <c r="G297" s="78"/>
      <c r="H297" s="45"/>
      <c r="I297" s="79"/>
      <c r="J297" s="45"/>
      <c r="K297" s="79"/>
      <c r="L297" s="79"/>
      <c r="M297" s="45"/>
      <c r="N297" s="72"/>
    </row>
    <row r="298" spans="1:14" ht="15.5" x14ac:dyDescent="0.35">
      <c r="A298" s="45"/>
      <c r="B298" s="45"/>
      <c r="C298" s="78"/>
      <c r="D298" s="45"/>
      <c r="E298" s="78"/>
      <c r="F298" s="45"/>
      <c r="G298" s="78"/>
      <c r="H298" s="45"/>
      <c r="I298" s="79"/>
      <c r="J298" s="45"/>
      <c r="K298" s="79"/>
      <c r="L298" s="79"/>
      <c r="M298" s="45"/>
      <c r="N298" s="72"/>
    </row>
    <row r="299" spans="1:14" ht="15.5" x14ac:dyDescent="0.35">
      <c r="A299" s="45"/>
      <c r="B299" s="45"/>
      <c r="C299" s="78"/>
      <c r="D299" s="45"/>
      <c r="E299" s="78"/>
      <c r="F299" s="45"/>
      <c r="G299" s="78"/>
      <c r="H299" s="45"/>
      <c r="I299" s="79"/>
      <c r="J299" s="45"/>
      <c r="K299" s="79"/>
      <c r="L299" s="79"/>
      <c r="M299" s="45"/>
      <c r="N299" s="72"/>
    </row>
    <row r="300" spans="1:14" ht="15.5" x14ac:dyDescent="0.35">
      <c r="A300" s="45"/>
      <c r="B300" s="45"/>
      <c r="C300" s="78"/>
      <c r="D300" s="45"/>
      <c r="E300" s="78"/>
      <c r="F300" s="45"/>
      <c r="G300" s="78"/>
      <c r="H300" s="45"/>
      <c r="I300" s="79"/>
      <c r="J300" s="45"/>
      <c r="K300" s="79"/>
      <c r="L300" s="79"/>
      <c r="M300" s="45"/>
      <c r="N300" s="72"/>
    </row>
    <row r="301" spans="1:14" ht="15.5" x14ac:dyDescent="0.35">
      <c r="A301" s="45"/>
      <c r="B301" s="45"/>
      <c r="C301" s="78"/>
      <c r="D301" s="45"/>
      <c r="E301" s="78"/>
      <c r="F301" s="45"/>
      <c r="G301" s="78"/>
      <c r="H301" s="45"/>
      <c r="I301" s="79"/>
      <c r="J301" s="45"/>
      <c r="K301" s="79"/>
      <c r="L301" s="79"/>
      <c r="M301" s="45"/>
      <c r="N301" s="72"/>
    </row>
    <row r="302" spans="1:14" ht="15.5" x14ac:dyDescent="0.35">
      <c r="A302" s="45"/>
      <c r="B302" s="45"/>
      <c r="C302" s="78"/>
      <c r="D302" s="45"/>
      <c r="E302" s="78"/>
      <c r="F302" s="45"/>
      <c r="G302" s="78"/>
      <c r="H302" s="45"/>
      <c r="I302" s="79"/>
      <c r="J302" s="45"/>
      <c r="K302" s="79"/>
      <c r="L302" s="79"/>
      <c r="M302" s="45"/>
      <c r="N302" s="72"/>
    </row>
    <row r="303" spans="1:14" ht="15.5" x14ac:dyDescent="0.35">
      <c r="A303" s="45"/>
      <c r="B303" s="45"/>
      <c r="C303" s="78"/>
      <c r="D303" s="45"/>
      <c r="E303" s="78"/>
      <c r="F303" s="45"/>
      <c r="G303" s="78"/>
      <c r="H303" s="45"/>
      <c r="I303" s="79"/>
      <c r="J303" s="45"/>
      <c r="K303" s="79"/>
      <c r="L303" s="79"/>
      <c r="M303" s="45"/>
      <c r="N303" s="72"/>
    </row>
    <row r="304" spans="1:14" ht="15.5" x14ac:dyDescent="0.35">
      <c r="A304" s="45"/>
      <c r="B304" s="45"/>
      <c r="C304" s="78"/>
      <c r="D304" s="45"/>
      <c r="E304" s="78"/>
      <c r="F304" s="45"/>
      <c r="G304" s="78"/>
      <c r="H304" s="45"/>
      <c r="I304" s="79"/>
      <c r="J304" s="45"/>
      <c r="K304" s="79"/>
      <c r="L304" s="79"/>
      <c r="M304" s="45"/>
      <c r="N304" s="72"/>
    </row>
    <row r="305" spans="1:14" ht="15.5" x14ac:dyDescent="0.35">
      <c r="A305" s="45"/>
      <c r="B305" s="45"/>
      <c r="C305" s="78"/>
      <c r="D305" s="45"/>
      <c r="E305" s="78"/>
      <c r="F305" s="45"/>
      <c r="G305" s="78"/>
      <c r="H305" s="45"/>
      <c r="I305" s="79"/>
      <c r="J305" s="45"/>
      <c r="K305" s="79"/>
      <c r="L305" s="79"/>
      <c r="M305" s="45"/>
      <c r="N305" s="72"/>
    </row>
    <row r="306" spans="1:14" ht="15.5" x14ac:dyDescent="0.35">
      <c r="A306" s="45"/>
      <c r="B306" s="45"/>
      <c r="C306" s="78"/>
      <c r="D306" s="45"/>
      <c r="E306" s="78"/>
      <c r="F306" s="45"/>
      <c r="G306" s="78"/>
      <c r="H306" s="45"/>
      <c r="I306" s="79"/>
      <c r="J306" s="45"/>
      <c r="K306" s="79"/>
      <c r="L306" s="79"/>
      <c r="M306" s="45"/>
      <c r="N306" s="72"/>
    </row>
    <row r="307" spans="1:14" ht="15.5" x14ac:dyDescent="0.35">
      <c r="A307" s="45"/>
      <c r="B307" s="45"/>
      <c r="C307" s="78"/>
      <c r="D307" s="45"/>
      <c r="E307" s="78"/>
      <c r="F307" s="45"/>
      <c r="G307" s="78"/>
      <c r="H307" s="45"/>
      <c r="I307" s="79"/>
      <c r="J307" s="45"/>
      <c r="K307" s="79"/>
      <c r="L307" s="79"/>
      <c r="M307" s="45"/>
      <c r="N307" s="72"/>
    </row>
    <row r="308" spans="1:14" ht="15.5" x14ac:dyDescent="0.35">
      <c r="A308" s="45"/>
      <c r="B308" s="45"/>
      <c r="C308" s="78"/>
      <c r="D308" s="45"/>
      <c r="E308" s="78"/>
      <c r="F308" s="45"/>
      <c r="G308" s="78"/>
      <c r="H308" s="45"/>
      <c r="I308" s="79"/>
      <c r="J308" s="45"/>
      <c r="K308" s="79"/>
      <c r="L308" s="79"/>
      <c r="M308" s="45"/>
      <c r="N308" s="72"/>
    </row>
    <row r="309" spans="1:14" ht="15.5" x14ac:dyDescent="0.35">
      <c r="A309" s="45"/>
      <c r="B309" s="45"/>
      <c r="C309" s="78"/>
      <c r="D309" s="45"/>
      <c r="E309" s="78"/>
      <c r="F309" s="45"/>
      <c r="G309" s="78"/>
      <c r="H309" s="45"/>
      <c r="I309" s="79"/>
      <c r="J309" s="45"/>
      <c r="K309" s="79"/>
      <c r="L309" s="79"/>
      <c r="M309" s="45"/>
      <c r="N309" s="72"/>
    </row>
    <row r="310" spans="1:14" ht="15.5" x14ac:dyDescent="0.35">
      <c r="A310" s="45"/>
      <c r="B310" s="45"/>
      <c r="C310" s="78"/>
      <c r="D310" s="45"/>
      <c r="E310" s="78"/>
      <c r="F310" s="45"/>
      <c r="G310" s="78"/>
      <c r="H310" s="45"/>
      <c r="I310" s="79"/>
      <c r="J310" s="45"/>
      <c r="K310" s="79"/>
      <c r="L310" s="79"/>
      <c r="M310" s="45"/>
      <c r="N310" s="72"/>
    </row>
    <row r="311" spans="1:14" ht="15.5" x14ac:dyDescent="0.35">
      <c r="A311" s="45"/>
      <c r="B311" s="45"/>
      <c r="C311" s="78"/>
      <c r="D311" s="45"/>
      <c r="E311" s="78"/>
      <c r="F311" s="45"/>
      <c r="G311" s="78"/>
      <c r="H311" s="45"/>
      <c r="I311" s="79"/>
      <c r="J311" s="45"/>
      <c r="K311" s="79"/>
      <c r="L311" s="79"/>
      <c r="M311" s="45"/>
      <c r="N311" s="72"/>
    </row>
    <row r="312" spans="1:14" ht="15.5" x14ac:dyDescent="0.35">
      <c r="A312" s="45"/>
      <c r="B312" s="45"/>
      <c r="C312" s="78"/>
      <c r="D312" s="45"/>
      <c r="E312" s="78"/>
      <c r="F312" s="45"/>
      <c r="G312" s="78"/>
      <c r="H312" s="45"/>
      <c r="I312" s="79"/>
      <c r="J312" s="45"/>
      <c r="K312" s="79"/>
      <c r="L312" s="79"/>
      <c r="M312" s="45"/>
      <c r="N312" s="72"/>
    </row>
    <row r="313" spans="1:14" ht="15.5" x14ac:dyDescent="0.35">
      <c r="A313" s="45"/>
      <c r="B313" s="45"/>
      <c r="C313" s="78"/>
      <c r="D313" s="45"/>
      <c r="E313" s="78"/>
      <c r="F313" s="45"/>
      <c r="G313" s="78"/>
      <c r="H313" s="45"/>
      <c r="I313" s="79"/>
      <c r="J313" s="45"/>
      <c r="K313" s="79"/>
      <c r="L313" s="79"/>
      <c r="M313" s="45"/>
      <c r="N313" s="72"/>
    </row>
    <row r="314" spans="1:14" ht="15.5" x14ac:dyDescent="0.35">
      <c r="A314" s="45"/>
      <c r="B314" s="45"/>
      <c r="C314" s="78"/>
      <c r="D314" s="45"/>
      <c r="E314" s="78"/>
      <c r="F314" s="45"/>
      <c r="G314" s="78"/>
      <c r="H314" s="45"/>
      <c r="I314" s="79"/>
      <c r="J314" s="45"/>
      <c r="K314" s="79"/>
      <c r="L314" s="79"/>
      <c r="M314" s="45"/>
      <c r="N314" s="72"/>
    </row>
    <row r="315" spans="1:14" ht="15.5" x14ac:dyDescent="0.35">
      <c r="A315" s="45"/>
      <c r="B315" s="45"/>
      <c r="C315" s="78"/>
      <c r="D315" s="45"/>
      <c r="E315" s="78"/>
      <c r="F315" s="45"/>
      <c r="G315" s="78"/>
      <c r="H315" s="45"/>
      <c r="I315" s="79"/>
      <c r="J315" s="45"/>
      <c r="K315" s="79"/>
      <c r="L315" s="79"/>
      <c r="M315" s="45"/>
      <c r="N315" s="72"/>
    </row>
    <row r="316" spans="1:14" ht="15.5" x14ac:dyDescent="0.35">
      <c r="A316" s="45"/>
      <c r="B316" s="45"/>
      <c r="C316" s="78"/>
      <c r="D316" s="45"/>
      <c r="E316" s="78"/>
      <c r="F316" s="45"/>
      <c r="G316" s="78"/>
      <c r="H316" s="45"/>
      <c r="I316" s="79"/>
      <c r="J316" s="45"/>
      <c r="K316" s="79"/>
      <c r="L316" s="79"/>
      <c r="M316" s="45"/>
      <c r="N316" s="72"/>
    </row>
    <row r="317" spans="1:14" ht="15.5" x14ac:dyDescent="0.35">
      <c r="A317" s="45"/>
      <c r="B317" s="45"/>
      <c r="C317" s="78"/>
      <c r="D317" s="45"/>
      <c r="E317" s="78"/>
      <c r="F317" s="45"/>
      <c r="G317" s="78"/>
      <c r="H317" s="45"/>
      <c r="I317" s="79"/>
      <c r="J317" s="45"/>
      <c r="K317" s="79"/>
      <c r="L317" s="79"/>
      <c r="M317" s="45"/>
      <c r="N317" s="72"/>
    </row>
    <row r="318" spans="1:14" ht="15.5" x14ac:dyDescent="0.35">
      <c r="A318" s="45"/>
      <c r="B318" s="45"/>
      <c r="C318" s="78"/>
      <c r="D318" s="45"/>
      <c r="E318" s="78"/>
      <c r="F318" s="45"/>
      <c r="G318" s="78"/>
      <c r="H318" s="45"/>
      <c r="I318" s="79"/>
      <c r="J318" s="45"/>
      <c r="K318" s="79"/>
      <c r="L318" s="79"/>
      <c r="M318" s="45"/>
      <c r="N318" s="72"/>
    </row>
    <row r="319" spans="1:14" ht="15.5" x14ac:dyDescent="0.35">
      <c r="A319" s="45"/>
      <c r="B319" s="45"/>
      <c r="C319" s="78"/>
      <c r="D319" s="45"/>
      <c r="E319" s="78"/>
      <c r="F319" s="45"/>
      <c r="G319" s="78"/>
      <c r="H319" s="45"/>
      <c r="I319" s="79"/>
      <c r="J319" s="45"/>
      <c r="K319" s="79"/>
      <c r="L319" s="79"/>
      <c r="M319" s="45"/>
      <c r="N319" s="72"/>
    </row>
    <row r="320" spans="1:14" ht="15.5" x14ac:dyDescent="0.35">
      <c r="A320" s="45"/>
      <c r="B320" s="45"/>
      <c r="C320" s="78"/>
      <c r="D320" s="45"/>
      <c r="E320" s="78"/>
      <c r="F320" s="45"/>
      <c r="G320" s="78"/>
      <c r="H320" s="45"/>
      <c r="I320" s="79"/>
      <c r="J320" s="45"/>
      <c r="K320" s="79"/>
      <c r="L320" s="79"/>
      <c r="M320" s="45"/>
      <c r="N320" s="72"/>
    </row>
    <row r="321" spans="1:14" ht="15.5" x14ac:dyDescent="0.35">
      <c r="A321" s="45"/>
      <c r="B321" s="45"/>
      <c r="C321" s="78"/>
      <c r="D321" s="45"/>
      <c r="E321" s="78"/>
      <c r="F321" s="45"/>
      <c r="G321" s="78"/>
      <c r="H321" s="45"/>
      <c r="I321" s="79"/>
      <c r="J321" s="45"/>
      <c r="K321" s="79"/>
      <c r="L321" s="79"/>
      <c r="M321" s="45"/>
      <c r="N321" s="72"/>
    </row>
    <row r="322" spans="1:14" ht="15.5" x14ac:dyDescent="0.35">
      <c r="A322" s="45"/>
      <c r="B322" s="45"/>
      <c r="C322" s="78"/>
      <c r="D322" s="45"/>
      <c r="E322" s="78"/>
      <c r="F322" s="45"/>
      <c r="G322" s="78"/>
      <c r="H322" s="45"/>
      <c r="I322" s="79"/>
      <c r="J322" s="45"/>
      <c r="K322" s="79"/>
      <c r="L322" s="79"/>
      <c r="M322" s="45"/>
      <c r="N322" s="72"/>
    </row>
    <row r="323" spans="1:14" ht="15.5" x14ac:dyDescent="0.35">
      <c r="A323" s="45"/>
      <c r="B323" s="45"/>
      <c r="C323" s="78"/>
      <c r="D323" s="45"/>
      <c r="E323" s="78"/>
      <c r="F323" s="45"/>
      <c r="G323" s="78"/>
      <c r="H323" s="45"/>
      <c r="I323" s="79"/>
      <c r="J323" s="45"/>
      <c r="K323" s="79"/>
      <c r="L323" s="79"/>
      <c r="M323" s="45"/>
      <c r="N323" s="72"/>
    </row>
    <row r="324" spans="1:14" ht="15.5" x14ac:dyDescent="0.35">
      <c r="A324" s="45"/>
      <c r="B324" s="45"/>
      <c r="C324" s="78"/>
      <c r="D324" s="45"/>
      <c r="E324" s="78"/>
      <c r="F324" s="45"/>
      <c r="G324" s="78"/>
      <c r="H324" s="45"/>
      <c r="I324" s="79"/>
      <c r="J324" s="45"/>
      <c r="K324" s="79"/>
      <c r="L324" s="79"/>
      <c r="M324" s="45"/>
      <c r="N324" s="72"/>
    </row>
    <row r="325" spans="1:14" ht="15.5" x14ac:dyDescent="0.35">
      <c r="A325" s="45"/>
      <c r="B325" s="45"/>
      <c r="C325" s="78"/>
      <c r="D325" s="45"/>
      <c r="E325" s="78"/>
      <c r="F325" s="45"/>
      <c r="G325" s="78"/>
      <c r="H325" s="45"/>
      <c r="I325" s="79"/>
      <c r="J325" s="45"/>
      <c r="K325" s="79"/>
      <c r="L325" s="79"/>
      <c r="M325" s="45"/>
      <c r="N325" s="72"/>
    </row>
    <row r="326" spans="1:14" ht="15.5" x14ac:dyDescent="0.35">
      <c r="A326" s="45"/>
      <c r="B326" s="45"/>
      <c r="C326" s="78"/>
      <c r="D326" s="45"/>
      <c r="E326" s="78"/>
      <c r="F326" s="45"/>
      <c r="G326" s="78"/>
      <c r="H326" s="45"/>
      <c r="I326" s="79"/>
      <c r="J326" s="45"/>
      <c r="K326" s="79"/>
      <c r="L326" s="79"/>
      <c r="M326" s="45"/>
      <c r="N326" s="72"/>
    </row>
    <row r="327" spans="1:14" ht="15.5" x14ac:dyDescent="0.35">
      <c r="A327" s="45"/>
      <c r="B327" s="45"/>
      <c r="C327" s="78"/>
      <c r="D327" s="45"/>
      <c r="E327" s="78"/>
      <c r="F327" s="45"/>
      <c r="G327" s="78"/>
      <c r="H327" s="45"/>
      <c r="I327" s="79"/>
      <c r="J327" s="45"/>
      <c r="K327" s="79"/>
      <c r="L327" s="79"/>
      <c r="M327" s="45"/>
      <c r="N327" s="72"/>
    </row>
    <row r="328" spans="1:14" ht="15.5" x14ac:dyDescent="0.35">
      <c r="A328" s="45"/>
      <c r="B328" s="45"/>
      <c r="C328" s="78"/>
      <c r="D328" s="45"/>
      <c r="E328" s="78"/>
      <c r="F328" s="45"/>
      <c r="G328" s="78"/>
      <c r="H328" s="45"/>
      <c r="I328" s="79"/>
      <c r="J328" s="45"/>
      <c r="K328" s="79"/>
      <c r="L328" s="79"/>
      <c r="M328" s="45"/>
      <c r="N328" s="72"/>
    </row>
    <row r="329" spans="1:14" ht="15.5" x14ac:dyDescent="0.35">
      <c r="A329" s="45"/>
      <c r="B329" s="45"/>
      <c r="C329" s="78"/>
      <c r="D329" s="45"/>
      <c r="E329" s="78"/>
      <c r="F329" s="45"/>
      <c r="G329" s="78"/>
      <c r="H329" s="45"/>
      <c r="I329" s="79"/>
      <c r="J329" s="45"/>
      <c r="K329" s="79"/>
      <c r="L329" s="79"/>
      <c r="M329" s="45"/>
      <c r="N329" s="72"/>
    </row>
    <row r="330" spans="1:14" ht="15.5" x14ac:dyDescent="0.35">
      <c r="A330" s="45"/>
      <c r="B330" s="45"/>
      <c r="C330" s="78"/>
      <c r="D330" s="45"/>
      <c r="E330" s="78"/>
      <c r="F330" s="45"/>
      <c r="G330" s="78"/>
      <c r="H330" s="45"/>
      <c r="I330" s="79"/>
      <c r="J330" s="45"/>
      <c r="K330" s="79"/>
      <c r="L330" s="79"/>
      <c r="M330" s="45"/>
      <c r="N330" s="72"/>
    </row>
    <row r="331" spans="1:14" ht="15.5" x14ac:dyDescent="0.35">
      <c r="A331" s="45"/>
      <c r="B331" s="45"/>
      <c r="C331" s="78"/>
      <c r="D331" s="45"/>
      <c r="E331" s="78"/>
      <c r="F331" s="45"/>
      <c r="G331" s="78"/>
      <c r="H331" s="45"/>
      <c r="I331" s="79"/>
      <c r="J331" s="45"/>
      <c r="K331" s="79"/>
      <c r="L331" s="79"/>
      <c r="M331" s="45"/>
      <c r="N331" s="72"/>
    </row>
    <row r="332" spans="1:14" ht="15.5" x14ac:dyDescent="0.35">
      <c r="A332" s="45"/>
      <c r="B332" s="45"/>
      <c r="C332" s="78"/>
      <c r="D332" s="45"/>
      <c r="E332" s="78"/>
      <c r="F332" s="45"/>
      <c r="G332" s="78"/>
      <c r="H332" s="45"/>
      <c r="I332" s="79"/>
      <c r="J332" s="45"/>
      <c r="K332" s="79"/>
      <c r="L332" s="79"/>
      <c r="M332" s="45"/>
      <c r="N332" s="72"/>
    </row>
    <row r="333" spans="1:14" ht="15.5" x14ac:dyDescent="0.35">
      <c r="A333" s="45"/>
      <c r="B333" s="45"/>
      <c r="C333" s="78"/>
      <c r="D333" s="45"/>
      <c r="E333" s="78"/>
      <c r="F333" s="45"/>
      <c r="G333" s="78"/>
      <c r="H333" s="45"/>
      <c r="I333" s="79"/>
      <c r="J333" s="45"/>
      <c r="K333" s="79"/>
      <c r="L333" s="79"/>
      <c r="M333" s="45"/>
      <c r="N333" s="72"/>
    </row>
    <row r="334" spans="1:14" ht="15.5" x14ac:dyDescent="0.35">
      <c r="A334" s="45"/>
      <c r="B334" s="45"/>
      <c r="C334" s="78"/>
      <c r="D334" s="45"/>
      <c r="E334" s="78"/>
      <c r="F334" s="45"/>
      <c r="G334" s="78"/>
      <c r="H334" s="45"/>
      <c r="I334" s="79"/>
      <c r="J334" s="45"/>
      <c r="K334" s="79"/>
      <c r="L334" s="79"/>
      <c r="M334" s="45"/>
      <c r="N334" s="72"/>
    </row>
    <row r="335" spans="1:14" ht="15.5" x14ac:dyDescent="0.35">
      <c r="A335" s="45"/>
      <c r="B335" s="45"/>
      <c r="C335" s="78"/>
      <c r="D335" s="45"/>
      <c r="E335" s="78"/>
      <c r="F335" s="45"/>
      <c r="G335" s="78"/>
      <c r="H335" s="45"/>
      <c r="I335" s="79"/>
      <c r="J335" s="45"/>
      <c r="K335" s="79"/>
      <c r="L335" s="79"/>
      <c r="M335" s="45"/>
      <c r="N335" s="72"/>
    </row>
    <row r="336" spans="1:14" ht="15.5" x14ac:dyDescent="0.35">
      <c r="A336" s="45"/>
      <c r="B336" s="45"/>
      <c r="C336" s="78"/>
      <c r="D336" s="45"/>
      <c r="E336" s="78"/>
      <c r="F336" s="45"/>
      <c r="G336" s="78"/>
      <c r="H336" s="45"/>
      <c r="I336" s="79"/>
      <c r="J336" s="45"/>
      <c r="K336" s="79"/>
      <c r="L336" s="79"/>
      <c r="M336" s="45"/>
      <c r="N336" s="72"/>
    </row>
    <row r="337" spans="1:14" ht="15.5" x14ac:dyDescent="0.35">
      <c r="A337" s="45"/>
      <c r="B337" s="45"/>
      <c r="C337" s="78"/>
      <c r="D337" s="45"/>
      <c r="E337" s="78"/>
      <c r="F337" s="45"/>
      <c r="G337" s="78"/>
      <c r="H337" s="45"/>
      <c r="I337" s="79"/>
      <c r="J337" s="45"/>
      <c r="K337" s="79"/>
      <c r="L337" s="79"/>
      <c r="M337" s="45"/>
      <c r="N337" s="72"/>
    </row>
    <row r="338" spans="1:14" ht="15.5" x14ac:dyDescent="0.35">
      <c r="A338" s="45"/>
      <c r="B338" s="45"/>
      <c r="C338" s="78"/>
      <c r="D338" s="45"/>
      <c r="E338" s="78"/>
      <c r="F338" s="45"/>
      <c r="G338" s="78"/>
      <c r="H338" s="45"/>
      <c r="I338" s="79"/>
      <c r="J338" s="45"/>
      <c r="K338" s="79"/>
      <c r="L338" s="79"/>
      <c r="M338" s="45"/>
      <c r="N338" s="72"/>
    </row>
    <row r="339" spans="1:14" ht="15.5" x14ac:dyDescent="0.35">
      <c r="A339" s="45"/>
      <c r="B339" s="45"/>
      <c r="C339" s="78"/>
      <c r="D339" s="45"/>
      <c r="E339" s="78"/>
      <c r="F339" s="45"/>
      <c r="G339" s="78"/>
      <c r="H339" s="45"/>
      <c r="I339" s="79"/>
      <c r="J339" s="45"/>
      <c r="K339" s="79"/>
      <c r="L339" s="79"/>
      <c r="M339" s="45"/>
      <c r="N339" s="72"/>
    </row>
    <row r="340" spans="1:14" ht="15.5" x14ac:dyDescent="0.35">
      <c r="A340" s="45"/>
      <c r="B340" s="45"/>
      <c r="C340" s="78"/>
      <c r="D340" s="45"/>
      <c r="E340" s="78"/>
      <c r="F340" s="45"/>
      <c r="G340" s="78"/>
      <c r="H340" s="45"/>
      <c r="I340" s="79"/>
      <c r="J340" s="45"/>
      <c r="K340" s="79"/>
      <c r="L340" s="79"/>
      <c r="M340" s="45"/>
      <c r="N340" s="72"/>
    </row>
    <row r="341" spans="1:14" ht="15.5" x14ac:dyDescent="0.35">
      <c r="A341" s="45"/>
      <c r="B341" s="45"/>
      <c r="C341" s="78"/>
      <c r="D341" s="45"/>
      <c r="E341" s="78"/>
      <c r="F341" s="45"/>
      <c r="G341" s="78"/>
      <c r="H341" s="45"/>
      <c r="I341" s="79"/>
      <c r="J341" s="45"/>
      <c r="K341" s="79"/>
      <c r="L341" s="79"/>
      <c r="M341" s="45"/>
      <c r="N341" s="72"/>
    </row>
    <row r="342" spans="1:14" ht="15.5" x14ac:dyDescent="0.35">
      <c r="A342" s="45"/>
      <c r="B342" s="45"/>
      <c r="C342" s="78"/>
      <c r="D342" s="45"/>
      <c r="E342" s="78"/>
      <c r="F342" s="45"/>
      <c r="G342" s="78"/>
      <c r="H342" s="45"/>
      <c r="I342" s="79"/>
      <c r="J342" s="45"/>
      <c r="K342" s="79"/>
      <c r="L342" s="79"/>
      <c r="M342" s="45"/>
      <c r="N342" s="72"/>
    </row>
    <row r="343" spans="1:14" ht="15.5" x14ac:dyDescent="0.35">
      <c r="A343" s="45"/>
      <c r="B343" s="45"/>
      <c r="C343" s="78"/>
      <c r="D343" s="45"/>
      <c r="E343" s="78"/>
      <c r="F343" s="45"/>
      <c r="G343" s="78"/>
      <c r="H343" s="45"/>
      <c r="I343" s="79"/>
      <c r="J343" s="45"/>
      <c r="K343" s="79"/>
      <c r="L343" s="79"/>
      <c r="M343" s="45"/>
      <c r="N343" s="72"/>
    </row>
    <row r="344" spans="1:14" ht="15.5" x14ac:dyDescent="0.35">
      <c r="A344" s="45"/>
      <c r="B344" s="45"/>
      <c r="C344" s="78"/>
      <c r="D344" s="45"/>
      <c r="E344" s="78"/>
      <c r="F344" s="45"/>
      <c r="G344" s="78"/>
      <c r="H344" s="45"/>
      <c r="I344" s="79"/>
      <c r="J344" s="45"/>
      <c r="K344" s="79"/>
      <c r="L344" s="79"/>
      <c r="M344" s="45"/>
      <c r="N344" s="72"/>
    </row>
    <row r="345" spans="1:14" ht="15.5" x14ac:dyDescent="0.35">
      <c r="A345" s="45"/>
      <c r="B345" s="45"/>
      <c r="C345" s="78"/>
      <c r="D345" s="45"/>
      <c r="E345" s="78"/>
      <c r="F345" s="45"/>
      <c r="G345" s="78"/>
      <c r="H345" s="45"/>
      <c r="I345" s="79"/>
      <c r="J345" s="45"/>
      <c r="K345" s="79"/>
      <c r="L345" s="79"/>
      <c r="M345" s="45"/>
      <c r="N345" s="72"/>
    </row>
    <row r="346" spans="1:14" ht="15.5" x14ac:dyDescent="0.35">
      <c r="A346" s="45"/>
      <c r="B346" s="45"/>
      <c r="C346" s="78"/>
      <c r="D346" s="45"/>
      <c r="E346" s="78"/>
      <c r="F346" s="45"/>
      <c r="G346" s="78"/>
      <c r="H346" s="45"/>
      <c r="I346" s="79"/>
      <c r="J346" s="45"/>
      <c r="K346" s="79"/>
      <c r="L346" s="79"/>
      <c r="M346" s="45"/>
      <c r="N346" s="72"/>
    </row>
    <row r="347" spans="1:14" ht="15.5" x14ac:dyDescent="0.35">
      <c r="A347" s="45"/>
      <c r="B347" s="45"/>
      <c r="C347" s="78"/>
      <c r="D347" s="45"/>
      <c r="E347" s="78"/>
      <c r="F347" s="45"/>
      <c r="G347" s="78"/>
      <c r="H347" s="45"/>
      <c r="I347" s="79"/>
      <c r="J347" s="45"/>
      <c r="K347" s="79"/>
      <c r="L347" s="79"/>
      <c r="M347" s="45"/>
      <c r="N347" s="72"/>
    </row>
    <row r="348" spans="1:14" ht="15.5" x14ac:dyDescent="0.35">
      <c r="A348" s="45"/>
      <c r="B348" s="45"/>
      <c r="C348" s="78"/>
      <c r="D348" s="45"/>
      <c r="E348" s="78"/>
      <c r="F348" s="45"/>
      <c r="G348" s="78"/>
      <c r="H348" s="45"/>
      <c r="I348" s="79"/>
      <c r="J348" s="45"/>
      <c r="K348" s="79"/>
      <c r="L348" s="79"/>
      <c r="M348" s="45"/>
      <c r="N348" s="72"/>
    </row>
    <row r="349" spans="1:14" ht="15.5" x14ac:dyDescent="0.35">
      <c r="A349" s="45"/>
      <c r="B349" s="45"/>
      <c r="C349" s="78"/>
      <c r="D349" s="45"/>
      <c r="E349" s="78"/>
      <c r="F349" s="45"/>
      <c r="G349" s="78"/>
      <c r="H349" s="45"/>
      <c r="I349" s="79"/>
      <c r="J349" s="45"/>
      <c r="K349" s="79"/>
      <c r="L349" s="79"/>
      <c r="M349" s="45"/>
      <c r="N349" s="72"/>
    </row>
    <row r="350" spans="1:14" ht="15.5" x14ac:dyDescent="0.35">
      <c r="A350" s="45"/>
      <c r="B350" s="45"/>
      <c r="C350" s="78"/>
      <c r="D350" s="45"/>
      <c r="E350" s="78"/>
      <c r="F350" s="45"/>
      <c r="G350" s="78"/>
      <c r="H350" s="45"/>
      <c r="I350" s="79"/>
      <c r="J350" s="45"/>
      <c r="K350" s="79"/>
      <c r="L350" s="79"/>
      <c r="M350" s="45"/>
      <c r="N350" s="72"/>
    </row>
    <row r="351" spans="1:14" ht="15.5" x14ac:dyDescent="0.35">
      <c r="A351" s="45"/>
      <c r="B351" s="45"/>
      <c r="C351" s="78"/>
      <c r="D351" s="45"/>
      <c r="E351" s="78"/>
      <c r="F351" s="45"/>
      <c r="G351" s="78"/>
      <c r="H351" s="45"/>
      <c r="I351" s="79"/>
      <c r="J351" s="45"/>
      <c r="K351" s="79"/>
      <c r="L351" s="79"/>
      <c r="M351" s="45"/>
      <c r="N351" s="72"/>
    </row>
    <row r="352" spans="1:14" ht="15.5" x14ac:dyDescent="0.35">
      <c r="A352" s="45"/>
      <c r="B352" s="45"/>
      <c r="C352" s="78"/>
      <c r="D352" s="45"/>
      <c r="E352" s="78"/>
      <c r="F352" s="45"/>
      <c r="G352" s="78"/>
      <c r="H352" s="45"/>
      <c r="I352" s="79"/>
      <c r="J352" s="45"/>
      <c r="K352" s="79"/>
      <c r="L352" s="79"/>
      <c r="M352" s="45"/>
      <c r="N352" s="72"/>
    </row>
    <row r="353" spans="1:14" ht="15.5" x14ac:dyDescent="0.35">
      <c r="A353" s="45"/>
      <c r="B353" s="45"/>
      <c r="C353" s="78"/>
      <c r="D353" s="45"/>
      <c r="E353" s="78"/>
      <c r="F353" s="45"/>
      <c r="G353" s="78"/>
      <c r="H353" s="45"/>
      <c r="I353" s="79"/>
      <c r="J353" s="45"/>
      <c r="K353" s="79"/>
      <c r="L353" s="79"/>
      <c r="M353" s="45"/>
      <c r="N353" s="72"/>
    </row>
    <row r="354" spans="1:14" ht="15.5" x14ac:dyDescent="0.35">
      <c r="A354" s="45"/>
      <c r="B354" s="45"/>
      <c r="C354" s="78"/>
      <c r="D354" s="45"/>
      <c r="E354" s="78"/>
      <c r="F354" s="45"/>
      <c r="G354" s="78"/>
      <c r="H354" s="45"/>
      <c r="I354" s="79"/>
      <c r="J354" s="45"/>
      <c r="K354" s="79"/>
      <c r="L354" s="79"/>
      <c r="M354" s="45"/>
      <c r="N354" s="72"/>
    </row>
    <row r="355" spans="1:14" ht="15.5" x14ac:dyDescent="0.35">
      <c r="A355" s="45"/>
      <c r="B355" s="45"/>
      <c r="C355" s="78"/>
      <c r="D355" s="45"/>
      <c r="E355" s="78"/>
      <c r="F355" s="45"/>
      <c r="G355" s="78"/>
      <c r="H355" s="45"/>
      <c r="I355" s="79"/>
      <c r="J355" s="45"/>
      <c r="K355" s="79"/>
      <c r="L355" s="79"/>
      <c r="M355" s="45"/>
      <c r="N355" s="72"/>
    </row>
    <row r="356" spans="1:14" ht="15.5" x14ac:dyDescent="0.35">
      <c r="A356" s="45"/>
      <c r="B356" s="45"/>
      <c r="C356" s="78"/>
      <c r="D356" s="45"/>
      <c r="E356" s="78"/>
      <c r="F356" s="45"/>
      <c r="G356" s="78"/>
      <c r="H356" s="45"/>
      <c r="I356" s="79"/>
      <c r="J356" s="45"/>
      <c r="K356" s="79"/>
      <c r="L356" s="79"/>
      <c r="M356" s="45"/>
      <c r="N356" s="72"/>
    </row>
    <row r="357" spans="1:14" ht="15.5" x14ac:dyDescent="0.35">
      <c r="A357" s="45"/>
      <c r="B357" s="45"/>
      <c r="C357" s="78"/>
      <c r="D357" s="45"/>
      <c r="E357" s="78"/>
      <c r="F357" s="45"/>
      <c r="G357" s="78"/>
      <c r="H357" s="45"/>
      <c r="I357" s="79"/>
      <c r="J357" s="45"/>
      <c r="K357" s="79"/>
      <c r="L357" s="79"/>
      <c r="M357" s="45"/>
      <c r="N357" s="72"/>
    </row>
    <row r="358" spans="1:14" ht="15.5" x14ac:dyDescent="0.35">
      <c r="A358" s="45"/>
      <c r="B358" s="45"/>
      <c r="C358" s="78"/>
      <c r="D358" s="45"/>
      <c r="E358" s="78"/>
      <c r="F358" s="45"/>
      <c r="G358" s="78"/>
      <c r="H358" s="45"/>
      <c r="I358" s="79"/>
      <c r="J358" s="45"/>
      <c r="K358" s="79"/>
      <c r="L358" s="79"/>
      <c r="M358" s="45"/>
      <c r="N358" s="72"/>
    </row>
    <row r="359" spans="1:14" ht="15.5" x14ac:dyDescent="0.35">
      <c r="A359" s="45"/>
      <c r="B359" s="45"/>
      <c r="C359" s="78"/>
      <c r="D359" s="45"/>
      <c r="E359" s="78"/>
      <c r="F359" s="45"/>
      <c r="G359" s="78"/>
      <c r="H359" s="45"/>
      <c r="I359" s="79"/>
      <c r="J359" s="45"/>
      <c r="K359" s="79"/>
      <c r="L359" s="79"/>
      <c r="M359" s="45"/>
      <c r="N359" s="72"/>
    </row>
    <row r="360" spans="1:14" ht="15.5" x14ac:dyDescent="0.35">
      <c r="A360" s="45"/>
      <c r="B360" s="45"/>
      <c r="C360" s="78"/>
      <c r="D360" s="45"/>
      <c r="E360" s="78"/>
      <c r="F360" s="45"/>
      <c r="G360" s="78"/>
      <c r="H360" s="45"/>
      <c r="I360" s="79"/>
      <c r="J360" s="45"/>
      <c r="K360" s="79"/>
      <c r="L360" s="79"/>
      <c r="M360" s="45"/>
      <c r="N360" s="72"/>
    </row>
    <row r="361" spans="1:14" ht="15.5" x14ac:dyDescent="0.35">
      <c r="A361" s="45"/>
      <c r="B361" s="45"/>
      <c r="C361" s="78"/>
      <c r="D361" s="45"/>
      <c r="E361" s="78"/>
      <c r="F361" s="45"/>
      <c r="G361" s="78"/>
      <c r="H361" s="45"/>
      <c r="I361" s="79"/>
      <c r="J361" s="45"/>
      <c r="K361" s="79"/>
      <c r="L361" s="79"/>
      <c r="M361" s="45"/>
      <c r="N361" s="72"/>
    </row>
    <row r="362" spans="1:14" ht="15.5" x14ac:dyDescent="0.35">
      <c r="A362" s="45"/>
      <c r="B362" s="45"/>
      <c r="C362" s="78"/>
      <c r="D362" s="45"/>
      <c r="E362" s="78"/>
      <c r="F362" s="45"/>
      <c r="G362" s="78"/>
      <c r="H362" s="45"/>
      <c r="I362" s="79"/>
      <c r="J362" s="45"/>
      <c r="K362" s="79"/>
      <c r="L362" s="79"/>
      <c r="M362" s="45"/>
      <c r="N362" s="72"/>
    </row>
    <row r="363" spans="1:14" ht="15.5" x14ac:dyDescent="0.35">
      <c r="A363" s="45"/>
      <c r="B363" s="45"/>
      <c r="C363" s="78"/>
      <c r="D363" s="45"/>
      <c r="E363" s="78"/>
      <c r="F363" s="45"/>
      <c r="G363" s="78"/>
      <c r="H363" s="45"/>
      <c r="I363" s="79"/>
      <c r="J363" s="45"/>
      <c r="K363" s="79"/>
      <c r="L363" s="79"/>
      <c r="M363" s="45"/>
      <c r="N363" s="72"/>
    </row>
    <row r="364" spans="1:14" ht="15.5" x14ac:dyDescent="0.35">
      <c r="A364" s="45"/>
      <c r="B364" s="45"/>
      <c r="C364" s="78"/>
      <c r="D364" s="45"/>
      <c r="E364" s="78"/>
      <c r="F364" s="45"/>
      <c r="G364" s="78"/>
      <c r="H364" s="45"/>
      <c r="I364" s="79"/>
      <c r="J364" s="45"/>
      <c r="K364" s="79"/>
      <c r="L364" s="79"/>
      <c r="M364" s="45"/>
      <c r="N364" s="72"/>
    </row>
    <row r="365" spans="1:14" ht="15.5" x14ac:dyDescent="0.35">
      <c r="A365" s="45"/>
      <c r="B365" s="45"/>
      <c r="C365" s="78"/>
      <c r="D365" s="45"/>
      <c r="E365" s="78"/>
      <c r="F365" s="45"/>
      <c r="G365" s="78"/>
      <c r="H365" s="45"/>
      <c r="I365" s="79"/>
      <c r="J365" s="45"/>
      <c r="K365" s="79"/>
      <c r="L365" s="79"/>
      <c r="M365" s="45"/>
      <c r="N365" s="72"/>
    </row>
    <row r="366" spans="1:14" ht="15.5" x14ac:dyDescent="0.35">
      <c r="A366" s="45"/>
      <c r="B366" s="45"/>
      <c r="C366" s="78"/>
      <c r="D366" s="45"/>
      <c r="E366" s="78"/>
      <c r="F366" s="45"/>
      <c r="G366" s="78"/>
      <c r="H366" s="45"/>
      <c r="I366" s="79"/>
      <c r="J366" s="45"/>
      <c r="K366" s="79"/>
      <c r="L366" s="79"/>
      <c r="M366" s="45"/>
      <c r="N366" s="72"/>
    </row>
    <row r="367" spans="1:14" ht="15.5" x14ac:dyDescent="0.35">
      <c r="A367" s="45"/>
      <c r="B367" s="45"/>
      <c r="C367" s="78"/>
      <c r="D367" s="45"/>
      <c r="E367" s="78"/>
      <c r="F367" s="45"/>
      <c r="G367" s="78"/>
      <c r="H367" s="45"/>
      <c r="I367" s="79"/>
      <c r="J367" s="45"/>
      <c r="K367" s="79"/>
      <c r="L367" s="79"/>
      <c r="M367" s="45"/>
      <c r="N367" s="72"/>
    </row>
    <row r="368" spans="1:14" ht="15.5" x14ac:dyDescent="0.35">
      <c r="A368" s="45"/>
      <c r="B368" s="45"/>
      <c r="C368" s="78"/>
      <c r="D368" s="45"/>
      <c r="E368" s="78"/>
      <c r="F368" s="45"/>
      <c r="G368" s="78"/>
      <c r="H368" s="45"/>
      <c r="I368" s="79"/>
      <c r="J368" s="45"/>
      <c r="K368" s="79"/>
      <c r="L368" s="79"/>
      <c r="M368" s="45"/>
      <c r="N368" s="72"/>
    </row>
    <row r="369" spans="1:14" ht="15.5" x14ac:dyDescent="0.35">
      <c r="A369" s="45"/>
      <c r="B369" s="45"/>
      <c r="C369" s="78"/>
      <c r="D369" s="45"/>
      <c r="E369" s="78"/>
      <c r="F369" s="45"/>
      <c r="G369" s="78"/>
      <c r="H369" s="45"/>
      <c r="I369" s="79"/>
      <c r="J369" s="45"/>
      <c r="K369" s="79"/>
      <c r="L369" s="79"/>
      <c r="M369" s="45"/>
      <c r="N369" s="72"/>
    </row>
    <row r="370" spans="1:14" ht="15.5" x14ac:dyDescent="0.35">
      <c r="A370" s="45"/>
      <c r="B370" s="45"/>
      <c r="C370" s="78"/>
      <c r="D370" s="45"/>
      <c r="E370" s="78"/>
      <c r="F370" s="45"/>
      <c r="G370" s="78"/>
      <c r="H370" s="45"/>
      <c r="I370" s="79"/>
      <c r="J370" s="45"/>
      <c r="K370" s="79"/>
      <c r="L370" s="79"/>
      <c r="M370" s="45"/>
      <c r="N370" s="72"/>
    </row>
    <row r="371" spans="1:14" ht="15.5" x14ac:dyDescent="0.35">
      <c r="A371" s="45"/>
      <c r="B371" s="45"/>
      <c r="C371" s="78"/>
      <c r="D371" s="45"/>
      <c r="E371" s="78"/>
      <c r="F371" s="45"/>
      <c r="G371" s="78"/>
      <c r="H371" s="45"/>
      <c r="I371" s="79"/>
      <c r="J371" s="45"/>
      <c r="K371" s="79"/>
      <c r="L371" s="79"/>
      <c r="M371" s="45"/>
      <c r="N371" s="72"/>
    </row>
    <row r="372" spans="1:14" ht="15.5" x14ac:dyDescent="0.35">
      <c r="A372" s="45"/>
      <c r="B372" s="45"/>
      <c r="C372" s="78"/>
      <c r="D372" s="45"/>
      <c r="E372" s="78"/>
      <c r="F372" s="45"/>
      <c r="G372" s="78"/>
      <c r="H372" s="45"/>
      <c r="I372" s="79"/>
      <c r="J372" s="45"/>
      <c r="K372" s="79"/>
      <c r="L372" s="79"/>
      <c r="M372" s="45"/>
      <c r="N372" s="72"/>
    </row>
    <row r="373" spans="1:14" ht="15.5" x14ac:dyDescent="0.35">
      <c r="A373" s="45"/>
      <c r="B373" s="45"/>
      <c r="C373" s="45"/>
      <c r="D373" s="45"/>
      <c r="E373" s="78"/>
      <c r="F373" s="45"/>
      <c r="G373" s="45"/>
      <c r="H373" s="45"/>
      <c r="I373" s="79"/>
      <c r="J373" s="45"/>
      <c r="K373" s="79"/>
      <c r="L373" s="79"/>
      <c r="M373" s="45"/>
      <c r="N373" s="72"/>
    </row>
  </sheetData>
  <mergeCells count="7">
    <mergeCell ref="A6:M6"/>
    <mergeCell ref="A5:J5"/>
    <mergeCell ref="A1:K1"/>
    <mergeCell ref="A2:L2"/>
    <mergeCell ref="A4:M4"/>
    <mergeCell ref="A3:L3"/>
    <mergeCell ref="L1:M1"/>
  </mergeCells>
  <phoneticPr fontId="11" type="noConversion"/>
  <hyperlinks>
    <hyperlink ref="L1:M1" location="'Contents page'!A1" display="Return to contents" xr:uid="{A2129F51-DEC2-462C-8C75-D9CCDFC93A85}"/>
  </hyperlinks>
  <printOptions horizontalCentered="1" verticalCentered="1"/>
  <pageMargins left="0.70866141732283472" right="0.70866141732283472" top="0.74803149606299213" bottom="0.74803149606299213" header="0.31496062992125984" footer="0.31496062992125984"/>
  <pageSetup paperSize="9" pageOrder="overThenDown" orientation="landscape" r:id="rId1"/>
  <headerFooter>
    <oddFooter>&amp;L&amp;A&amp;C&amp;F&amp;R&amp;D</oddFooter>
  </headerFooter>
  <tableParts count="1">
    <tablePart r:id="rId2"/>
  </tableParts>
  <extLst>
    <ext xmlns:x14="http://schemas.microsoft.com/office/spreadsheetml/2009/9/main" uri="{CCE6A557-97BC-4b89-ADB6-D9C93CAAB3DF}">
      <x14:dataValidations xmlns:xm="http://schemas.microsoft.com/office/excel/2006/main" count="1">
        <x14:dataValidation type="list" allowBlank="1" showInputMessage="1" showErrorMessage="1" xr:uid="{A4A5DA00-BFB7-46C4-86C9-2B0DA91AA486}">
          <x14:formula1>
            <xm:f>'drop down'!$A$3:$A$4</xm:f>
          </x14:formula1>
          <xm:sqref>K8:L373 I8:I373</xm:sqref>
        </x14:dataValidation>
      </x14:dataValidations>
    </ext>
  </extLst>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B9F9B03-EEE5-4332-AAC1-05C926862B06}">
  <sheetPr codeName="Sheet48">
    <tabColor rgb="FF174942"/>
  </sheetPr>
  <dimension ref="A1:J371"/>
  <sheetViews>
    <sheetView workbookViewId="0">
      <pane ySplit="6" topLeftCell="A7" activePane="bottomLeft" state="frozen"/>
      <selection pane="bottomLeft" activeCell="E6" sqref="E6"/>
    </sheetView>
  </sheetViews>
  <sheetFormatPr defaultColWidth="0" defaultRowHeight="14.5" x14ac:dyDescent="0.35"/>
  <cols>
    <col min="1" max="1" width="13.54296875" style="9" customWidth="1"/>
    <col min="2" max="2" width="12.1796875" style="9" customWidth="1"/>
    <col min="3" max="3" width="13.453125" style="9" customWidth="1"/>
    <col min="4" max="4" width="16" style="9" customWidth="1"/>
    <col min="5" max="5" width="19.1796875" style="9" customWidth="1"/>
    <col min="6" max="6" width="14.453125" style="9" customWidth="1"/>
    <col min="7" max="7" width="15.1796875" style="9" customWidth="1"/>
    <col min="8" max="8" width="14.1796875" style="9" customWidth="1"/>
    <col min="9" max="9" width="14.453125" style="9" customWidth="1"/>
    <col min="10" max="10" width="0" hidden="1" customWidth="1"/>
    <col min="11" max="6255" width="8.7265625" hidden="1" customWidth="1"/>
    <col min="6256" max="16384" width="8.7265625" hidden="1"/>
  </cols>
  <sheetData>
    <row r="1" spans="1:10" ht="35.15" customHeight="1" x14ac:dyDescent="0.35">
      <c r="A1" s="368" t="s">
        <v>166</v>
      </c>
      <c r="B1" s="369"/>
      <c r="C1" s="369"/>
      <c r="D1" s="369"/>
      <c r="E1" s="369"/>
      <c r="F1" s="369"/>
      <c r="G1" s="369"/>
      <c r="H1" s="369"/>
      <c r="I1" s="245" t="s">
        <v>294</v>
      </c>
      <c r="J1" s="246"/>
    </row>
    <row r="2" spans="1:10" ht="42.5" customHeight="1" x14ac:dyDescent="0.35">
      <c r="A2" s="367" t="s">
        <v>318</v>
      </c>
      <c r="B2" s="367"/>
      <c r="C2" s="367"/>
      <c r="D2" s="367"/>
      <c r="E2" s="367"/>
      <c r="F2" s="367"/>
      <c r="G2" s="367"/>
      <c r="H2" s="367"/>
      <c r="I2" s="70"/>
    </row>
    <row r="3" spans="1:10" ht="25" customHeight="1" x14ac:dyDescent="0.35">
      <c r="A3" s="365" t="s">
        <v>167</v>
      </c>
      <c r="B3" s="365"/>
      <c r="C3" s="365"/>
      <c r="D3" s="365"/>
      <c r="E3" s="365"/>
      <c r="F3" s="365"/>
      <c r="G3" s="365"/>
      <c r="H3" s="365"/>
      <c r="I3" s="365"/>
    </row>
    <row r="4" spans="1:10" ht="32.15" customHeight="1" x14ac:dyDescent="0.35">
      <c r="A4" s="353" t="s">
        <v>168</v>
      </c>
      <c r="B4" s="353"/>
      <c r="C4" s="353"/>
      <c r="D4" s="353"/>
      <c r="E4" s="353"/>
      <c r="F4" s="353"/>
      <c r="G4" s="353"/>
      <c r="H4" s="353"/>
      <c r="I4" s="353"/>
    </row>
    <row r="5" spans="1:10" ht="36.65" customHeight="1" x14ac:dyDescent="0.35">
      <c r="A5" s="366"/>
      <c r="B5" s="366"/>
      <c r="C5" s="366"/>
      <c r="D5" s="366"/>
      <c r="E5" s="366"/>
      <c r="F5" s="366"/>
      <c r="G5" s="366"/>
      <c r="H5" s="366"/>
      <c r="I5" s="366"/>
    </row>
    <row r="6" spans="1:10" ht="46.5" x14ac:dyDescent="0.35">
      <c r="A6" s="73" t="s">
        <v>39</v>
      </c>
      <c r="B6" s="73" t="s">
        <v>169</v>
      </c>
      <c r="C6" s="73" t="s">
        <v>170</v>
      </c>
      <c r="D6" s="73" t="s">
        <v>171</v>
      </c>
      <c r="E6" s="73" t="s">
        <v>344</v>
      </c>
      <c r="F6" s="73" t="s">
        <v>172</v>
      </c>
      <c r="G6" s="73" t="s">
        <v>173</v>
      </c>
      <c r="H6" s="73" t="s">
        <v>174</v>
      </c>
      <c r="I6" s="73" t="s">
        <v>237</v>
      </c>
    </row>
    <row r="7" spans="1:10" ht="15.5" x14ac:dyDescent="0.35">
      <c r="A7" s="45"/>
      <c r="B7" s="45"/>
      <c r="C7" s="45"/>
      <c r="D7" s="45"/>
      <c r="E7" s="45"/>
      <c r="F7" s="45">
        <f t="shared" ref="F7:F69" si="0">D7-E7</f>
        <v>0</v>
      </c>
      <c r="G7" s="45" t="e">
        <f t="shared" ref="G7:G69" si="1">F7/D7*100</f>
        <v>#DIV/0!</v>
      </c>
      <c r="H7" s="79"/>
      <c r="I7" s="45"/>
    </row>
    <row r="8" spans="1:10" ht="15.5" x14ac:dyDescent="0.35">
      <c r="A8" s="45"/>
      <c r="B8" s="45"/>
      <c r="C8" s="45"/>
      <c r="D8" s="45"/>
      <c r="E8" s="45"/>
      <c r="F8" s="45">
        <f t="shared" si="0"/>
        <v>0</v>
      </c>
      <c r="G8" s="45" t="e">
        <f t="shared" si="1"/>
        <v>#DIV/0!</v>
      </c>
      <c r="H8" s="79"/>
      <c r="I8" s="45"/>
    </row>
    <row r="9" spans="1:10" ht="15.5" x14ac:dyDescent="0.35">
      <c r="A9" s="45"/>
      <c r="B9" s="45"/>
      <c r="C9" s="45"/>
      <c r="D9" s="45"/>
      <c r="E9" s="45"/>
      <c r="F9" s="45">
        <f t="shared" si="0"/>
        <v>0</v>
      </c>
      <c r="G9" s="45" t="e">
        <f t="shared" si="1"/>
        <v>#DIV/0!</v>
      </c>
      <c r="H9" s="79"/>
      <c r="I9" s="45"/>
    </row>
    <row r="10" spans="1:10" ht="15.5" x14ac:dyDescent="0.35">
      <c r="A10" s="45"/>
      <c r="B10" s="45"/>
      <c r="C10" s="45"/>
      <c r="D10" s="45"/>
      <c r="E10" s="45"/>
      <c r="F10" s="45">
        <f t="shared" si="0"/>
        <v>0</v>
      </c>
      <c r="G10" s="45" t="e">
        <f t="shared" si="1"/>
        <v>#DIV/0!</v>
      </c>
      <c r="H10" s="79"/>
      <c r="I10" s="45"/>
    </row>
    <row r="11" spans="1:10" ht="15.5" x14ac:dyDescent="0.35">
      <c r="A11" s="45"/>
      <c r="B11" s="45"/>
      <c r="C11" s="45"/>
      <c r="D11" s="45"/>
      <c r="E11" s="45"/>
      <c r="F11" s="45">
        <f t="shared" si="0"/>
        <v>0</v>
      </c>
      <c r="G11" s="45" t="e">
        <f t="shared" si="1"/>
        <v>#DIV/0!</v>
      </c>
      <c r="H11" s="79"/>
      <c r="I11" s="45"/>
    </row>
    <row r="12" spans="1:10" ht="15.5" x14ac:dyDescent="0.35">
      <c r="A12" s="45"/>
      <c r="B12" s="45"/>
      <c r="C12" s="45"/>
      <c r="D12" s="45"/>
      <c r="E12" s="45"/>
      <c r="F12" s="45">
        <f t="shared" si="0"/>
        <v>0</v>
      </c>
      <c r="G12" s="45" t="e">
        <f t="shared" si="1"/>
        <v>#DIV/0!</v>
      </c>
      <c r="H12" s="79"/>
      <c r="I12" s="45"/>
    </row>
    <row r="13" spans="1:10" ht="15.5" x14ac:dyDescent="0.35">
      <c r="A13" s="45"/>
      <c r="B13" s="45"/>
      <c r="C13" s="45"/>
      <c r="D13" s="45"/>
      <c r="E13" s="45"/>
      <c r="F13" s="45">
        <f t="shared" si="0"/>
        <v>0</v>
      </c>
      <c r="G13" s="45" t="e">
        <f t="shared" si="1"/>
        <v>#DIV/0!</v>
      </c>
      <c r="H13" s="79"/>
      <c r="I13" s="45"/>
    </row>
    <row r="14" spans="1:10" ht="15.5" x14ac:dyDescent="0.35">
      <c r="A14" s="45"/>
      <c r="B14" s="45"/>
      <c r="C14" s="45"/>
      <c r="D14" s="45"/>
      <c r="E14" s="45"/>
      <c r="F14" s="45">
        <f t="shared" si="0"/>
        <v>0</v>
      </c>
      <c r="G14" s="45" t="e">
        <f t="shared" si="1"/>
        <v>#DIV/0!</v>
      </c>
      <c r="H14" s="79"/>
      <c r="I14" s="45"/>
    </row>
    <row r="15" spans="1:10" ht="15.5" x14ac:dyDescent="0.35">
      <c r="A15" s="45"/>
      <c r="B15" s="45"/>
      <c r="C15" s="45"/>
      <c r="D15" s="45"/>
      <c r="E15" s="45"/>
      <c r="F15" s="45">
        <f t="shared" si="0"/>
        <v>0</v>
      </c>
      <c r="G15" s="45" t="e">
        <f t="shared" si="1"/>
        <v>#DIV/0!</v>
      </c>
      <c r="H15" s="79"/>
      <c r="I15" s="45"/>
    </row>
    <row r="16" spans="1:10" ht="15.5" x14ac:dyDescent="0.35">
      <c r="A16" s="45"/>
      <c r="B16" s="45"/>
      <c r="C16" s="45"/>
      <c r="D16" s="45"/>
      <c r="E16" s="45"/>
      <c r="F16" s="45">
        <f t="shared" si="0"/>
        <v>0</v>
      </c>
      <c r="G16" s="45" t="e">
        <f t="shared" si="1"/>
        <v>#DIV/0!</v>
      </c>
      <c r="H16" s="79"/>
      <c r="I16" s="45"/>
    </row>
    <row r="17" spans="1:9" ht="15.5" x14ac:dyDescent="0.35">
      <c r="A17" s="45"/>
      <c r="B17" s="45"/>
      <c r="C17" s="45"/>
      <c r="D17" s="45"/>
      <c r="E17" s="45"/>
      <c r="F17" s="45">
        <f t="shared" si="0"/>
        <v>0</v>
      </c>
      <c r="G17" s="45" t="e">
        <f t="shared" si="1"/>
        <v>#DIV/0!</v>
      </c>
      <c r="H17" s="79"/>
      <c r="I17" s="45"/>
    </row>
    <row r="18" spans="1:9" ht="15.5" x14ac:dyDescent="0.35">
      <c r="A18" s="45"/>
      <c r="B18" s="45"/>
      <c r="C18" s="45"/>
      <c r="D18" s="45"/>
      <c r="E18" s="45"/>
      <c r="F18" s="45">
        <f t="shared" si="0"/>
        <v>0</v>
      </c>
      <c r="G18" s="45" t="e">
        <f t="shared" si="1"/>
        <v>#DIV/0!</v>
      </c>
      <c r="H18" s="79"/>
      <c r="I18" s="45"/>
    </row>
    <row r="19" spans="1:9" ht="15.5" x14ac:dyDescent="0.35">
      <c r="A19" s="45"/>
      <c r="B19" s="45"/>
      <c r="C19" s="45"/>
      <c r="D19" s="45"/>
      <c r="E19" s="45"/>
      <c r="F19" s="45">
        <f t="shared" si="0"/>
        <v>0</v>
      </c>
      <c r="G19" s="45" t="e">
        <f t="shared" si="1"/>
        <v>#DIV/0!</v>
      </c>
      <c r="H19" s="79"/>
      <c r="I19" s="45"/>
    </row>
    <row r="20" spans="1:9" ht="15.5" x14ac:dyDescent="0.35">
      <c r="A20" s="45"/>
      <c r="B20" s="45"/>
      <c r="C20" s="45"/>
      <c r="D20" s="45"/>
      <c r="E20" s="45"/>
      <c r="F20" s="45">
        <f t="shared" si="0"/>
        <v>0</v>
      </c>
      <c r="G20" s="45" t="e">
        <f t="shared" si="1"/>
        <v>#DIV/0!</v>
      </c>
      <c r="H20" s="79"/>
      <c r="I20" s="45"/>
    </row>
    <row r="21" spans="1:9" ht="15.5" x14ac:dyDescent="0.35">
      <c r="A21" s="45"/>
      <c r="B21" s="45"/>
      <c r="C21" s="45"/>
      <c r="D21" s="45"/>
      <c r="E21" s="45"/>
      <c r="F21" s="45">
        <f t="shared" si="0"/>
        <v>0</v>
      </c>
      <c r="G21" s="45" t="e">
        <f t="shared" si="1"/>
        <v>#DIV/0!</v>
      </c>
      <c r="H21" s="79"/>
      <c r="I21" s="45"/>
    </row>
    <row r="22" spans="1:9" ht="15.5" x14ac:dyDescent="0.35">
      <c r="A22" s="45"/>
      <c r="B22" s="45"/>
      <c r="C22" s="45"/>
      <c r="D22" s="45"/>
      <c r="E22" s="45"/>
      <c r="F22" s="45">
        <f t="shared" si="0"/>
        <v>0</v>
      </c>
      <c r="G22" s="45" t="e">
        <f t="shared" si="1"/>
        <v>#DIV/0!</v>
      </c>
      <c r="H22" s="79"/>
      <c r="I22" s="45"/>
    </row>
    <row r="23" spans="1:9" ht="15.5" x14ac:dyDescent="0.35">
      <c r="A23" s="45"/>
      <c r="B23" s="45"/>
      <c r="C23" s="45"/>
      <c r="D23" s="45"/>
      <c r="E23" s="45"/>
      <c r="F23" s="45">
        <f t="shared" si="0"/>
        <v>0</v>
      </c>
      <c r="G23" s="45" t="e">
        <f t="shared" si="1"/>
        <v>#DIV/0!</v>
      </c>
      <c r="H23" s="79"/>
      <c r="I23" s="45"/>
    </row>
    <row r="24" spans="1:9" ht="15.5" x14ac:dyDescent="0.35">
      <c r="A24" s="45"/>
      <c r="B24" s="45"/>
      <c r="C24" s="45"/>
      <c r="D24" s="45"/>
      <c r="E24" s="45"/>
      <c r="F24" s="45">
        <f t="shared" si="0"/>
        <v>0</v>
      </c>
      <c r="G24" s="45" t="e">
        <f t="shared" si="1"/>
        <v>#DIV/0!</v>
      </c>
      <c r="H24" s="79"/>
      <c r="I24" s="45"/>
    </row>
    <row r="25" spans="1:9" ht="15.5" x14ac:dyDescent="0.35">
      <c r="A25" s="45"/>
      <c r="B25" s="45"/>
      <c r="C25" s="45"/>
      <c r="D25" s="45"/>
      <c r="E25" s="45"/>
      <c r="F25" s="45">
        <f t="shared" si="0"/>
        <v>0</v>
      </c>
      <c r="G25" s="45" t="e">
        <f t="shared" si="1"/>
        <v>#DIV/0!</v>
      </c>
      <c r="H25" s="79"/>
      <c r="I25" s="45"/>
    </row>
    <row r="26" spans="1:9" ht="15.5" x14ac:dyDescent="0.35">
      <c r="A26" s="45"/>
      <c r="B26" s="45"/>
      <c r="C26" s="45"/>
      <c r="D26" s="45"/>
      <c r="E26" s="45"/>
      <c r="F26" s="45">
        <f t="shared" si="0"/>
        <v>0</v>
      </c>
      <c r="G26" s="45" t="e">
        <f t="shared" si="1"/>
        <v>#DIV/0!</v>
      </c>
      <c r="H26" s="79"/>
      <c r="I26" s="45"/>
    </row>
    <row r="27" spans="1:9" ht="15.5" x14ac:dyDescent="0.35">
      <c r="A27" s="45"/>
      <c r="B27" s="45"/>
      <c r="C27" s="45"/>
      <c r="D27" s="45"/>
      <c r="E27" s="45"/>
      <c r="F27" s="45">
        <f t="shared" si="0"/>
        <v>0</v>
      </c>
      <c r="G27" s="45" t="e">
        <f t="shared" si="1"/>
        <v>#DIV/0!</v>
      </c>
      <c r="H27" s="79"/>
      <c r="I27" s="45"/>
    </row>
    <row r="28" spans="1:9" ht="15.5" x14ac:dyDescent="0.35">
      <c r="A28" s="45"/>
      <c r="B28" s="45"/>
      <c r="C28" s="45"/>
      <c r="D28" s="45"/>
      <c r="E28" s="45"/>
      <c r="F28" s="45">
        <f t="shared" si="0"/>
        <v>0</v>
      </c>
      <c r="G28" s="45" t="e">
        <f t="shared" si="1"/>
        <v>#DIV/0!</v>
      </c>
      <c r="H28" s="79"/>
      <c r="I28" s="45"/>
    </row>
    <row r="29" spans="1:9" ht="15.5" x14ac:dyDescent="0.35">
      <c r="A29" s="45"/>
      <c r="B29" s="45"/>
      <c r="C29" s="45"/>
      <c r="D29" s="45"/>
      <c r="E29" s="45"/>
      <c r="F29" s="45">
        <f t="shared" si="0"/>
        <v>0</v>
      </c>
      <c r="G29" s="45" t="e">
        <f t="shared" si="1"/>
        <v>#DIV/0!</v>
      </c>
      <c r="H29" s="79"/>
      <c r="I29" s="45"/>
    </row>
    <row r="30" spans="1:9" ht="15.5" x14ac:dyDescent="0.35">
      <c r="A30" s="45"/>
      <c r="B30" s="45"/>
      <c r="C30" s="45"/>
      <c r="D30" s="45"/>
      <c r="E30" s="45"/>
      <c r="F30" s="45">
        <f t="shared" si="0"/>
        <v>0</v>
      </c>
      <c r="G30" s="45" t="e">
        <f t="shared" si="1"/>
        <v>#DIV/0!</v>
      </c>
      <c r="H30" s="79"/>
      <c r="I30" s="45"/>
    </row>
    <row r="31" spans="1:9" ht="15.5" x14ac:dyDescent="0.35">
      <c r="A31" s="45"/>
      <c r="B31" s="45"/>
      <c r="C31" s="45"/>
      <c r="D31" s="45"/>
      <c r="E31" s="45"/>
      <c r="F31" s="45">
        <f t="shared" si="0"/>
        <v>0</v>
      </c>
      <c r="G31" s="45" t="e">
        <f t="shared" si="1"/>
        <v>#DIV/0!</v>
      </c>
      <c r="H31" s="79"/>
      <c r="I31" s="45"/>
    </row>
    <row r="32" spans="1:9" ht="15.5" x14ac:dyDescent="0.35">
      <c r="A32" s="45"/>
      <c r="B32" s="45"/>
      <c r="C32" s="45"/>
      <c r="D32" s="45"/>
      <c r="E32" s="45"/>
      <c r="F32" s="45">
        <f t="shared" si="0"/>
        <v>0</v>
      </c>
      <c r="G32" s="45" t="e">
        <f t="shared" si="1"/>
        <v>#DIV/0!</v>
      </c>
      <c r="H32" s="79"/>
      <c r="I32" s="45"/>
    </row>
    <row r="33" spans="1:9" ht="15.5" x14ac:dyDescent="0.35">
      <c r="A33" s="45"/>
      <c r="B33" s="45"/>
      <c r="C33" s="45"/>
      <c r="D33" s="45"/>
      <c r="E33" s="45"/>
      <c r="F33" s="45">
        <f t="shared" si="0"/>
        <v>0</v>
      </c>
      <c r="G33" s="45" t="e">
        <f t="shared" si="1"/>
        <v>#DIV/0!</v>
      </c>
      <c r="H33" s="79"/>
      <c r="I33" s="45"/>
    </row>
    <row r="34" spans="1:9" ht="15.5" x14ac:dyDescent="0.35">
      <c r="A34" s="45"/>
      <c r="B34" s="45"/>
      <c r="C34" s="45"/>
      <c r="D34" s="45"/>
      <c r="E34" s="45"/>
      <c r="F34" s="45">
        <f t="shared" si="0"/>
        <v>0</v>
      </c>
      <c r="G34" s="45" t="e">
        <f t="shared" si="1"/>
        <v>#DIV/0!</v>
      </c>
      <c r="H34" s="79"/>
      <c r="I34" s="45"/>
    </row>
    <row r="35" spans="1:9" ht="15.5" x14ac:dyDescent="0.35">
      <c r="A35" s="45"/>
      <c r="B35" s="45"/>
      <c r="C35" s="45"/>
      <c r="D35" s="45"/>
      <c r="E35" s="45"/>
      <c r="F35" s="45">
        <f t="shared" si="0"/>
        <v>0</v>
      </c>
      <c r="G35" s="45" t="e">
        <f t="shared" si="1"/>
        <v>#DIV/0!</v>
      </c>
      <c r="H35" s="79"/>
      <c r="I35" s="45"/>
    </row>
    <row r="36" spans="1:9" ht="15.5" x14ac:dyDescent="0.35">
      <c r="A36" s="45"/>
      <c r="B36" s="45"/>
      <c r="C36" s="45"/>
      <c r="D36" s="45"/>
      <c r="E36" s="45"/>
      <c r="F36" s="45">
        <f t="shared" si="0"/>
        <v>0</v>
      </c>
      <c r="G36" s="45" t="e">
        <f t="shared" si="1"/>
        <v>#DIV/0!</v>
      </c>
      <c r="H36" s="79"/>
      <c r="I36" s="45"/>
    </row>
    <row r="37" spans="1:9" ht="15.5" x14ac:dyDescent="0.35">
      <c r="A37" s="45"/>
      <c r="B37" s="45"/>
      <c r="C37" s="45"/>
      <c r="D37" s="45"/>
      <c r="E37" s="45"/>
      <c r="F37" s="45">
        <f t="shared" si="0"/>
        <v>0</v>
      </c>
      <c r="G37" s="45" t="e">
        <f t="shared" si="1"/>
        <v>#DIV/0!</v>
      </c>
      <c r="H37" s="79"/>
      <c r="I37" s="45"/>
    </row>
    <row r="38" spans="1:9" ht="15.5" x14ac:dyDescent="0.35">
      <c r="A38" s="45"/>
      <c r="B38" s="45"/>
      <c r="C38" s="45"/>
      <c r="D38" s="45"/>
      <c r="E38" s="45"/>
      <c r="F38" s="45">
        <f t="shared" si="0"/>
        <v>0</v>
      </c>
      <c r="G38" s="45" t="e">
        <f t="shared" si="1"/>
        <v>#DIV/0!</v>
      </c>
      <c r="H38" s="79"/>
      <c r="I38" s="45"/>
    </row>
    <row r="39" spans="1:9" ht="15.5" x14ac:dyDescent="0.35">
      <c r="A39" s="45"/>
      <c r="B39" s="45"/>
      <c r="C39" s="45"/>
      <c r="D39" s="45"/>
      <c r="E39" s="45"/>
      <c r="F39" s="45">
        <f t="shared" si="0"/>
        <v>0</v>
      </c>
      <c r="G39" s="45" t="e">
        <f t="shared" si="1"/>
        <v>#DIV/0!</v>
      </c>
      <c r="H39" s="79"/>
      <c r="I39" s="45"/>
    </row>
    <row r="40" spans="1:9" ht="15.5" x14ac:dyDescent="0.35">
      <c r="A40" s="45"/>
      <c r="B40" s="45"/>
      <c r="C40" s="45"/>
      <c r="D40" s="45"/>
      <c r="E40" s="45"/>
      <c r="F40" s="45">
        <f t="shared" si="0"/>
        <v>0</v>
      </c>
      <c r="G40" s="45" t="e">
        <f t="shared" si="1"/>
        <v>#DIV/0!</v>
      </c>
      <c r="H40" s="79"/>
      <c r="I40" s="45"/>
    </row>
    <row r="41" spans="1:9" ht="15.5" x14ac:dyDescent="0.35">
      <c r="A41" s="45"/>
      <c r="B41" s="45"/>
      <c r="C41" s="45"/>
      <c r="D41" s="45"/>
      <c r="E41" s="45"/>
      <c r="F41" s="45">
        <f t="shared" si="0"/>
        <v>0</v>
      </c>
      <c r="G41" s="45" t="e">
        <f t="shared" si="1"/>
        <v>#DIV/0!</v>
      </c>
      <c r="H41" s="79"/>
      <c r="I41" s="45"/>
    </row>
    <row r="42" spans="1:9" ht="15.5" x14ac:dyDescent="0.35">
      <c r="A42" s="45"/>
      <c r="B42" s="45"/>
      <c r="C42" s="45"/>
      <c r="D42" s="45"/>
      <c r="E42" s="45"/>
      <c r="F42" s="45">
        <f t="shared" si="0"/>
        <v>0</v>
      </c>
      <c r="G42" s="45" t="e">
        <f t="shared" si="1"/>
        <v>#DIV/0!</v>
      </c>
      <c r="H42" s="79"/>
      <c r="I42" s="45"/>
    </row>
    <row r="43" spans="1:9" ht="15.5" x14ac:dyDescent="0.35">
      <c r="A43" s="45"/>
      <c r="B43" s="45"/>
      <c r="C43" s="45"/>
      <c r="D43" s="45"/>
      <c r="E43" s="45"/>
      <c r="F43" s="45">
        <f t="shared" si="0"/>
        <v>0</v>
      </c>
      <c r="G43" s="45" t="e">
        <f t="shared" si="1"/>
        <v>#DIV/0!</v>
      </c>
      <c r="H43" s="79"/>
      <c r="I43" s="45"/>
    </row>
    <row r="44" spans="1:9" ht="15.5" x14ac:dyDescent="0.35">
      <c r="A44" s="45"/>
      <c r="B44" s="45"/>
      <c r="C44" s="45"/>
      <c r="D44" s="45"/>
      <c r="E44" s="45"/>
      <c r="F44" s="45">
        <f t="shared" si="0"/>
        <v>0</v>
      </c>
      <c r="G44" s="45" t="e">
        <f t="shared" si="1"/>
        <v>#DIV/0!</v>
      </c>
      <c r="H44" s="79"/>
      <c r="I44" s="45"/>
    </row>
    <row r="45" spans="1:9" ht="15.5" x14ac:dyDescent="0.35">
      <c r="A45" s="45"/>
      <c r="B45" s="45"/>
      <c r="C45" s="45"/>
      <c r="D45" s="45"/>
      <c r="E45" s="45"/>
      <c r="F45" s="45">
        <f t="shared" si="0"/>
        <v>0</v>
      </c>
      <c r="G45" s="45" t="e">
        <f t="shared" si="1"/>
        <v>#DIV/0!</v>
      </c>
      <c r="H45" s="79"/>
      <c r="I45" s="45"/>
    </row>
    <row r="46" spans="1:9" ht="15.5" x14ac:dyDescent="0.35">
      <c r="A46" s="45"/>
      <c r="B46" s="45"/>
      <c r="C46" s="45"/>
      <c r="D46" s="45"/>
      <c r="E46" s="45"/>
      <c r="F46" s="45">
        <f t="shared" si="0"/>
        <v>0</v>
      </c>
      <c r="G46" s="45" t="e">
        <f t="shared" si="1"/>
        <v>#DIV/0!</v>
      </c>
      <c r="H46" s="79"/>
      <c r="I46" s="45"/>
    </row>
    <row r="47" spans="1:9" ht="15.5" x14ac:dyDescent="0.35">
      <c r="A47" s="45"/>
      <c r="B47" s="45"/>
      <c r="C47" s="45"/>
      <c r="D47" s="45"/>
      <c r="E47" s="45"/>
      <c r="F47" s="45">
        <f t="shared" si="0"/>
        <v>0</v>
      </c>
      <c r="G47" s="45" t="e">
        <f t="shared" si="1"/>
        <v>#DIV/0!</v>
      </c>
      <c r="H47" s="79"/>
      <c r="I47" s="45"/>
    </row>
    <row r="48" spans="1:9" ht="15.5" x14ac:dyDescent="0.35">
      <c r="A48" s="45"/>
      <c r="B48" s="45"/>
      <c r="C48" s="45"/>
      <c r="D48" s="45"/>
      <c r="E48" s="45"/>
      <c r="F48" s="45">
        <f t="shared" si="0"/>
        <v>0</v>
      </c>
      <c r="G48" s="45" t="e">
        <f t="shared" si="1"/>
        <v>#DIV/0!</v>
      </c>
      <c r="H48" s="79"/>
      <c r="I48" s="45"/>
    </row>
    <row r="49" spans="1:9" ht="15.5" x14ac:dyDescent="0.35">
      <c r="A49" s="45"/>
      <c r="B49" s="45"/>
      <c r="C49" s="45"/>
      <c r="D49" s="45"/>
      <c r="E49" s="45"/>
      <c r="F49" s="45">
        <f t="shared" si="0"/>
        <v>0</v>
      </c>
      <c r="G49" s="45" t="e">
        <f t="shared" si="1"/>
        <v>#DIV/0!</v>
      </c>
      <c r="H49" s="79"/>
      <c r="I49" s="45"/>
    </row>
    <row r="50" spans="1:9" ht="15.5" x14ac:dyDescent="0.35">
      <c r="A50" s="45"/>
      <c r="B50" s="45"/>
      <c r="C50" s="45"/>
      <c r="D50" s="45"/>
      <c r="E50" s="45"/>
      <c r="F50" s="45">
        <f t="shared" si="0"/>
        <v>0</v>
      </c>
      <c r="G50" s="45" t="e">
        <f t="shared" si="1"/>
        <v>#DIV/0!</v>
      </c>
      <c r="H50" s="79"/>
      <c r="I50" s="45"/>
    </row>
    <row r="51" spans="1:9" ht="15.5" x14ac:dyDescent="0.35">
      <c r="A51" s="45"/>
      <c r="B51" s="45"/>
      <c r="C51" s="45"/>
      <c r="D51" s="45"/>
      <c r="E51" s="45"/>
      <c r="F51" s="45">
        <f t="shared" si="0"/>
        <v>0</v>
      </c>
      <c r="G51" s="45" t="e">
        <f t="shared" si="1"/>
        <v>#DIV/0!</v>
      </c>
      <c r="H51" s="79"/>
      <c r="I51" s="45"/>
    </row>
    <row r="52" spans="1:9" ht="15.5" x14ac:dyDescent="0.35">
      <c r="A52" s="45"/>
      <c r="B52" s="45"/>
      <c r="C52" s="45"/>
      <c r="D52" s="45"/>
      <c r="E52" s="45"/>
      <c r="F52" s="45">
        <f t="shared" si="0"/>
        <v>0</v>
      </c>
      <c r="G52" s="45" t="e">
        <f t="shared" si="1"/>
        <v>#DIV/0!</v>
      </c>
      <c r="H52" s="79"/>
      <c r="I52" s="45"/>
    </row>
    <row r="53" spans="1:9" ht="15.5" x14ac:dyDescent="0.35">
      <c r="A53" s="45"/>
      <c r="B53" s="45"/>
      <c r="C53" s="45"/>
      <c r="D53" s="45"/>
      <c r="E53" s="45"/>
      <c r="F53" s="45">
        <f t="shared" si="0"/>
        <v>0</v>
      </c>
      <c r="G53" s="45" t="e">
        <f t="shared" si="1"/>
        <v>#DIV/0!</v>
      </c>
      <c r="H53" s="79"/>
      <c r="I53" s="45"/>
    </row>
    <row r="54" spans="1:9" ht="15.5" x14ac:dyDescent="0.35">
      <c r="A54" s="45"/>
      <c r="B54" s="45"/>
      <c r="C54" s="45"/>
      <c r="D54" s="45"/>
      <c r="E54" s="45"/>
      <c r="F54" s="45">
        <f t="shared" si="0"/>
        <v>0</v>
      </c>
      <c r="G54" s="45" t="e">
        <f t="shared" si="1"/>
        <v>#DIV/0!</v>
      </c>
      <c r="H54" s="79"/>
      <c r="I54" s="45"/>
    </row>
    <row r="55" spans="1:9" ht="15.5" x14ac:dyDescent="0.35">
      <c r="A55" s="45"/>
      <c r="B55" s="45"/>
      <c r="C55" s="45"/>
      <c r="D55" s="45"/>
      <c r="E55" s="45"/>
      <c r="F55" s="45">
        <f t="shared" si="0"/>
        <v>0</v>
      </c>
      <c r="G55" s="45" t="e">
        <f t="shared" si="1"/>
        <v>#DIV/0!</v>
      </c>
      <c r="H55" s="79"/>
      <c r="I55" s="45"/>
    </row>
    <row r="56" spans="1:9" ht="15.5" x14ac:dyDescent="0.35">
      <c r="A56" s="45"/>
      <c r="B56" s="45"/>
      <c r="C56" s="45"/>
      <c r="D56" s="45"/>
      <c r="E56" s="45"/>
      <c r="F56" s="45">
        <f t="shared" si="0"/>
        <v>0</v>
      </c>
      <c r="G56" s="45" t="e">
        <f t="shared" si="1"/>
        <v>#DIV/0!</v>
      </c>
      <c r="H56" s="79"/>
      <c r="I56" s="45"/>
    </row>
    <row r="57" spans="1:9" ht="15.5" x14ac:dyDescent="0.35">
      <c r="A57" s="45"/>
      <c r="B57" s="45"/>
      <c r="C57" s="45"/>
      <c r="D57" s="45"/>
      <c r="E57" s="45"/>
      <c r="F57" s="45">
        <f t="shared" si="0"/>
        <v>0</v>
      </c>
      <c r="G57" s="45" t="e">
        <f t="shared" si="1"/>
        <v>#DIV/0!</v>
      </c>
      <c r="H57" s="79"/>
      <c r="I57" s="45"/>
    </row>
    <row r="58" spans="1:9" ht="15.5" x14ac:dyDescent="0.35">
      <c r="A58" s="45"/>
      <c r="B58" s="45"/>
      <c r="C58" s="45"/>
      <c r="D58" s="45"/>
      <c r="E58" s="45"/>
      <c r="F58" s="45">
        <f t="shared" si="0"/>
        <v>0</v>
      </c>
      <c r="G58" s="45" t="e">
        <f t="shared" si="1"/>
        <v>#DIV/0!</v>
      </c>
      <c r="H58" s="79"/>
      <c r="I58" s="45"/>
    </row>
    <row r="59" spans="1:9" ht="15.5" x14ac:dyDescent="0.35">
      <c r="A59" s="45"/>
      <c r="B59" s="45"/>
      <c r="C59" s="45"/>
      <c r="D59" s="45"/>
      <c r="E59" s="45"/>
      <c r="F59" s="45">
        <f t="shared" si="0"/>
        <v>0</v>
      </c>
      <c r="G59" s="45" t="e">
        <f t="shared" si="1"/>
        <v>#DIV/0!</v>
      </c>
      <c r="H59" s="79"/>
      <c r="I59" s="45"/>
    </row>
    <row r="60" spans="1:9" ht="15.5" x14ac:dyDescent="0.35">
      <c r="A60" s="45"/>
      <c r="B60" s="45"/>
      <c r="C60" s="45"/>
      <c r="D60" s="45"/>
      <c r="E60" s="45"/>
      <c r="F60" s="45">
        <f t="shared" si="0"/>
        <v>0</v>
      </c>
      <c r="G60" s="45" t="e">
        <f t="shared" si="1"/>
        <v>#DIV/0!</v>
      </c>
      <c r="H60" s="79"/>
      <c r="I60" s="45"/>
    </row>
    <row r="61" spans="1:9" ht="15.5" x14ac:dyDescent="0.35">
      <c r="A61" s="45"/>
      <c r="B61" s="45"/>
      <c r="C61" s="45"/>
      <c r="D61" s="45"/>
      <c r="E61" s="45"/>
      <c r="F61" s="45">
        <f t="shared" si="0"/>
        <v>0</v>
      </c>
      <c r="G61" s="45" t="e">
        <f t="shared" si="1"/>
        <v>#DIV/0!</v>
      </c>
      <c r="H61" s="79"/>
      <c r="I61" s="45"/>
    </row>
    <row r="62" spans="1:9" ht="15.5" x14ac:dyDescent="0.35">
      <c r="A62" s="45"/>
      <c r="B62" s="45"/>
      <c r="C62" s="45"/>
      <c r="D62" s="45"/>
      <c r="E62" s="45"/>
      <c r="F62" s="45">
        <f t="shared" si="0"/>
        <v>0</v>
      </c>
      <c r="G62" s="45" t="e">
        <f t="shared" si="1"/>
        <v>#DIV/0!</v>
      </c>
      <c r="H62" s="79"/>
      <c r="I62" s="45"/>
    </row>
    <row r="63" spans="1:9" ht="15.5" x14ac:dyDescent="0.35">
      <c r="A63" s="45"/>
      <c r="B63" s="45"/>
      <c r="C63" s="45"/>
      <c r="D63" s="45"/>
      <c r="E63" s="45"/>
      <c r="F63" s="45">
        <f t="shared" si="0"/>
        <v>0</v>
      </c>
      <c r="G63" s="45" t="e">
        <f t="shared" si="1"/>
        <v>#DIV/0!</v>
      </c>
      <c r="H63" s="79"/>
      <c r="I63" s="45"/>
    </row>
    <row r="64" spans="1:9" ht="15.5" x14ac:dyDescent="0.35">
      <c r="A64" s="45"/>
      <c r="B64" s="45"/>
      <c r="C64" s="45"/>
      <c r="D64" s="45"/>
      <c r="E64" s="45"/>
      <c r="F64" s="45">
        <f t="shared" si="0"/>
        <v>0</v>
      </c>
      <c r="G64" s="45" t="e">
        <f t="shared" si="1"/>
        <v>#DIV/0!</v>
      </c>
      <c r="H64" s="79"/>
      <c r="I64" s="45"/>
    </row>
    <row r="65" spans="1:9" ht="15.5" x14ac:dyDescent="0.35">
      <c r="A65" s="45"/>
      <c r="B65" s="45"/>
      <c r="C65" s="45"/>
      <c r="D65" s="45"/>
      <c r="E65" s="45"/>
      <c r="F65" s="45">
        <f t="shared" si="0"/>
        <v>0</v>
      </c>
      <c r="G65" s="45" t="e">
        <f t="shared" si="1"/>
        <v>#DIV/0!</v>
      </c>
      <c r="H65" s="79"/>
      <c r="I65" s="45"/>
    </row>
    <row r="66" spans="1:9" ht="15.5" x14ac:dyDescent="0.35">
      <c r="A66" s="45"/>
      <c r="B66" s="45"/>
      <c r="C66" s="45"/>
      <c r="D66" s="45"/>
      <c r="E66" s="45"/>
      <c r="F66" s="45">
        <f t="shared" si="0"/>
        <v>0</v>
      </c>
      <c r="G66" s="45" t="e">
        <f t="shared" si="1"/>
        <v>#DIV/0!</v>
      </c>
      <c r="H66" s="79"/>
      <c r="I66" s="45"/>
    </row>
    <row r="67" spans="1:9" ht="15.5" x14ac:dyDescent="0.35">
      <c r="A67" s="45"/>
      <c r="B67" s="45"/>
      <c r="C67" s="45"/>
      <c r="D67" s="45"/>
      <c r="E67" s="45"/>
      <c r="F67" s="45">
        <f t="shared" si="0"/>
        <v>0</v>
      </c>
      <c r="G67" s="45" t="e">
        <f t="shared" si="1"/>
        <v>#DIV/0!</v>
      </c>
      <c r="H67" s="79"/>
      <c r="I67" s="45"/>
    </row>
    <row r="68" spans="1:9" ht="15.5" x14ac:dyDescent="0.35">
      <c r="A68" s="45"/>
      <c r="B68" s="45"/>
      <c r="C68" s="45"/>
      <c r="D68" s="45"/>
      <c r="E68" s="45"/>
      <c r="F68" s="45">
        <f t="shared" si="0"/>
        <v>0</v>
      </c>
      <c r="G68" s="45" t="e">
        <f t="shared" si="1"/>
        <v>#DIV/0!</v>
      </c>
      <c r="H68" s="79"/>
      <c r="I68" s="45"/>
    </row>
    <row r="69" spans="1:9" ht="15.5" x14ac:dyDescent="0.35">
      <c r="A69" s="45"/>
      <c r="B69" s="45"/>
      <c r="C69" s="45"/>
      <c r="D69" s="45"/>
      <c r="E69" s="45"/>
      <c r="F69" s="45">
        <f t="shared" si="0"/>
        <v>0</v>
      </c>
      <c r="G69" s="45" t="e">
        <f t="shared" si="1"/>
        <v>#DIV/0!</v>
      </c>
      <c r="H69" s="79"/>
      <c r="I69" s="45"/>
    </row>
    <row r="70" spans="1:9" ht="15.5" x14ac:dyDescent="0.35">
      <c r="A70" s="45"/>
      <c r="B70" s="45"/>
      <c r="C70" s="45"/>
      <c r="D70" s="45"/>
      <c r="E70" s="45"/>
      <c r="F70" s="45">
        <f t="shared" ref="F70:F133" si="2">D70-E70</f>
        <v>0</v>
      </c>
      <c r="G70" s="45" t="e">
        <f t="shared" ref="G70:G133" si="3">F70/D70*100</f>
        <v>#DIV/0!</v>
      </c>
      <c r="H70" s="79"/>
      <c r="I70" s="45"/>
    </row>
    <row r="71" spans="1:9" ht="15.5" x14ac:dyDescent="0.35">
      <c r="A71" s="45"/>
      <c r="B71" s="45"/>
      <c r="C71" s="45"/>
      <c r="D71" s="45"/>
      <c r="E71" s="45"/>
      <c r="F71" s="45">
        <f t="shared" si="2"/>
        <v>0</v>
      </c>
      <c r="G71" s="45" t="e">
        <f t="shared" si="3"/>
        <v>#DIV/0!</v>
      </c>
      <c r="H71" s="79"/>
      <c r="I71" s="45"/>
    </row>
    <row r="72" spans="1:9" ht="15.5" x14ac:dyDescent="0.35">
      <c r="A72" s="45"/>
      <c r="B72" s="45"/>
      <c r="C72" s="45"/>
      <c r="D72" s="45"/>
      <c r="E72" s="45"/>
      <c r="F72" s="45">
        <f t="shared" si="2"/>
        <v>0</v>
      </c>
      <c r="G72" s="45" t="e">
        <f t="shared" si="3"/>
        <v>#DIV/0!</v>
      </c>
      <c r="H72" s="79"/>
      <c r="I72" s="45"/>
    </row>
    <row r="73" spans="1:9" ht="15.5" x14ac:dyDescent="0.35">
      <c r="A73" s="45"/>
      <c r="B73" s="45"/>
      <c r="C73" s="45"/>
      <c r="D73" s="45"/>
      <c r="E73" s="45"/>
      <c r="F73" s="45">
        <f t="shared" si="2"/>
        <v>0</v>
      </c>
      <c r="G73" s="45" t="e">
        <f t="shared" si="3"/>
        <v>#DIV/0!</v>
      </c>
      <c r="H73" s="79"/>
      <c r="I73" s="45"/>
    </row>
    <row r="74" spans="1:9" ht="15.5" x14ac:dyDescent="0.35">
      <c r="A74" s="45"/>
      <c r="B74" s="45"/>
      <c r="C74" s="45"/>
      <c r="D74" s="45"/>
      <c r="E74" s="45"/>
      <c r="F74" s="45">
        <f t="shared" si="2"/>
        <v>0</v>
      </c>
      <c r="G74" s="45" t="e">
        <f t="shared" si="3"/>
        <v>#DIV/0!</v>
      </c>
      <c r="H74" s="79"/>
      <c r="I74" s="45"/>
    </row>
    <row r="75" spans="1:9" ht="15.5" x14ac:dyDescent="0.35">
      <c r="A75" s="45"/>
      <c r="B75" s="45"/>
      <c r="C75" s="45"/>
      <c r="D75" s="45"/>
      <c r="E75" s="45"/>
      <c r="F75" s="45">
        <f t="shared" si="2"/>
        <v>0</v>
      </c>
      <c r="G75" s="45" t="e">
        <f t="shared" si="3"/>
        <v>#DIV/0!</v>
      </c>
      <c r="H75" s="79"/>
      <c r="I75" s="45"/>
    </row>
    <row r="76" spans="1:9" ht="15.5" x14ac:dyDescent="0.35">
      <c r="A76" s="45"/>
      <c r="B76" s="45"/>
      <c r="C76" s="45"/>
      <c r="D76" s="45"/>
      <c r="E76" s="45"/>
      <c r="F76" s="45">
        <f t="shared" si="2"/>
        <v>0</v>
      </c>
      <c r="G76" s="45" t="e">
        <f t="shared" si="3"/>
        <v>#DIV/0!</v>
      </c>
      <c r="H76" s="79"/>
      <c r="I76" s="45"/>
    </row>
    <row r="77" spans="1:9" ht="15.5" x14ac:dyDescent="0.35">
      <c r="A77" s="45"/>
      <c r="B77" s="45"/>
      <c r="C77" s="45"/>
      <c r="D77" s="45"/>
      <c r="E77" s="45"/>
      <c r="F77" s="45">
        <f t="shared" si="2"/>
        <v>0</v>
      </c>
      <c r="G77" s="45" t="e">
        <f t="shared" si="3"/>
        <v>#DIV/0!</v>
      </c>
      <c r="H77" s="79"/>
      <c r="I77" s="45"/>
    </row>
    <row r="78" spans="1:9" ht="15.5" x14ac:dyDescent="0.35">
      <c r="A78" s="45"/>
      <c r="B78" s="45"/>
      <c r="C78" s="45"/>
      <c r="D78" s="45"/>
      <c r="E78" s="45"/>
      <c r="F78" s="45">
        <f t="shared" si="2"/>
        <v>0</v>
      </c>
      <c r="G78" s="45" t="e">
        <f t="shared" si="3"/>
        <v>#DIV/0!</v>
      </c>
      <c r="H78" s="79"/>
      <c r="I78" s="45"/>
    </row>
    <row r="79" spans="1:9" ht="15.5" x14ac:dyDescent="0.35">
      <c r="A79" s="45"/>
      <c r="B79" s="45"/>
      <c r="C79" s="45"/>
      <c r="D79" s="45"/>
      <c r="E79" s="45"/>
      <c r="F79" s="45">
        <f t="shared" si="2"/>
        <v>0</v>
      </c>
      <c r="G79" s="45" t="e">
        <f t="shared" si="3"/>
        <v>#DIV/0!</v>
      </c>
      <c r="H79" s="79"/>
      <c r="I79" s="45"/>
    </row>
    <row r="80" spans="1:9" ht="15.5" x14ac:dyDescent="0.35">
      <c r="A80" s="45"/>
      <c r="B80" s="45"/>
      <c r="C80" s="45"/>
      <c r="D80" s="45"/>
      <c r="E80" s="45"/>
      <c r="F80" s="45">
        <f t="shared" si="2"/>
        <v>0</v>
      </c>
      <c r="G80" s="45" t="e">
        <f t="shared" si="3"/>
        <v>#DIV/0!</v>
      </c>
      <c r="H80" s="79"/>
      <c r="I80" s="45"/>
    </row>
    <row r="81" spans="1:9" ht="15.5" x14ac:dyDescent="0.35">
      <c r="A81" s="45"/>
      <c r="B81" s="45"/>
      <c r="C81" s="45"/>
      <c r="D81" s="45"/>
      <c r="E81" s="45"/>
      <c r="F81" s="45">
        <f t="shared" si="2"/>
        <v>0</v>
      </c>
      <c r="G81" s="45" t="e">
        <f t="shared" si="3"/>
        <v>#DIV/0!</v>
      </c>
      <c r="H81" s="79"/>
      <c r="I81" s="45"/>
    </row>
    <row r="82" spans="1:9" ht="15.5" x14ac:dyDescent="0.35">
      <c r="A82" s="45"/>
      <c r="B82" s="45"/>
      <c r="C82" s="45"/>
      <c r="D82" s="45"/>
      <c r="E82" s="45"/>
      <c r="F82" s="45">
        <f t="shared" si="2"/>
        <v>0</v>
      </c>
      <c r="G82" s="45" t="e">
        <f t="shared" si="3"/>
        <v>#DIV/0!</v>
      </c>
      <c r="H82" s="79"/>
      <c r="I82" s="45"/>
    </row>
    <row r="83" spans="1:9" ht="15.5" x14ac:dyDescent="0.35">
      <c r="A83" s="45"/>
      <c r="B83" s="45"/>
      <c r="C83" s="45"/>
      <c r="D83" s="45"/>
      <c r="E83" s="45"/>
      <c r="F83" s="45">
        <f t="shared" si="2"/>
        <v>0</v>
      </c>
      <c r="G83" s="45" t="e">
        <f t="shared" si="3"/>
        <v>#DIV/0!</v>
      </c>
      <c r="H83" s="79"/>
      <c r="I83" s="45"/>
    </row>
    <row r="84" spans="1:9" ht="15.5" x14ac:dyDescent="0.35">
      <c r="A84" s="45"/>
      <c r="B84" s="45"/>
      <c r="C84" s="45"/>
      <c r="D84" s="45"/>
      <c r="E84" s="45"/>
      <c r="F84" s="45">
        <f t="shared" si="2"/>
        <v>0</v>
      </c>
      <c r="G84" s="45" t="e">
        <f t="shared" si="3"/>
        <v>#DIV/0!</v>
      </c>
      <c r="H84" s="79"/>
      <c r="I84" s="45"/>
    </row>
    <row r="85" spans="1:9" ht="15.5" x14ac:dyDescent="0.35">
      <c r="A85" s="45"/>
      <c r="B85" s="45"/>
      <c r="C85" s="45"/>
      <c r="D85" s="45"/>
      <c r="E85" s="45"/>
      <c r="F85" s="45">
        <f t="shared" si="2"/>
        <v>0</v>
      </c>
      <c r="G85" s="45" t="e">
        <f t="shared" si="3"/>
        <v>#DIV/0!</v>
      </c>
      <c r="H85" s="79"/>
      <c r="I85" s="45"/>
    </row>
    <row r="86" spans="1:9" ht="15.5" x14ac:dyDescent="0.35">
      <c r="A86" s="45"/>
      <c r="B86" s="45"/>
      <c r="C86" s="45"/>
      <c r="D86" s="45"/>
      <c r="E86" s="45"/>
      <c r="F86" s="45">
        <f t="shared" si="2"/>
        <v>0</v>
      </c>
      <c r="G86" s="45" t="e">
        <f t="shared" si="3"/>
        <v>#DIV/0!</v>
      </c>
      <c r="H86" s="79"/>
      <c r="I86" s="45"/>
    </row>
    <row r="87" spans="1:9" ht="15.5" x14ac:dyDescent="0.35">
      <c r="A87" s="45"/>
      <c r="B87" s="45"/>
      <c r="C87" s="45"/>
      <c r="D87" s="45"/>
      <c r="E87" s="45"/>
      <c r="F87" s="45">
        <f t="shared" si="2"/>
        <v>0</v>
      </c>
      <c r="G87" s="45" t="e">
        <f t="shared" si="3"/>
        <v>#DIV/0!</v>
      </c>
      <c r="H87" s="79"/>
      <c r="I87" s="45"/>
    </row>
    <row r="88" spans="1:9" ht="15.5" x14ac:dyDescent="0.35">
      <c r="A88" s="45"/>
      <c r="B88" s="45"/>
      <c r="C88" s="45"/>
      <c r="D88" s="45"/>
      <c r="E88" s="45"/>
      <c r="F88" s="45">
        <f t="shared" si="2"/>
        <v>0</v>
      </c>
      <c r="G88" s="45" t="e">
        <f t="shared" si="3"/>
        <v>#DIV/0!</v>
      </c>
      <c r="H88" s="79"/>
      <c r="I88" s="45"/>
    </row>
    <row r="89" spans="1:9" ht="15.5" x14ac:dyDescent="0.35">
      <c r="A89" s="45"/>
      <c r="B89" s="45"/>
      <c r="C89" s="45"/>
      <c r="D89" s="45"/>
      <c r="E89" s="45"/>
      <c r="F89" s="45">
        <f t="shared" si="2"/>
        <v>0</v>
      </c>
      <c r="G89" s="45" t="e">
        <f t="shared" si="3"/>
        <v>#DIV/0!</v>
      </c>
      <c r="H89" s="79"/>
      <c r="I89" s="45"/>
    </row>
    <row r="90" spans="1:9" ht="15.5" x14ac:dyDescent="0.35">
      <c r="A90" s="45"/>
      <c r="B90" s="45"/>
      <c r="C90" s="45"/>
      <c r="D90" s="45"/>
      <c r="E90" s="45"/>
      <c r="F90" s="45">
        <f t="shared" si="2"/>
        <v>0</v>
      </c>
      <c r="G90" s="45" t="e">
        <f t="shared" si="3"/>
        <v>#DIV/0!</v>
      </c>
      <c r="H90" s="79"/>
      <c r="I90" s="45"/>
    </row>
    <row r="91" spans="1:9" ht="15.5" x14ac:dyDescent="0.35">
      <c r="A91" s="45"/>
      <c r="B91" s="45"/>
      <c r="C91" s="45"/>
      <c r="D91" s="45"/>
      <c r="E91" s="45"/>
      <c r="F91" s="45">
        <f t="shared" si="2"/>
        <v>0</v>
      </c>
      <c r="G91" s="45" t="e">
        <f t="shared" si="3"/>
        <v>#DIV/0!</v>
      </c>
      <c r="H91" s="79"/>
      <c r="I91" s="45"/>
    </row>
    <row r="92" spans="1:9" ht="15.5" x14ac:dyDescent="0.35">
      <c r="A92" s="45"/>
      <c r="B92" s="45"/>
      <c r="C92" s="45"/>
      <c r="D92" s="45"/>
      <c r="E92" s="45"/>
      <c r="F92" s="45">
        <f t="shared" si="2"/>
        <v>0</v>
      </c>
      <c r="G92" s="45" t="e">
        <f t="shared" si="3"/>
        <v>#DIV/0!</v>
      </c>
      <c r="H92" s="79"/>
      <c r="I92" s="45"/>
    </row>
    <row r="93" spans="1:9" ht="15.5" x14ac:dyDescent="0.35">
      <c r="A93" s="45"/>
      <c r="B93" s="45"/>
      <c r="C93" s="45"/>
      <c r="D93" s="45"/>
      <c r="E93" s="45"/>
      <c r="F93" s="45">
        <f t="shared" si="2"/>
        <v>0</v>
      </c>
      <c r="G93" s="45" t="e">
        <f t="shared" si="3"/>
        <v>#DIV/0!</v>
      </c>
      <c r="H93" s="79"/>
      <c r="I93" s="45"/>
    </row>
    <row r="94" spans="1:9" ht="15.5" x14ac:dyDescent="0.35">
      <c r="A94" s="45"/>
      <c r="B94" s="45"/>
      <c r="C94" s="45"/>
      <c r="D94" s="45"/>
      <c r="E94" s="45"/>
      <c r="F94" s="45">
        <f t="shared" si="2"/>
        <v>0</v>
      </c>
      <c r="G94" s="45" t="e">
        <f t="shared" si="3"/>
        <v>#DIV/0!</v>
      </c>
      <c r="H94" s="79"/>
      <c r="I94" s="45"/>
    </row>
    <row r="95" spans="1:9" ht="15.5" x14ac:dyDescent="0.35">
      <c r="A95" s="45"/>
      <c r="B95" s="45"/>
      <c r="C95" s="45"/>
      <c r="D95" s="45"/>
      <c r="E95" s="45"/>
      <c r="F95" s="45">
        <f t="shared" si="2"/>
        <v>0</v>
      </c>
      <c r="G95" s="45" t="e">
        <f t="shared" si="3"/>
        <v>#DIV/0!</v>
      </c>
      <c r="H95" s="79"/>
      <c r="I95" s="45"/>
    </row>
    <row r="96" spans="1:9" ht="15.5" x14ac:dyDescent="0.35">
      <c r="A96" s="45"/>
      <c r="B96" s="45"/>
      <c r="C96" s="45"/>
      <c r="D96" s="45"/>
      <c r="E96" s="45"/>
      <c r="F96" s="45">
        <f t="shared" si="2"/>
        <v>0</v>
      </c>
      <c r="G96" s="45" t="e">
        <f t="shared" si="3"/>
        <v>#DIV/0!</v>
      </c>
      <c r="H96" s="79"/>
      <c r="I96" s="45"/>
    </row>
    <row r="97" spans="1:9" ht="15.5" x14ac:dyDescent="0.35">
      <c r="A97" s="45"/>
      <c r="B97" s="45"/>
      <c r="C97" s="45"/>
      <c r="D97" s="45"/>
      <c r="E97" s="45"/>
      <c r="F97" s="45">
        <f t="shared" si="2"/>
        <v>0</v>
      </c>
      <c r="G97" s="45" t="e">
        <f t="shared" si="3"/>
        <v>#DIV/0!</v>
      </c>
      <c r="H97" s="79"/>
      <c r="I97" s="45"/>
    </row>
    <row r="98" spans="1:9" ht="15.5" x14ac:dyDescent="0.35">
      <c r="A98" s="45"/>
      <c r="B98" s="45"/>
      <c r="C98" s="45"/>
      <c r="D98" s="45"/>
      <c r="E98" s="45"/>
      <c r="F98" s="45">
        <f t="shared" si="2"/>
        <v>0</v>
      </c>
      <c r="G98" s="45" t="e">
        <f t="shared" si="3"/>
        <v>#DIV/0!</v>
      </c>
      <c r="H98" s="79"/>
      <c r="I98" s="45"/>
    </row>
    <row r="99" spans="1:9" ht="15.5" x14ac:dyDescent="0.35">
      <c r="A99" s="45"/>
      <c r="B99" s="45"/>
      <c r="C99" s="45"/>
      <c r="D99" s="45"/>
      <c r="E99" s="45"/>
      <c r="F99" s="45">
        <f t="shared" si="2"/>
        <v>0</v>
      </c>
      <c r="G99" s="45" t="e">
        <f t="shared" si="3"/>
        <v>#DIV/0!</v>
      </c>
      <c r="H99" s="79"/>
      <c r="I99" s="45"/>
    </row>
    <row r="100" spans="1:9" ht="15.5" x14ac:dyDescent="0.35">
      <c r="A100" s="45"/>
      <c r="B100" s="45"/>
      <c r="C100" s="45"/>
      <c r="D100" s="45"/>
      <c r="E100" s="45"/>
      <c r="F100" s="45">
        <f t="shared" si="2"/>
        <v>0</v>
      </c>
      <c r="G100" s="45" t="e">
        <f t="shared" si="3"/>
        <v>#DIV/0!</v>
      </c>
      <c r="H100" s="79"/>
      <c r="I100" s="45"/>
    </row>
    <row r="101" spans="1:9" ht="15.5" x14ac:dyDescent="0.35">
      <c r="A101" s="45"/>
      <c r="B101" s="45"/>
      <c r="C101" s="45"/>
      <c r="D101" s="45"/>
      <c r="E101" s="45"/>
      <c r="F101" s="45">
        <f t="shared" si="2"/>
        <v>0</v>
      </c>
      <c r="G101" s="45" t="e">
        <f t="shared" si="3"/>
        <v>#DIV/0!</v>
      </c>
      <c r="H101" s="79"/>
      <c r="I101" s="45"/>
    </row>
    <row r="102" spans="1:9" ht="15.5" x14ac:dyDescent="0.35">
      <c r="A102" s="45"/>
      <c r="B102" s="45"/>
      <c r="C102" s="45"/>
      <c r="D102" s="45"/>
      <c r="E102" s="45"/>
      <c r="F102" s="45">
        <f t="shared" si="2"/>
        <v>0</v>
      </c>
      <c r="G102" s="45" t="e">
        <f t="shared" si="3"/>
        <v>#DIV/0!</v>
      </c>
      <c r="H102" s="79"/>
      <c r="I102" s="45"/>
    </row>
    <row r="103" spans="1:9" ht="15.5" x14ac:dyDescent="0.35">
      <c r="A103" s="45"/>
      <c r="B103" s="45"/>
      <c r="C103" s="45"/>
      <c r="D103" s="45"/>
      <c r="E103" s="45"/>
      <c r="F103" s="45">
        <f t="shared" si="2"/>
        <v>0</v>
      </c>
      <c r="G103" s="45" t="e">
        <f t="shared" si="3"/>
        <v>#DIV/0!</v>
      </c>
      <c r="H103" s="79"/>
      <c r="I103" s="45"/>
    </row>
    <row r="104" spans="1:9" ht="15.5" x14ac:dyDescent="0.35">
      <c r="A104" s="45"/>
      <c r="B104" s="45"/>
      <c r="C104" s="45"/>
      <c r="D104" s="45"/>
      <c r="E104" s="45"/>
      <c r="F104" s="45">
        <f t="shared" si="2"/>
        <v>0</v>
      </c>
      <c r="G104" s="45" t="e">
        <f t="shared" si="3"/>
        <v>#DIV/0!</v>
      </c>
      <c r="H104" s="79"/>
      <c r="I104" s="45"/>
    </row>
    <row r="105" spans="1:9" ht="15.5" x14ac:dyDescent="0.35">
      <c r="A105" s="45"/>
      <c r="B105" s="45"/>
      <c r="C105" s="45"/>
      <c r="D105" s="45"/>
      <c r="E105" s="45"/>
      <c r="F105" s="45">
        <f t="shared" si="2"/>
        <v>0</v>
      </c>
      <c r="G105" s="45" t="e">
        <f t="shared" si="3"/>
        <v>#DIV/0!</v>
      </c>
      <c r="H105" s="79"/>
      <c r="I105" s="45"/>
    </row>
    <row r="106" spans="1:9" ht="15.5" x14ac:dyDescent="0.35">
      <c r="A106" s="45"/>
      <c r="B106" s="45"/>
      <c r="C106" s="45"/>
      <c r="D106" s="45"/>
      <c r="E106" s="45"/>
      <c r="F106" s="45">
        <f t="shared" si="2"/>
        <v>0</v>
      </c>
      <c r="G106" s="45" t="e">
        <f t="shared" si="3"/>
        <v>#DIV/0!</v>
      </c>
      <c r="H106" s="79"/>
      <c r="I106" s="45"/>
    </row>
    <row r="107" spans="1:9" ht="15.5" x14ac:dyDescent="0.35">
      <c r="A107" s="45"/>
      <c r="B107" s="45"/>
      <c r="C107" s="45"/>
      <c r="D107" s="45"/>
      <c r="E107" s="45"/>
      <c r="F107" s="45">
        <f t="shared" si="2"/>
        <v>0</v>
      </c>
      <c r="G107" s="45" t="e">
        <f t="shared" si="3"/>
        <v>#DIV/0!</v>
      </c>
      <c r="H107" s="79"/>
      <c r="I107" s="45"/>
    </row>
    <row r="108" spans="1:9" ht="15.5" x14ac:dyDescent="0.35">
      <c r="A108" s="45"/>
      <c r="B108" s="45"/>
      <c r="C108" s="45"/>
      <c r="D108" s="45"/>
      <c r="E108" s="45"/>
      <c r="F108" s="45">
        <f t="shared" si="2"/>
        <v>0</v>
      </c>
      <c r="G108" s="45" t="e">
        <f t="shared" si="3"/>
        <v>#DIV/0!</v>
      </c>
      <c r="H108" s="79"/>
      <c r="I108" s="45"/>
    </row>
    <row r="109" spans="1:9" ht="15.5" x14ac:dyDescent="0.35">
      <c r="A109" s="45"/>
      <c r="B109" s="45"/>
      <c r="C109" s="45"/>
      <c r="D109" s="45"/>
      <c r="E109" s="45"/>
      <c r="F109" s="45">
        <f t="shared" si="2"/>
        <v>0</v>
      </c>
      <c r="G109" s="45" t="e">
        <f t="shared" si="3"/>
        <v>#DIV/0!</v>
      </c>
      <c r="H109" s="79"/>
      <c r="I109" s="45"/>
    </row>
    <row r="110" spans="1:9" ht="15.5" x14ac:dyDescent="0.35">
      <c r="A110" s="45"/>
      <c r="B110" s="45"/>
      <c r="C110" s="45"/>
      <c r="D110" s="45"/>
      <c r="E110" s="45"/>
      <c r="F110" s="45">
        <f t="shared" si="2"/>
        <v>0</v>
      </c>
      <c r="G110" s="45" t="e">
        <f t="shared" si="3"/>
        <v>#DIV/0!</v>
      </c>
      <c r="H110" s="79"/>
      <c r="I110" s="45"/>
    </row>
    <row r="111" spans="1:9" ht="15.5" x14ac:dyDescent="0.35">
      <c r="A111" s="45"/>
      <c r="B111" s="45"/>
      <c r="C111" s="45"/>
      <c r="D111" s="45"/>
      <c r="E111" s="45"/>
      <c r="F111" s="45">
        <f t="shared" si="2"/>
        <v>0</v>
      </c>
      <c r="G111" s="45" t="e">
        <f t="shared" si="3"/>
        <v>#DIV/0!</v>
      </c>
      <c r="H111" s="79"/>
      <c r="I111" s="45"/>
    </row>
    <row r="112" spans="1:9" ht="15.5" x14ac:dyDescent="0.35">
      <c r="A112" s="45"/>
      <c r="B112" s="45"/>
      <c r="C112" s="45"/>
      <c r="D112" s="45"/>
      <c r="E112" s="45"/>
      <c r="F112" s="45">
        <f t="shared" si="2"/>
        <v>0</v>
      </c>
      <c r="G112" s="45" t="e">
        <f t="shared" si="3"/>
        <v>#DIV/0!</v>
      </c>
      <c r="H112" s="79"/>
      <c r="I112" s="45"/>
    </row>
    <row r="113" spans="1:9" ht="15.5" x14ac:dyDescent="0.35">
      <c r="A113" s="45"/>
      <c r="B113" s="45"/>
      <c r="C113" s="45"/>
      <c r="D113" s="45"/>
      <c r="E113" s="45"/>
      <c r="F113" s="45">
        <f t="shared" si="2"/>
        <v>0</v>
      </c>
      <c r="G113" s="45" t="e">
        <f t="shared" si="3"/>
        <v>#DIV/0!</v>
      </c>
      <c r="H113" s="79"/>
      <c r="I113" s="45"/>
    </row>
    <row r="114" spans="1:9" ht="15.5" x14ac:dyDescent="0.35">
      <c r="A114" s="45"/>
      <c r="B114" s="45"/>
      <c r="C114" s="45"/>
      <c r="D114" s="45"/>
      <c r="E114" s="45"/>
      <c r="F114" s="45">
        <f t="shared" si="2"/>
        <v>0</v>
      </c>
      <c r="G114" s="45" t="e">
        <f t="shared" si="3"/>
        <v>#DIV/0!</v>
      </c>
      <c r="H114" s="79"/>
      <c r="I114" s="45"/>
    </row>
    <row r="115" spans="1:9" ht="15.5" x14ac:dyDescent="0.35">
      <c r="A115" s="45"/>
      <c r="B115" s="45"/>
      <c r="C115" s="45"/>
      <c r="D115" s="45"/>
      <c r="E115" s="45"/>
      <c r="F115" s="45">
        <f t="shared" si="2"/>
        <v>0</v>
      </c>
      <c r="G115" s="45" t="e">
        <f t="shared" si="3"/>
        <v>#DIV/0!</v>
      </c>
      <c r="H115" s="79"/>
      <c r="I115" s="45"/>
    </row>
    <row r="116" spans="1:9" ht="15.5" x14ac:dyDescent="0.35">
      <c r="A116" s="45"/>
      <c r="B116" s="45"/>
      <c r="C116" s="45"/>
      <c r="D116" s="45"/>
      <c r="E116" s="45"/>
      <c r="F116" s="45">
        <f t="shared" si="2"/>
        <v>0</v>
      </c>
      <c r="G116" s="45" t="e">
        <f t="shared" si="3"/>
        <v>#DIV/0!</v>
      </c>
      <c r="H116" s="79"/>
      <c r="I116" s="45"/>
    </row>
    <row r="117" spans="1:9" ht="15.5" x14ac:dyDescent="0.35">
      <c r="A117" s="45"/>
      <c r="B117" s="45"/>
      <c r="C117" s="45"/>
      <c r="D117" s="45"/>
      <c r="E117" s="45"/>
      <c r="F117" s="45">
        <f t="shared" si="2"/>
        <v>0</v>
      </c>
      <c r="G117" s="45" t="e">
        <f t="shared" si="3"/>
        <v>#DIV/0!</v>
      </c>
      <c r="H117" s="79"/>
      <c r="I117" s="45"/>
    </row>
    <row r="118" spans="1:9" ht="15.5" x14ac:dyDescent="0.35">
      <c r="A118" s="45"/>
      <c r="B118" s="45"/>
      <c r="C118" s="45"/>
      <c r="D118" s="45"/>
      <c r="E118" s="45"/>
      <c r="F118" s="45">
        <f t="shared" si="2"/>
        <v>0</v>
      </c>
      <c r="G118" s="45" t="e">
        <f t="shared" si="3"/>
        <v>#DIV/0!</v>
      </c>
      <c r="H118" s="79"/>
      <c r="I118" s="45"/>
    </row>
    <row r="119" spans="1:9" ht="15.5" x14ac:dyDescent="0.35">
      <c r="A119" s="45"/>
      <c r="B119" s="45"/>
      <c r="C119" s="45"/>
      <c r="D119" s="45"/>
      <c r="E119" s="45"/>
      <c r="F119" s="45">
        <f t="shared" si="2"/>
        <v>0</v>
      </c>
      <c r="G119" s="45" t="e">
        <f t="shared" si="3"/>
        <v>#DIV/0!</v>
      </c>
      <c r="H119" s="79"/>
      <c r="I119" s="45"/>
    </row>
    <row r="120" spans="1:9" ht="15.5" x14ac:dyDescent="0.35">
      <c r="A120" s="45"/>
      <c r="B120" s="45"/>
      <c r="C120" s="45"/>
      <c r="D120" s="45"/>
      <c r="E120" s="45"/>
      <c r="F120" s="45">
        <f t="shared" si="2"/>
        <v>0</v>
      </c>
      <c r="G120" s="45" t="e">
        <f t="shared" si="3"/>
        <v>#DIV/0!</v>
      </c>
      <c r="H120" s="79"/>
      <c r="I120" s="45"/>
    </row>
    <row r="121" spans="1:9" ht="15.5" x14ac:dyDescent="0.35">
      <c r="A121" s="45"/>
      <c r="B121" s="45"/>
      <c r="C121" s="45"/>
      <c r="D121" s="45"/>
      <c r="E121" s="45"/>
      <c r="F121" s="45">
        <f t="shared" si="2"/>
        <v>0</v>
      </c>
      <c r="G121" s="45" t="e">
        <f t="shared" si="3"/>
        <v>#DIV/0!</v>
      </c>
      <c r="H121" s="79"/>
      <c r="I121" s="45"/>
    </row>
    <row r="122" spans="1:9" ht="15.5" x14ac:dyDescent="0.35">
      <c r="A122" s="45"/>
      <c r="B122" s="45"/>
      <c r="C122" s="45"/>
      <c r="D122" s="45"/>
      <c r="E122" s="45"/>
      <c r="F122" s="45">
        <f t="shared" si="2"/>
        <v>0</v>
      </c>
      <c r="G122" s="45" t="e">
        <f t="shared" si="3"/>
        <v>#DIV/0!</v>
      </c>
      <c r="H122" s="79"/>
      <c r="I122" s="45"/>
    </row>
    <row r="123" spans="1:9" ht="15.5" x14ac:dyDescent="0.35">
      <c r="A123" s="45"/>
      <c r="B123" s="45"/>
      <c r="C123" s="45"/>
      <c r="D123" s="45"/>
      <c r="E123" s="45"/>
      <c r="F123" s="45">
        <f t="shared" si="2"/>
        <v>0</v>
      </c>
      <c r="G123" s="45" t="e">
        <f t="shared" si="3"/>
        <v>#DIV/0!</v>
      </c>
      <c r="H123" s="79"/>
      <c r="I123" s="45"/>
    </row>
    <row r="124" spans="1:9" ht="15.5" x14ac:dyDescent="0.35">
      <c r="A124" s="45"/>
      <c r="B124" s="45"/>
      <c r="C124" s="45"/>
      <c r="D124" s="45"/>
      <c r="E124" s="45"/>
      <c r="F124" s="45">
        <f t="shared" si="2"/>
        <v>0</v>
      </c>
      <c r="G124" s="45" t="e">
        <f t="shared" si="3"/>
        <v>#DIV/0!</v>
      </c>
      <c r="H124" s="79"/>
      <c r="I124" s="45"/>
    </row>
    <row r="125" spans="1:9" ht="15.5" x14ac:dyDescent="0.35">
      <c r="A125" s="45"/>
      <c r="B125" s="45"/>
      <c r="C125" s="45"/>
      <c r="D125" s="45"/>
      <c r="E125" s="45"/>
      <c r="F125" s="45">
        <f t="shared" si="2"/>
        <v>0</v>
      </c>
      <c r="G125" s="45" t="e">
        <f t="shared" si="3"/>
        <v>#DIV/0!</v>
      </c>
      <c r="H125" s="79"/>
      <c r="I125" s="45"/>
    </row>
    <row r="126" spans="1:9" ht="15.5" x14ac:dyDescent="0.35">
      <c r="A126" s="45"/>
      <c r="B126" s="45"/>
      <c r="C126" s="45"/>
      <c r="D126" s="45"/>
      <c r="E126" s="45"/>
      <c r="F126" s="45">
        <f t="shared" si="2"/>
        <v>0</v>
      </c>
      <c r="G126" s="45" t="e">
        <f t="shared" si="3"/>
        <v>#DIV/0!</v>
      </c>
      <c r="H126" s="79"/>
      <c r="I126" s="45"/>
    </row>
    <row r="127" spans="1:9" ht="15.5" x14ac:dyDescent="0.35">
      <c r="A127" s="45"/>
      <c r="B127" s="45"/>
      <c r="C127" s="45"/>
      <c r="D127" s="45"/>
      <c r="E127" s="45"/>
      <c r="F127" s="45">
        <f t="shared" si="2"/>
        <v>0</v>
      </c>
      <c r="G127" s="45" t="e">
        <f t="shared" si="3"/>
        <v>#DIV/0!</v>
      </c>
      <c r="H127" s="79"/>
      <c r="I127" s="45"/>
    </row>
    <row r="128" spans="1:9" ht="15.5" x14ac:dyDescent="0.35">
      <c r="A128" s="45"/>
      <c r="B128" s="45"/>
      <c r="C128" s="45"/>
      <c r="D128" s="45"/>
      <c r="E128" s="45"/>
      <c r="F128" s="45">
        <f t="shared" si="2"/>
        <v>0</v>
      </c>
      <c r="G128" s="45" t="e">
        <f t="shared" si="3"/>
        <v>#DIV/0!</v>
      </c>
      <c r="H128" s="79"/>
      <c r="I128" s="45"/>
    </row>
    <row r="129" spans="1:9" ht="15.5" x14ac:dyDescent="0.35">
      <c r="A129" s="45"/>
      <c r="B129" s="45"/>
      <c r="C129" s="45"/>
      <c r="D129" s="45"/>
      <c r="E129" s="45"/>
      <c r="F129" s="45">
        <f t="shared" si="2"/>
        <v>0</v>
      </c>
      <c r="G129" s="45" t="e">
        <f t="shared" si="3"/>
        <v>#DIV/0!</v>
      </c>
      <c r="H129" s="79"/>
      <c r="I129" s="45"/>
    </row>
    <row r="130" spans="1:9" ht="15.5" x14ac:dyDescent="0.35">
      <c r="A130" s="45"/>
      <c r="B130" s="45"/>
      <c r="C130" s="45"/>
      <c r="D130" s="45"/>
      <c r="E130" s="45"/>
      <c r="F130" s="45">
        <f t="shared" si="2"/>
        <v>0</v>
      </c>
      <c r="G130" s="45" t="e">
        <f t="shared" si="3"/>
        <v>#DIV/0!</v>
      </c>
      <c r="H130" s="79"/>
      <c r="I130" s="45"/>
    </row>
    <row r="131" spans="1:9" ht="15.5" x14ac:dyDescent="0.35">
      <c r="A131" s="45"/>
      <c r="B131" s="45"/>
      <c r="C131" s="45"/>
      <c r="D131" s="45"/>
      <c r="E131" s="45"/>
      <c r="F131" s="45">
        <f t="shared" si="2"/>
        <v>0</v>
      </c>
      <c r="G131" s="45" t="e">
        <f t="shared" si="3"/>
        <v>#DIV/0!</v>
      </c>
      <c r="H131" s="79"/>
      <c r="I131" s="45"/>
    </row>
    <row r="132" spans="1:9" ht="15.5" x14ac:dyDescent="0.35">
      <c r="A132" s="45"/>
      <c r="B132" s="45"/>
      <c r="C132" s="45"/>
      <c r="D132" s="45"/>
      <c r="E132" s="45"/>
      <c r="F132" s="45">
        <f t="shared" si="2"/>
        <v>0</v>
      </c>
      <c r="G132" s="45" t="e">
        <f t="shared" si="3"/>
        <v>#DIV/0!</v>
      </c>
      <c r="H132" s="79"/>
      <c r="I132" s="45"/>
    </row>
    <row r="133" spans="1:9" ht="15.5" x14ac:dyDescent="0.35">
      <c r="A133" s="45"/>
      <c r="B133" s="45"/>
      <c r="C133" s="45"/>
      <c r="D133" s="45"/>
      <c r="E133" s="45"/>
      <c r="F133" s="45">
        <f t="shared" si="2"/>
        <v>0</v>
      </c>
      <c r="G133" s="45" t="e">
        <f t="shared" si="3"/>
        <v>#DIV/0!</v>
      </c>
      <c r="H133" s="79"/>
      <c r="I133" s="45"/>
    </row>
    <row r="134" spans="1:9" ht="15.5" x14ac:dyDescent="0.35">
      <c r="A134" s="45"/>
      <c r="B134" s="45"/>
      <c r="C134" s="45"/>
      <c r="D134" s="45"/>
      <c r="E134" s="45"/>
      <c r="F134" s="45">
        <f t="shared" ref="F134:F197" si="4">D134-E134</f>
        <v>0</v>
      </c>
      <c r="G134" s="45" t="e">
        <f t="shared" ref="G134:G197" si="5">F134/D134*100</f>
        <v>#DIV/0!</v>
      </c>
      <c r="H134" s="79"/>
      <c r="I134" s="45"/>
    </row>
    <row r="135" spans="1:9" ht="15.5" x14ac:dyDescent="0.35">
      <c r="A135" s="45"/>
      <c r="B135" s="45"/>
      <c r="C135" s="45"/>
      <c r="D135" s="45"/>
      <c r="E135" s="45"/>
      <c r="F135" s="45">
        <f t="shared" si="4"/>
        <v>0</v>
      </c>
      <c r="G135" s="45" t="e">
        <f t="shared" si="5"/>
        <v>#DIV/0!</v>
      </c>
      <c r="H135" s="79"/>
      <c r="I135" s="45"/>
    </row>
    <row r="136" spans="1:9" ht="15.5" x14ac:dyDescent="0.35">
      <c r="A136" s="45"/>
      <c r="B136" s="45"/>
      <c r="C136" s="45"/>
      <c r="D136" s="45"/>
      <c r="E136" s="45"/>
      <c r="F136" s="45">
        <f t="shared" si="4"/>
        <v>0</v>
      </c>
      <c r="G136" s="45" t="e">
        <f t="shared" si="5"/>
        <v>#DIV/0!</v>
      </c>
      <c r="H136" s="79"/>
      <c r="I136" s="45"/>
    </row>
    <row r="137" spans="1:9" ht="15.5" x14ac:dyDescent="0.35">
      <c r="A137" s="45"/>
      <c r="B137" s="45"/>
      <c r="C137" s="45"/>
      <c r="D137" s="45"/>
      <c r="E137" s="45"/>
      <c r="F137" s="45">
        <f t="shared" si="4"/>
        <v>0</v>
      </c>
      <c r="G137" s="45" t="e">
        <f t="shared" si="5"/>
        <v>#DIV/0!</v>
      </c>
      <c r="H137" s="79"/>
      <c r="I137" s="45"/>
    </row>
    <row r="138" spans="1:9" ht="15.5" x14ac:dyDescent="0.35">
      <c r="A138" s="45"/>
      <c r="B138" s="45"/>
      <c r="C138" s="45"/>
      <c r="D138" s="45"/>
      <c r="E138" s="45"/>
      <c r="F138" s="45">
        <f t="shared" si="4"/>
        <v>0</v>
      </c>
      <c r="G138" s="45" t="e">
        <f t="shared" si="5"/>
        <v>#DIV/0!</v>
      </c>
      <c r="H138" s="79"/>
      <c r="I138" s="45"/>
    </row>
    <row r="139" spans="1:9" ht="15.5" x14ac:dyDescent="0.35">
      <c r="A139" s="45"/>
      <c r="B139" s="45"/>
      <c r="C139" s="45"/>
      <c r="D139" s="45"/>
      <c r="E139" s="45"/>
      <c r="F139" s="45">
        <f t="shared" si="4"/>
        <v>0</v>
      </c>
      <c r="G139" s="45" t="e">
        <f t="shared" si="5"/>
        <v>#DIV/0!</v>
      </c>
      <c r="H139" s="79"/>
      <c r="I139" s="45"/>
    </row>
    <row r="140" spans="1:9" ht="15.5" x14ac:dyDescent="0.35">
      <c r="A140" s="45"/>
      <c r="B140" s="45"/>
      <c r="C140" s="45"/>
      <c r="D140" s="45"/>
      <c r="E140" s="45"/>
      <c r="F140" s="45">
        <f t="shared" si="4"/>
        <v>0</v>
      </c>
      <c r="G140" s="45" t="e">
        <f t="shared" si="5"/>
        <v>#DIV/0!</v>
      </c>
      <c r="H140" s="79"/>
      <c r="I140" s="45"/>
    </row>
    <row r="141" spans="1:9" ht="15.5" x14ac:dyDescent="0.35">
      <c r="A141" s="45"/>
      <c r="B141" s="45"/>
      <c r="C141" s="45"/>
      <c r="D141" s="45"/>
      <c r="E141" s="45"/>
      <c r="F141" s="45">
        <f t="shared" si="4"/>
        <v>0</v>
      </c>
      <c r="G141" s="45" t="e">
        <f t="shared" si="5"/>
        <v>#DIV/0!</v>
      </c>
      <c r="H141" s="79"/>
      <c r="I141" s="45"/>
    </row>
    <row r="142" spans="1:9" ht="15.5" x14ac:dyDescent="0.35">
      <c r="A142" s="45"/>
      <c r="B142" s="45"/>
      <c r="C142" s="45"/>
      <c r="D142" s="45"/>
      <c r="E142" s="45"/>
      <c r="F142" s="45">
        <f t="shared" si="4"/>
        <v>0</v>
      </c>
      <c r="G142" s="45" t="e">
        <f t="shared" si="5"/>
        <v>#DIV/0!</v>
      </c>
      <c r="H142" s="79"/>
      <c r="I142" s="45"/>
    </row>
    <row r="143" spans="1:9" ht="15.5" x14ac:dyDescent="0.35">
      <c r="A143" s="45"/>
      <c r="B143" s="45"/>
      <c r="C143" s="45"/>
      <c r="D143" s="45"/>
      <c r="E143" s="45"/>
      <c r="F143" s="45">
        <f t="shared" si="4"/>
        <v>0</v>
      </c>
      <c r="G143" s="45" t="e">
        <f t="shared" si="5"/>
        <v>#DIV/0!</v>
      </c>
      <c r="H143" s="79"/>
      <c r="I143" s="45"/>
    </row>
    <row r="144" spans="1:9" ht="15.5" x14ac:dyDescent="0.35">
      <c r="A144" s="45"/>
      <c r="B144" s="45"/>
      <c r="C144" s="45"/>
      <c r="D144" s="45"/>
      <c r="E144" s="45"/>
      <c r="F144" s="45">
        <f t="shared" si="4"/>
        <v>0</v>
      </c>
      <c r="G144" s="45" t="e">
        <f t="shared" si="5"/>
        <v>#DIV/0!</v>
      </c>
      <c r="H144" s="79"/>
      <c r="I144" s="45"/>
    </row>
    <row r="145" spans="1:9" ht="15.5" x14ac:dyDescent="0.35">
      <c r="A145" s="45"/>
      <c r="B145" s="45"/>
      <c r="C145" s="45"/>
      <c r="D145" s="45"/>
      <c r="E145" s="45"/>
      <c r="F145" s="45">
        <f t="shared" si="4"/>
        <v>0</v>
      </c>
      <c r="G145" s="45" t="e">
        <f t="shared" si="5"/>
        <v>#DIV/0!</v>
      </c>
      <c r="H145" s="79"/>
      <c r="I145" s="45"/>
    </row>
    <row r="146" spans="1:9" ht="15.5" x14ac:dyDescent="0.35">
      <c r="A146" s="45"/>
      <c r="B146" s="45"/>
      <c r="C146" s="45"/>
      <c r="D146" s="45"/>
      <c r="E146" s="45"/>
      <c r="F146" s="45">
        <f t="shared" si="4"/>
        <v>0</v>
      </c>
      <c r="G146" s="45" t="e">
        <f t="shared" si="5"/>
        <v>#DIV/0!</v>
      </c>
      <c r="H146" s="79"/>
      <c r="I146" s="45"/>
    </row>
    <row r="147" spans="1:9" ht="15.5" x14ac:dyDescent="0.35">
      <c r="A147" s="45"/>
      <c r="B147" s="45"/>
      <c r="C147" s="45"/>
      <c r="D147" s="45"/>
      <c r="E147" s="45"/>
      <c r="F147" s="45">
        <f t="shared" si="4"/>
        <v>0</v>
      </c>
      <c r="G147" s="45" t="e">
        <f t="shared" si="5"/>
        <v>#DIV/0!</v>
      </c>
      <c r="H147" s="79"/>
      <c r="I147" s="45"/>
    </row>
    <row r="148" spans="1:9" ht="15.5" x14ac:dyDescent="0.35">
      <c r="A148" s="45"/>
      <c r="B148" s="45"/>
      <c r="C148" s="45"/>
      <c r="D148" s="45"/>
      <c r="E148" s="45"/>
      <c r="F148" s="45">
        <f t="shared" si="4"/>
        <v>0</v>
      </c>
      <c r="G148" s="45" t="e">
        <f t="shared" si="5"/>
        <v>#DIV/0!</v>
      </c>
      <c r="H148" s="79"/>
      <c r="I148" s="45"/>
    </row>
    <row r="149" spans="1:9" ht="15.5" x14ac:dyDescent="0.35">
      <c r="A149" s="45"/>
      <c r="B149" s="45"/>
      <c r="C149" s="45"/>
      <c r="D149" s="45"/>
      <c r="E149" s="45"/>
      <c r="F149" s="45">
        <f t="shared" si="4"/>
        <v>0</v>
      </c>
      <c r="G149" s="45" t="e">
        <f t="shared" si="5"/>
        <v>#DIV/0!</v>
      </c>
      <c r="H149" s="79"/>
      <c r="I149" s="45"/>
    </row>
    <row r="150" spans="1:9" ht="15.5" x14ac:dyDescent="0.35">
      <c r="A150" s="45"/>
      <c r="B150" s="45"/>
      <c r="C150" s="45"/>
      <c r="D150" s="45"/>
      <c r="E150" s="45"/>
      <c r="F150" s="45">
        <f t="shared" si="4"/>
        <v>0</v>
      </c>
      <c r="G150" s="45" t="e">
        <f t="shared" si="5"/>
        <v>#DIV/0!</v>
      </c>
      <c r="H150" s="79"/>
      <c r="I150" s="45"/>
    </row>
    <row r="151" spans="1:9" ht="15.5" x14ac:dyDescent="0.35">
      <c r="A151" s="45"/>
      <c r="B151" s="45"/>
      <c r="C151" s="45"/>
      <c r="D151" s="45"/>
      <c r="E151" s="45"/>
      <c r="F151" s="45">
        <f t="shared" si="4"/>
        <v>0</v>
      </c>
      <c r="G151" s="45" t="e">
        <f t="shared" si="5"/>
        <v>#DIV/0!</v>
      </c>
      <c r="H151" s="79"/>
      <c r="I151" s="45"/>
    </row>
    <row r="152" spans="1:9" ht="15.5" x14ac:dyDescent="0.35">
      <c r="A152" s="45"/>
      <c r="B152" s="45"/>
      <c r="C152" s="45"/>
      <c r="D152" s="45"/>
      <c r="E152" s="45"/>
      <c r="F152" s="45">
        <f t="shared" si="4"/>
        <v>0</v>
      </c>
      <c r="G152" s="45" t="e">
        <f t="shared" si="5"/>
        <v>#DIV/0!</v>
      </c>
      <c r="H152" s="79"/>
      <c r="I152" s="45"/>
    </row>
    <row r="153" spans="1:9" ht="15.5" x14ac:dyDescent="0.35">
      <c r="A153" s="45"/>
      <c r="B153" s="45"/>
      <c r="C153" s="45"/>
      <c r="D153" s="45"/>
      <c r="E153" s="45"/>
      <c r="F153" s="45">
        <f t="shared" si="4"/>
        <v>0</v>
      </c>
      <c r="G153" s="45" t="e">
        <f t="shared" si="5"/>
        <v>#DIV/0!</v>
      </c>
      <c r="H153" s="79"/>
      <c r="I153" s="45"/>
    </row>
    <row r="154" spans="1:9" ht="15.5" x14ac:dyDescent="0.35">
      <c r="A154" s="45"/>
      <c r="B154" s="45"/>
      <c r="C154" s="45"/>
      <c r="D154" s="45"/>
      <c r="E154" s="45"/>
      <c r="F154" s="45">
        <f t="shared" si="4"/>
        <v>0</v>
      </c>
      <c r="G154" s="45" t="e">
        <f t="shared" si="5"/>
        <v>#DIV/0!</v>
      </c>
      <c r="H154" s="79"/>
      <c r="I154" s="45"/>
    </row>
    <row r="155" spans="1:9" ht="15.5" x14ac:dyDescent="0.35">
      <c r="A155" s="45"/>
      <c r="B155" s="45"/>
      <c r="C155" s="45"/>
      <c r="D155" s="45"/>
      <c r="E155" s="45"/>
      <c r="F155" s="45">
        <f t="shared" si="4"/>
        <v>0</v>
      </c>
      <c r="G155" s="45" t="e">
        <f t="shared" si="5"/>
        <v>#DIV/0!</v>
      </c>
      <c r="H155" s="79"/>
      <c r="I155" s="45"/>
    </row>
    <row r="156" spans="1:9" ht="15.5" x14ac:dyDescent="0.35">
      <c r="A156" s="45"/>
      <c r="B156" s="45"/>
      <c r="C156" s="45"/>
      <c r="D156" s="45"/>
      <c r="E156" s="45"/>
      <c r="F156" s="45">
        <f t="shared" si="4"/>
        <v>0</v>
      </c>
      <c r="G156" s="45" t="e">
        <f t="shared" si="5"/>
        <v>#DIV/0!</v>
      </c>
      <c r="H156" s="79"/>
      <c r="I156" s="45"/>
    </row>
    <row r="157" spans="1:9" ht="15.5" x14ac:dyDescent="0.35">
      <c r="A157" s="45"/>
      <c r="B157" s="45"/>
      <c r="C157" s="45"/>
      <c r="D157" s="45"/>
      <c r="E157" s="45"/>
      <c r="F157" s="45">
        <f t="shared" si="4"/>
        <v>0</v>
      </c>
      <c r="G157" s="45" t="e">
        <f t="shared" si="5"/>
        <v>#DIV/0!</v>
      </c>
      <c r="H157" s="79"/>
      <c r="I157" s="45"/>
    </row>
    <row r="158" spans="1:9" ht="15.5" x14ac:dyDescent="0.35">
      <c r="A158" s="45"/>
      <c r="B158" s="45"/>
      <c r="C158" s="45"/>
      <c r="D158" s="45"/>
      <c r="E158" s="45"/>
      <c r="F158" s="45">
        <f t="shared" si="4"/>
        <v>0</v>
      </c>
      <c r="G158" s="45" t="e">
        <f t="shared" si="5"/>
        <v>#DIV/0!</v>
      </c>
      <c r="H158" s="79"/>
      <c r="I158" s="45"/>
    </row>
    <row r="159" spans="1:9" ht="15.5" x14ac:dyDescent="0.35">
      <c r="A159" s="45"/>
      <c r="B159" s="45"/>
      <c r="C159" s="45"/>
      <c r="D159" s="45"/>
      <c r="E159" s="45"/>
      <c r="F159" s="45">
        <f t="shared" si="4"/>
        <v>0</v>
      </c>
      <c r="G159" s="45" t="e">
        <f t="shared" si="5"/>
        <v>#DIV/0!</v>
      </c>
      <c r="H159" s="79"/>
      <c r="I159" s="45"/>
    </row>
    <row r="160" spans="1:9" ht="15.5" x14ac:dyDescent="0.35">
      <c r="A160" s="45"/>
      <c r="B160" s="45"/>
      <c r="C160" s="45"/>
      <c r="D160" s="45"/>
      <c r="E160" s="45"/>
      <c r="F160" s="45">
        <f t="shared" si="4"/>
        <v>0</v>
      </c>
      <c r="G160" s="45" t="e">
        <f t="shared" si="5"/>
        <v>#DIV/0!</v>
      </c>
      <c r="H160" s="79"/>
      <c r="I160" s="45"/>
    </row>
    <row r="161" spans="1:9" ht="15.5" x14ac:dyDescent="0.35">
      <c r="A161" s="45"/>
      <c r="B161" s="45"/>
      <c r="C161" s="45"/>
      <c r="D161" s="45"/>
      <c r="E161" s="45"/>
      <c r="F161" s="45">
        <f t="shared" si="4"/>
        <v>0</v>
      </c>
      <c r="G161" s="45" t="e">
        <f t="shared" si="5"/>
        <v>#DIV/0!</v>
      </c>
      <c r="H161" s="79"/>
      <c r="I161" s="45"/>
    </row>
    <row r="162" spans="1:9" ht="15.5" x14ac:dyDescent="0.35">
      <c r="A162" s="45"/>
      <c r="B162" s="45"/>
      <c r="C162" s="45"/>
      <c r="D162" s="45"/>
      <c r="E162" s="45"/>
      <c r="F162" s="45">
        <f t="shared" si="4"/>
        <v>0</v>
      </c>
      <c r="G162" s="45" t="e">
        <f t="shared" si="5"/>
        <v>#DIV/0!</v>
      </c>
      <c r="H162" s="79"/>
      <c r="I162" s="45"/>
    </row>
    <row r="163" spans="1:9" ht="15.5" x14ac:dyDescent="0.35">
      <c r="A163" s="45"/>
      <c r="B163" s="45"/>
      <c r="C163" s="45"/>
      <c r="D163" s="45"/>
      <c r="E163" s="45"/>
      <c r="F163" s="45">
        <f t="shared" si="4"/>
        <v>0</v>
      </c>
      <c r="G163" s="45" t="e">
        <f t="shared" si="5"/>
        <v>#DIV/0!</v>
      </c>
      <c r="H163" s="79"/>
      <c r="I163" s="45"/>
    </row>
    <row r="164" spans="1:9" ht="15.5" x14ac:dyDescent="0.35">
      <c r="A164" s="45"/>
      <c r="B164" s="45"/>
      <c r="C164" s="45"/>
      <c r="D164" s="45"/>
      <c r="E164" s="45"/>
      <c r="F164" s="45">
        <f t="shared" si="4"/>
        <v>0</v>
      </c>
      <c r="G164" s="45" t="e">
        <f t="shared" si="5"/>
        <v>#DIV/0!</v>
      </c>
      <c r="H164" s="79"/>
      <c r="I164" s="45"/>
    </row>
    <row r="165" spans="1:9" ht="15.5" x14ac:dyDescent="0.35">
      <c r="A165" s="45"/>
      <c r="B165" s="45"/>
      <c r="C165" s="45"/>
      <c r="D165" s="45"/>
      <c r="E165" s="45"/>
      <c r="F165" s="45">
        <f t="shared" si="4"/>
        <v>0</v>
      </c>
      <c r="G165" s="45" t="e">
        <f t="shared" si="5"/>
        <v>#DIV/0!</v>
      </c>
      <c r="H165" s="79"/>
      <c r="I165" s="45"/>
    </row>
    <row r="166" spans="1:9" ht="15.5" x14ac:dyDescent="0.35">
      <c r="A166" s="45"/>
      <c r="B166" s="45"/>
      <c r="C166" s="45"/>
      <c r="D166" s="45"/>
      <c r="E166" s="45"/>
      <c r="F166" s="45">
        <f t="shared" si="4"/>
        <v>0</v>
      </c>
      <c r="G166" s="45" t="e">
        <f t="shared" si="5"/>
        <v>#DIV/0!</v>
      </c>
      <c r="H166" s="79"/>
      <c r="I166" s="45"/>
    </row>
    <row r="167" spans="1:9" ht="15.5" x14ac:dyDescent="0.35">
      <c r="A167" s="45"/>
      <c r="B167" s="45"/>
      <c r="C167" s="45"/>
      <c r="D167" s="45"/>
      <c r="E167" s="45"/>
      <c r="F167" s="45">
        <f t="shared" si="4"/>
        <v>0</v>
      </c>
      <c r="G167" s="45" t="e">
        <f t="shared" si="5"/>
        <v>#DIV/0!</v>
      </c>
      <c r="H167" s="79"/>
      <c r="I167" s="45"/>
    </row>
    <row r="168" spans="1:9" ht="15.5" x14ac:dyDescent="0.35">
      <c r="A168" s="45"/>
      <c r="B168" s="45"/>
      <c r="C168" s="45"/>
      <c r="D168" s="45"/>
      <c r="E168" s="45"/>
      <c r="F168" s="45">
        <f t="shared" si="4"/>
        <v>0</v>
      </c>
      <c r="G168" s="45" t="e">
        <f t="shared" si="5"/>
        <v>#DIV/0!</v>
      </c>
      <c r="H168" s="79"/>
      <c r="I168" s="45"/>
    </row>
    <row r="169" spans="1:9" ht="15.5" x14ac:dyDescent="0.35">
      <c r="A169" s="45"/>
      <c r="B169" s="45"/>
      <c r="C169" s="45"/>
      <c r="D169" s="45"/>
      <c r="E169" s="45"/>
      <c r="F169" s="45">
        <f t="shared" si="4"/>
        <v>0</v>
      </c>
      <c r="G169" s="45" t="e">
        <f t="shared" si="5"/>
        <v>#DIV/0!</v>
      </c>
      <c r="H169" s="79"/>
      <c r="I169" s="45"/>
    </row>
    <row r="170" spans="1:9" ht="15.5" x14ac:dyDescent="0.35">
      <c r="A170" s="45"/>
      <c r="B170" s="45"/>
      <c r="C170" s="45"/>
      <c r="D170" s="45"/>
      <c r="E170" s="45"/>
      <c r="F170" s="45">
        <f t="shared" si="4"/>
        <v>0</v>
      </c>
      <c r="G170" s="45" t="e">
        <f t="shared" si="5"/>
        <v>#DIV/0!</v>
      </c>
      <c r="H170" s="79"/>
      <c r="I170" s="45"/>
    </row>
    <row r="171" spans="1:9" ht="15.5" x14ac:dyDescent="0.35">
      <c r="A171" s="45"/>
      <c r="B171" s="45"/>
      <c r="C171" s="45"/>
      <c r="D171" s="45"/>
      <c r="E171" s="45"/>
      <c r="F171" s="45">
        <f t="shared" si="4"/>
        <v>0</v>
      </c>
      <c r="G171" s="45" t="e">
        <f t="shared" si="5"/>
        <v>#DIV/0!</v>
      </c>
      <c r="H171" s="79"/>
      <c r="I171" s="45"/>
    </row>
    <row r="172" spans="1:9" ht="15.5" x14ac:dyDescent="0.35">
      <c r="A172" s="45"/>
      <c r="B172" s="45"/>
      <c r="C172" s="45"/>
      <c r="D172" s="45"/>
      <c r="E172" s="45"/>
      <c r="F172" s="45">
        <f t="shared" si="4"/>
        <v>0</v>
      </c>
      <c r="G172" s="45" t="e">
        <f t="shared" si="5"/>
        <v>#DIV/0!</v>
      </c>
      <c r="H172" s="79"/>
      <c r="I172" s="45"/>
    </row>
    <row r="173" spans="1:9" ht="15.5" x14ac:dyDescent="0.35">
      <c r="A173" s="45"/>
      <c r="B173" s="45"/>
      <c r="C173" s="45"/>
      <c r="D173" s="45"/>
      <c r="E173" s="45"/>
      <c r="F173" s="45">
        <f t="shared" si="4"/>
        <v>0</v>
      </c>
      <c r="G173" s="45" t="e">
        <f t="shared" si="5"/>
        <v>#DIV/0!</v>
      </c>
      <c r="H173" s="79"/>
      <c r="I173" s="45"/>
    </row>
    <row r="174" spans="1:9" ht="15.5" x14ac:dyDescent="0.35">
      <c r="A174" s="45"/>
      <c r="B174" s="45"/>
      <c r="C174" s="45"/>
      <c r="D174" s="45"/>
      <c r="E174" s="45"/>
      <c r="F174" s="45">
        <f t="shared" si="4"/>
        <v>0</v>
      </c>
      <c r="G174" s="45" t="e">
        <f t="shared" si="5"/>
        <v>#DIV/0!</v>
      </c>
      <c r="H174" s="79"/>
      <c r="I174" s="45"/>
    </row>
    <row r="175" spans="1:9" ht="15.5" x14ac:dyDescent="0.35">
      <c r="A175" s="45"/>
      <c r="B175" s="45"/>
      <c r="C175" s="45"/>
      <c r="D175" s="45"/>
      <c r="E175" s="45"/>
      <c r="F175" s="45">
        <f t="shared" si="4"/>
        <v>0</v>
      </c>
      <c r="G175" s="45" t="e">
        <f t="shared" si="5"/>
        <v>#DIV/0!</v>
      </c>
      <c r="H175" s="79"/>
      <c r="I175" s="45"/>
    </row>
    <row r="176" spans="1:9" ht="15.5" x14ac:dyDescent="0.35">
      <c r="A176" s="45"/>
      <c r="B176" s="45"/>
      <c r="C176" s="45"/>
      <c r="D176" s="45"/>
      <c r="E176" s="45"/>
      <c r="F176" s="45">
        <f t="shared" si="4"/>
        <v>0</v>
      </c>
      <c r="G176" s="45" t="e">
        <f t="shared" si="5"/>
        <v>#DIV/0!</v>
      </c>
      <c r="H176" s="79"/>
      <c r="I176" s="45"/>
    </row>
    <row r="177" spans="1:9" ht="15.5" x14ac:dyDescent="0.35">
      <c r="A177" s="45"/>
      <c r="B177" s="45"/>
      <c r="C177" s="45"/>
      <c r="D177" s="45"/>
      <c r="E177" s="45"/>
      <c r="F177" s="45">
        <f t="shared" si="4"/>
        <v>0</v>
      </c>
      <c r="G177" s="45" t="e">
        <f t="shared" si="5"/>
        <v>#DIV/0!</v>
      </c>
      <c r="H177" s="79"/>
      <c r="I177" s="45"/>
    </row>
    <row r="178" spans="1:9" ht="15.5" x14ac:dyDescent="0.35">
      <c r="A178" s="45"/>
      <c r="B178" s="45"/>
      <c r="C178" s="45"/>
      <c r="D178" s="45"/>
      <c r="E178" s="45"/>
      <c r="F178" s="45">
        <f t="shared" si="4"/>
        <v>0</v>
      </c>
      <c r="G178" s="45" t="e">
        <f t="shared" si="5"/>
        <v>#DIV/0!</v>
      </c>
      <c r="H178" s="79"/>
      <c r="I178" s="45"/>
    </row>
    <row r="179" spans="1:9" ht="15.5" x14ac:dyDescent="0.35">
      <c r="A179" s="45"/>
      <c r="B179" s="45"/>
      <c r="C179" s="45"/>
      <c r="D179" s="45"/>
      <c r="E179" s="45"/>
      <c r="F179" s="45">
        <f t="shared" si="4"/>
        <v>0</v>
      </c>
      <c r="G179" s="45" t="e">
        <f t="shared" si="5"/>
        <v>#DIV/0!</v>
      </c>
      <c r="H179" s="79"/>
      <c r="I179" s="45"/>
    </row>
    <row r="180" spans="1:9" ht="15.5" x14ac:dyDescent="0.35">
      <c r="A180" s="45"/>
      <c r="B180" s="45"/>
      <c r="C180" s="45"/>
      <c r="D180" s="45"/>
      <c r="E180" s="45"/>
      <c r="F180" s="45">
        <f t="shared" si="4"/>
        <v>0</v>
      </c>
      <c r="G180" s="45" t="e">
        <f t="shared" si="5"/>
        <v>#DIV/0!</v>
      </c>
      <c r="H180" s="79"/>
      <c r="I180" s="45"/>
    </row>
    <row r="181" spans="1:9" ht="15.5" x14ac:dyDescent="0.35">
      <c r="A181" s="45"/>
      <c r="B181" s="45"/>
      <c r="C181" s="45"/>
      <c r="D181" s="45"/>
      <c r="E181" s="45"/>
      <c r="F181" s="45">
        <f t="shared" si="4"/>
        <v>0</v>
      </c>
      <c r="G181" s="45" t="e">
        <f t="shared" si="5"/>
        <v>#DIV/0!</v>
      </c>
      <c r="H181" s="79"/>
      <c r="I181" s="45"/>
    </row>
    <row r="182" spans="1:9" ht="15.5" x14ac:dyDescent="0.35">
      <c r="A182" s="45"/>
      <c r="B182" s="45"/>
      <c r="C182" s="45"/>
      <c r="D182" s="45"/>
      <c r="E182" s="45"/>
      <c r="F182" s="45">
        <f t="shared" si="4"/>
        <v>0</v>
      </c>
      <c r="G182" s="45" t="e">
        <f t="shared" si="5"/>
        <v>#DIV/0!</v>
      </c>
      <c r="H182" s="79"/>
      <c r="I182" s="45"/>
    </row>
    <row r="183" spans="1:9" ht="15.5" x14ac:dyDescent="0.35">
      <c r="A183" s="45"/>
      <c r="B183" s="45"/>
      <c r="C183" s="45"/>
      <c r="D183" s="45"/>
      <c r="E183" s="45"/>
      <c r="F183" s="45">
        <f t="shared" si="4"/>
        <v>0</v>
      </c>
      <c r="G183" s="45" t="e">
        <f t="shared" si="5"/>
        <v>#DIV/0!</v>
      </c>
      <c r="H183" s="79"/>
      <c r="I183" s="45"/>
    </row>
    <row r="184" spans="1:9" ht="15.5" x14ac:dyDescent="0.35">
      <c r="A184" s="45"/>
      <c r="B184" s="45"/>
      <c r="C184" s="45"/>
      <c r="D184" s="45"/>
      <c r="E184" s="45"/>
      <c r="F184" s="45">
        <f t="shared" si="4"/>
        <v>0</v>
      </c>
      <c r="G184" s="45" t="e">
        <f t="shared" si="5"/>
        <v>#DIV/0!</v>
      </c>
      <c r="H184" s="79"/>
      <c r="I184" s="45"/>
    </row>
    <row r="185" spans="1:9" ht="15.5" x14ac:dyDescent="0.35">
      <c r="A185" s="45"/>
      <c r="B185" s="45"/>
      <c r="C185" s="45"/>
      <c r="D185" s="45"/>
      <c r="E185" s="45"/>
      <c r="F185" s="45">
        <f t="shared" si="4"/>
        <v>0</v>
      </c>
      <c r="G185" s="45" t="e">
        <f t="shared" si="5"/>
        <v>#DIV/0!</v>
      </c>
      <c r="H185" s="79"/>
      <c r="I185" s="45"/>
    </row>
    <row r="186" spans="1:9" ht="15.5" x14ac:dyDescent="0.35">
      <c r="A186" s="45"/>
      <c r="B186" s="45"/>
      <c r="C186" s="45"/>
      <c r="D186" s="45"/>
      <c r="E186" s="45"/>
      <c r="F186" s="45">
        <f t="shared" si="4"/>
        <v>0</v>
      </c>
      <c r="G186" s="45" t="e">
        <f t="shared" si="5"/>
        <v>#DIV/0!</v>
      </c>
      <c r="H186" s="79"/>
      <c r="I186" s="45"/>
    </row>
    <row r="187" spans="1:9" ht="15.5" x14ac:dyDescent="0.35">
      <c r="A187" s="45"/>
      <c r="B187" s="45"/>
      <c r="C187" s="45"/>
      <c r="D187" s="45"/>
      <c r="E187" s="45"/>
      <c r="F187" s="45">
        <f t="shared" si="4"/>
        <v>0</v>
      </c>
      <c r="G187" s="45" t="e">
        <f t="shared" si="5"/>
        <v>#DIV/0!</v>
      </c>
      <c r="H187" s="79"/>
      <c r="I187" s="45"/>
    </row>
    <row r="188" spans="1:9" ht="15.5" x14ac:dyDescent="0.35">
      <c r="A188" s="45"/>
      <c r="B188" s="45"/>
      <c r="C188" s="45"/>
      <c r="D188" s="45"/>
      <c r="E188" s="45"/>
      <c r="F188" s="45">
        <f t="shared" si="4"/>
        <v>0</v>
      </c>
      <c r="G188" s="45" t="e">
        <f t="shared" si="5"/>
        <v>#DIV/0!</v>
      </c>
      <c r="H188" s="79"/>
      <c r="I188" s="45"/>
    </row>
    <row r="189" spans="1:9" ht="15.5" x14ac:dyDescent="0.35">
      <c r="A189" s="45"/>
      <c r="B189" s="45"/>
      <c r="C189" s="45"/>
      <c r="D189" s="45"/>
      <c r="E189" s="45"/>
      <c r="F189" s="45">
        <f t="shared" si="4"/>
        <v>0</v>
      </c>
      <c r="G189" s="45" t="e">
        <f t="shared" si="5"/>
        <v>#DIV/0!</v>
      </c>
      <c r="H189" s="79"/>
      <c r="I189" s="45"/>
    </row>
    <row r="190" spans="1:9" ht="15.5" x14ac:dyDescent="0.35">
      <c r="A190" s="45"/>
      <c r="B190" s="45"/>
      <c r="C190" s="45"/>
      <c r="D190" s="45"/>
      <c r="E190" s="45"/>
      <c r="F190" s="45">
        <f t="shared" si="4"/>
        <v>0</v>
      </c>
      <c r="G190" s="45" t="e">
        <f t="shared" si="5"/>
        <v>#DIV/0!</v>
      </c>
      <c r="H190" s="79"/>
      <c r="I190" s="45"/>
    </row>
    <row r="191" spans="1:9" ht="15.5" x14ac:dyDescent="0.35">
      <c r="A191" s="45"/>
      <c r="B191" s="45"/>
      <c r="C191" s="45"/>
      <c r="D191" s="45"/>
      <c r="E191" s="45"/>
      <c r="F191" s="45">
        <f t="shared" si="4"/>
        <v>0</v>
      </c>
      <c r="G191" s="45" t="e">
        <f t="shared" si="5"/>
        <v>#DIV/0!</v>
      </c>
      <c r="H191" s="79"/>
      <c r="I191" s="45"/>
    </row>
    <row r="192" spans="1:9" ht="15.5" x14ac:dyDescent="0.35">
      <c r="A192" s="45"/>
      <c r="B192" s="45"/>
      <c r="C192" s="45"/>
      <c r="D192" s="45"/>
      <c r="E192" s="45"/>
      <c r="F192" s="45">
        <f t="shared" si="4"/>
        <v>0</v>
      </c>
      <c r="G192" s="45" t="e">
        <f t="shared" si="5"/>
        <v>#DIV/0!</v>
      </c>
      <c r="H192" s="79"/>
      <c r="I192" s="45"/>
    </row>
    <row r="193" spans="1:9" ht="15.5" x14ac:dyDescent="0.35">
      <c r="A193" s="45"/>
      <c r="B193" s="45"/>
      <c r="C193" s="45"/>
      <c r="D193" s="45"/>
      <c r="E193" s="45"/>
      <c r="F193" s="45">
        <f t="shared" si="4"/>
        <v>0</v>
      </c>
      <c r="G193" s="45" t="e">
        <f t="shared" si="5"/>
        <v>#DIV/0!</v>
      </c>
      <c r="H193" s="79"/>
      <c r="I193" s="45"/>
    </row>
    <row r="194" spans="1:9" ht="15.5" x14ac:dyDescent="0.35">
      <c r="A194" s="45"/>
      <c r="B194" s="45"/>
      <c r="C194" s="45"/>
      <c r="D194" s="45"/>
      <c r="E194" s="45"/>
      <c r="F194" s="45">
        <f t="shared" si="4"/>
        <v>0</v>
      </c>
      <c r="G194" s="45" t="e">
        <f t="shared" si="5"/>
        <v>#DIV/0!</v>
      </c>
      <c r="H194" s="79"/>
      <c r="I194" s="45"/>
    </row>
    <row r="195" spans="1:9" ht="15.5" x14ac:dyDescent="0.35">
      <c r="A195" s="45"/>
      <c r="B195" s="45"/>
      <c r="C195" s="45"/>
      <c r="D195" s="45"/>
      <c r="E195" s="45"/>
      <c r="F195" s="45">
        <f t="shared" si="4"/>
        <v>0</v>
      </c>
      <c r="G195" s="45" t="e">
        <f t="shared" si="5"/>
        <v>#DIV/0!</v>
      </c>
      <c r="H195" s="79"/>
      <c r="I195" s="45"/>
    </row>
    <row r="196" spans="1:9" ht="15.5" x14ac:dyDescent="0.35">
      <c r="A196" s="45"/>
      <c r="B196" s="45"/>
      <c r="C196" s="45"/>
      <c r="D196" s="45"/>
      <c r="E196" s="45"/>
      <c r="F196" s="45">
        <f t="shared" si="4"/>
        <v>0</v>
      </c>
      <c r="G196" s="45" t="e">
        <f t="shared" si="5"/>
        <v>#DIV/0!</v>
      </c>
      <c r="H196" s="79"/>
      <c r="I196" s="45"/>
    </row>
    <row r="197" spans="1:9" ht="15.5" x14ac:dyDescent="0.35">
      <c r="A197" s="45"/>
      <c r="B197" s="45"/>
      <c r="C197" s="45"/>
      <c r="D197" s="45"/>
      <c r="E197" s="45"/>
      <c r="F197" s="45">
        <f t="shared" si="4"/>
        <v>0</v>
      </c>
      <c r="G197" s="45" t="e">
        <f t="shared" si="5"/>
        <v>#DIV/0!</v>
      </c>
      <c r="H197" s="79"/>
      <c r="I197" s="45"/>
    </row>
    <row r="198" spans="1:9" ht="15.5" x14ac:dyDescent="0.35">
      <c r="A198" s="45"/>
      <c r="B198" s="45"/>
      <c r="C198" s="45"/>
      <c r="D198" s="45"/>
      <c r="E198" s="45"/>
      <c r="F198" s="45">
        <f t="shared" ref="F198:F261" si="6">D198-E198</f>
        <v>0</v>
      </c>
      <c r="G198" s="45" t="e">
        <f t="shared" ref="G198:G261" si="7">F198/D198*100</f>
        <v>#DIV/0!</v>
      </c>
      <c r="H198" s="79"/>
      <c r="I198" s="45"/>
    </row>
    <row r="199" spans="1:9" ht="15.5" x14ac:dyDescent="0.35">
      <c r="A199" s="45"/>
      <c r="B199" s="45"/>
      <c r="C199" s="45"/>
      <c r="D199" s="45"/>
      <c r="E199" s="45"/>
      <c r="F199" s="45">
        <f t="shared" si="6"/>
        <v>0</v>
      </c>
      <c r="G199" s="45" t="e">
        <f t="shared" si="7"/>
        <v>#DIV/0!</v>
      </c>
      <c r="H199" s="79"/>
      <c r="I199" s="45"/>
    </row>
    <row r="200" spans="1:9" ht="15.5" x14ac:dyDescent="0.35">
      <c r="A200" s="45"/>
      <c r="B200" s="45"/>
      <c r="C200" s="45"/>
      <c r="D200" s="45"/>
      <c r="E200" s="45"/>
      <c r="F200" s="45">
        <f t="shared" si="6"/>
        <v>0</v>
      </c>
      <c r="G200" s="45" t="e">
        <f t="shared" si="7"/>
        <v>#DIV/0!</v>
      </c>
      <c r="H200" s="79"/>
      <c r="I200" s="45"/>
    </row>
    <row r="201" spans="1:9" ht="15.5" x14ac:dyDescent="0.35">
      <c r="A201" s="45"/>
      <c r="B201" s="45"/>
      <c r="C201" s="45"/>
      <c r="D201" s="45"/>
      <c r="E201" s="45"/>
      <c r="F201" s="45">
        <f t="shared" si="6"/>
        <v>0</v>
      </c>
      <c r="G201" s="45" t="e">
        <f t="shared" si="7"/>
        <v>#DIV/0!</v>
      </c>
      <c r="H201" s="79"/>
      <c r="I201" s="45"/>
    </row>
    <row r="202" spans="1:9" ht="15.5" x14ac:dyDescent="0.35">
      <c r="A202" s="45"/>
      <c r="B202" s="45"/>
      <c r="C202" s="45"/>
      <c r="D202" s="45"/>
      <c r="E202" s="45"/>
      <c r="F202" s="45">
        <f t="shared" si="6"/>
        <v>0</v>
      </c>
      <c r="G202" s="45" t="e">
        <f t="shared" si="7"/>
        <v>#DIV/0!</v>
      </c>
      <c r="H202" s="79"/>
      <c r="I202" s="45"/>
    </row>
    <row r="203" spans="1:9" ht="15.5" x14ac:dyDescent="0.35">
      <c r="A203" s="45"/>
      <c r="B203" s="45"/>
      <c r="C203" s="45"/>
      <c r="D203" s="45"/>
      <c r="E203" s="45"/>
      <c r="F203" s="45">
        <f t="shared" si="6"/>
        <v>0</v>
      </c>
      <c r="G203" s="45" t="e">
        <f t="shared" si="7"/>
        <v>#DIV/0!</v>
      </c>
      <c r="H203" s="79"/>
      <c r="I203" s="45"/>
    </row>
    <row r="204" spans="1:9" ht="15.5" x14ac:dyDescent="0.35">
      <c r="A204" s="45"/>
      <c r="B204" s="45"/>
      <c r="C204" s="45"/>
      <c r="D204" s="45"/>
      <c r="E204" s="45"/>
      <c r="F204" s="45">
        <f t="shared" si="6"/>
        <v>0</v>
      </c>
      <c r="G204" s="45" t="e">
        <f t="shared" si="7"/>
        <v>#DIV/0!</v>
      </c>
      <c r="H204" s="79"/>
      <c r="I204" s="45"/>
    </row>
    <row r="205" spans="1:9" ht="15.5" x14ac:dyDescent="0.35">
      <c r="A205" s="45"/>
      <c r="B205" s="45"/>
      <c r="C205" s="45"/>
      <c r="D205" s="45"/>
      <c r="E205" s="45"/>
      <c r="F205" s="45">
        <f t="shared" si="6"/>
        <v>0</v>
      </c>
      <c r="G205" s="45" t="e">
        <f t="shared" si="7"/>
        <v>#DIV/0!</v>
      </c>
      <c r="H205" s="79"/>
      <c r="I205" s="45"/>
    </row>
    <row r="206" spans="1:9" ht="15.5" x14ac:dyDescent="0.35">
      <c r="A206" s="45"/>
      <c r="B206" s="45"/>
      <c r="C206" s="45"/>
      <c r="D206" s="45"/>
      <c r="E206" s="45"/>
      <c r="F206" s="45">
        <f t="shared" si="6"/>
        <v>0</v>
      </c>
      <c r="G206" s="45" t="e">
        <f t="shared" si="7"/>
        <v>#DIV/0!</v>
      </c>
      <c r="H206" s="79"/>
      <c r="I206" s="45"/>
    </row>
    <row r="207" spans="1:9" ht="15.5" x14ac:dyDescent="0.35">
      <c r="A207" s="45"/>
      <c r="B207" s="45"/>
      <c r="C207" s="45"/>
      <c r="D207" s="45"/>
      <c r="E207" s="45"/>
      <c r="F207" s="45">
        <f t="shared" si="6"/>
        <v>0</v>
      </c>
      <c r="G207" s="45" t="e">
        <f t="shared" si="7"/>
        <v>#DIV/0!</v>
      </c>
      <c r="H207" s="79"/>
      <c r="I207" s="45"/>
    </row>
    <row r="208" spans="1:9" ht="15.5" x14ac:dyDescent="0.35">
      <c r="A208" s="45"/>
      <c r="B208" s="45"/>
      <c r="C208" s="45"/>
      <c r="D208" s="45"/>
      <c r="E208" s="45"/>
      <c r="F208" s="45">
        <f t="shared" si="6"/>
        <v>0</v>
      </c>
      <c r="G208" s="45" t="e">
        <f t="shared" si="7"/>
        <v>#DIV/0!</v>
      </c>
      <c r="H208" s="79"/>
      <c r="I208" s="45"/>
    </row>
    <row r="209" spans="1:9" ht="15.5" x14ac:dyDescent="0.35">
      <c r="A209" s="45"/>
      <c r="B209" s="45"/>
      <c r="C209" s="45"/>
      <c r="D209" s="45"/>
      <c r="E209" s="45"/>
      <c r="F209" s="45">
        <f t="shared" si="6"/>
        <v>0</v>
      </c>
      <c r="G209" s="45" t="e">
        <f t="shared" si="7"/>
        <v>#DIV/0!</v>
      </c>
      <c r="H209" s="79"/>
      <c r="I209" s="45"/>
    </row>
    <row r="210" spans="1:9" ht="15.5" x14ac:dyDescent="0.35">
      <c r="A210" s="45"/>
      <c r="B210" s="45"/>
      <c r="C210" s="45"/>
      <c r="D210" s="45"/>
      <c r="E210" s="45"/>
      <c r="F210" s="45">
        <f t="shared" si="6"/>
        <v>0</v>
      </c>
      <c r="G210" s="45" t="e">
        <f t="shared" si="7"/>
        <v>#DIV/0!</v>
      </c>
      <c r="H210" s="79"/>
      <c r="I210" s="45"/>
    </row>
    <row r="211" spans="1:9" ht="15.5" x14ac:dyDescent="0.35">
      <c r="A211" s="45"/>
      <c r="B211" s="45"/>
      <c r="C211" s="45"/>
      <c r="D211" s="45"/>
      <c r="E211" s="45"/>
      <c r="F211" s="45">
        <f t="shared" si="6"/>
        <v>0</v>
      </c>
      <c r="G211" s="45" t="e">
        <f t="shared" si="7"/>
        <v>#DIV/0!</v>
      </c>
      <c r="H211" s="79"/>
      <c r="I211" s="45"/>
    </row>
    <row r="212" spans="1:9" ht="15.5" x14ac:dyDescent="0.35">
      <c r="A212" s="45"/>
      <c r="B212" s="45"/>
      <c r="C212" s="45"/>
      <c r="D212" s="45"/>
      <c r="E212" s="45"/>
      <c r="F212" s="45">
        <f t="shared" si="6"/>
        <v>0</v>
      </c>
      <c r="G212" s="45" t="e">
        <f t="shared" si="7"/>
        <v>#DIV/0!</v>
      </c>
      <c r="H212" s="79"/>
      <c r="I212" s="45"/>
    </row>
    <row r="213" spans="1:9" ht="15.5" x14ac:dyDescent="0.35">
      <c r="A213" s="45"/>
      <c r="B213" s="45"/>
      <c r="C213" s="45"/>
      <c r="D213" s="45"/>
      <c r="E213" s="45"/>
      <c r="F213" s="45">
        <f t="shared" si="6"/>
        <v>0</v>
      </c>
      <c r="G213" s="45" t="e">
        <f t="shared" si="7"/>
        <v>#DIV/0!</v>
      </c>
      <c r="H213" s="79"/>
      <c r="I213" s="45"/>
    </row>
    <row r="214" spans="1:9" ht="15.5" x14ac:dyDescent="0.35">
      <c r="A214" s="45"/>
      <c r="B214" s="45"/>
      <c r="C214" s="45"/>
      <c r="D214" s="45"/>
      <c r="E214" s="45"/>
      <c r="F214" s="45">
        <f t="shared" si="6"/>
        <v>0</v>
      </c>
      <c r="G214" s="45" t="e">
        <f t="shared" si="7"/>
        <v>#DIV/0!</v>
      </c>
      <c r="H214" s="79"/>
      <c r="I214" s="45"/>
    </row>
    <row r="215" spans="1:9" ht="15.5" x14ac:dyDescent="0.35">
      <c r="A215" s="45"/>
      <c r="B215" s="45"/>
      <c r="C215" s="45"/>
      <c r="D215" s="45"/>
      <c r="E215" s="45"/>
      <c r="F215" s="45">
        <f t="shared" si="6"/>
        <v>0</v>
      </c>
      <c r="G215" s="45" t="e">
        <f t="shared" si="7"/>
        <v>#DIV/0!</v>
      </c>
      <c r="H215" s="79"/>
      <c r="I215" s="45"/>
    </row>
    <row r="216" spans="1:9" ht="15.5" x14ac:dyDescent="0.35">
      <c r="A216" s="45"/>
      <c r="B216" s="45"/>
      <c r="C216" s="45"/>
      <c r="D216" s="45"/>
      <c r="E216" s="45"/>
      <c r="F216" s="45">
        <f t="shared" si="6"/>
        <v>0</v>
      </c>
      <c r="G216" s="45" t="e">
        <f t="shared" si="7"/>
        <v>#DIV/0!</v>
      </c>
      <c r="H216" s="79"/>
      <c r="I216" s="45"/>
    </row>
    <row r="217" spans="1:9" ht="15.5" x14ac:dyDescent="0.35">
      <c r="A217" s="45"/>
      <c r="B217" s="45"/>
      <c r="C217" s="45"/>
      <c r="D217" s="45"/>
      <c r="E217" s="45"/>
      <c r="F217" s="45">
        <f t="shared" si="6"/>
        <v>0</v>
      </c>
      <c r="G217" s="45" t="e">
        <f t="shared" si="7"/>
        <v>#DIV/0!</v>
      </c>
      <c r="H217" s="79"/>
      <c r="I217" s="45"/>
    </row>
    <row r="218" spans="1:9" ht="15.5" x14ac:dyDescent="0.35">
      <c r="A218" s="45"/>
      <c r="B218" s="45"/>
      <c r="C218" s="45"/>
      <c r="D218" s="45"/>
      <c r="E218" s="45"/>
      <c r="F218" s="45">
        <f t="shared" si="6"/>
        <v>0</v>
      </c>
      <c r="G218" s="45" t="e">
        <f t="shared" si="7"/>
        <v>#DIV/0!</v>
      </c>
      <c r="H218" s="79"/>
      <c r="I218" s="45"/>
    </row>
    <row r="219" spans="1:9" ht="15.5" x14ac:dyDescent="0.35">
      <c r="A219" s="45"/>
      <c r="B219" s="45"/>
      <c r="C219" s="45"/>
      <c r="D219" s="45"/>
      <c r="E219" s="45"/>
      <c r="F219" s="45">
        <f t="shared" si="6"/>
        <v>0</v>
      </c>
      <c r="G219" s="45" t="e">
        <f t="shared" si="7"/>
        <v>#DIV/0!</v>
      </c>
      <c r="H219" s="79"/>
      <c r="I219" s="45"/>
    </row>
    <row r="220" spans="1:9" ht="15.5" x14ac:dyDescent="0.35">
      <c r="A220" s="45"/>
      <c r="B220" s="45"/>
      <c r="C220" s="45"/>
      <c r="D220" s="45"/>
      <c r="E220" s="45"/>
      <c r="F220" s="45">
        <f t="shared" si="6"/>
        <v>0</v>
      </c>
      <c r="G220" s="45" t="e">
        <f t="shared" si="7"/>
        <v>#DIV/0!</v>
      </c>
      <c r="H220" s="79"/>
      <c r="I220" s="45"/>
    </row>
    <row r="221" spans="1:9" ht="15.5" x14ac:dyDescent="0.35">
      <c r="A221" s="45"/>
      <c r="B221" s="45"/>
      <c r="C221" s="45"/>
      <c r="D221" s="45"/>
      <c r="E221" s="45"/>
      <c r="F221" s="45">
        <f t="shared" si="6"/>
        <v>0</v>
      </c>
      <c r="G221" s="45" t="e">
        <f t="shared" si="7"/>
        <v>#DIV/0!</v>
      </c>
      <c r="H221" s="79"/>
      <c r="I221" s="45"/>
    </row>
    <row r="222" spans="1:9" ht="15.5" x14ac:dyDescent="0.35">
      <c r="A222" s="45"/>
      <c r="B222" s="45"/>
      <c r="C222" s="45"/>
      <c r="D222" s="45"/>
      <c r="E222" s="45"/>
      <c r="F222" s="45">
        <f t="shared" si="6"/>
        <v>0</v>
      </c>
      <c r="G222" s="45" t="e">
        <f t="shared" si="7"/>
        <v>#DIV/0!</v>
      </c>
      <c r="H222" s="79"/>
      <c r="I222" s="45"/>
    </row>
    <row r="223" spans="1:9" ht="15.5" x14ac:dyDescent="0.35">
      <c r="A223" s="45"/>
      <c r="B223" s="45"/>
      <c r="C223" s="45"/>
      <c r="D223" s="45"/>
      <c r="E223" s="45"/>
      <c r="F223" s="45">
        <f t="shared" si="6"/>
        <v>0</v>
      </c>
      <c r="G223" s="45" t="e">
        <f t="shared" si="7"/>
        <v>#DIV/0!</v>
      </c>
      <c r="H223" s="79"/>
      <c r="I223" s="45"/>
    </row>
    <row r="224" spans="1:9" ht="15.5" x14ac:dyDescent="0.35">
      <c r="A224" s="45"/>
      <c r="B224" s="45"/>
      <c r="C224" s="45"/>
      <c r="D224" s="45"/>
      <c r="E224" s="45"/>
      <c r="F224" s="45">
        <f t="shared" si="6"/>
        <v>0</v>
      </c>
      <c r="G224" s="45" t="e">
        <f t="shared" si="7"/>
        <v>#DIV/0!</v>
      </c>
      <c r="H224" s="79"/>
      <c r="I224" s="45"/>
    </row>
    <row r="225" spans="1:9" ht="15.5" x14ac:dyDescent="0.35">
      <c r="A225" s="45"/>
      <c r="B225" s="45"/>
      <c r="C225" s="45"/>
      <c r="D225" s="45"/>
      <c r="E225" s="45"/>
      <c r="F225" s="45">
        <f t="shared" si="6"/>
        <v>0</v>
      </c>
      <c r="G225" s="45" t="e">
        <f t="shared" si="7"/>
        <v>#DIV/0!</v>
      </c>
      <c r="H225" s="79"/>
      <c r="I225" s="45"/>
    </row>
    <row r="226" spans="1:9" ht="15.5" x14ac:dyDescent="0.35">
      <c r="A226" s="45"/>
      <c r="B226" s="45"/>
      <c r="C226" s="45"/>
      <c r="D226" s="45"/>
      <c r="E226" s="45"/>
      <c r="F226" s="45">
        <f t="shared" si="6"/>
        <v>0</v>
      </c>
      <c r="G226" s="45" t="e">
        <f t="shared" si="7"/>
        <v>#DIV/0!</v>
      </c>
      <c r="H226" s="79"/>
      <c r="I226" s="45"/>
    </row>
    <row r="227" spans="1:9" ht="15.5" x14ac:dyDescent="0.35">
      <c r="A227" s="45"/>
      <c r="B227" s="45"/>
      <c r="C227" s="45"/>
      <c r="D227" s="45"/>
      <c r="E227" s="45"/>
      <c r="F227" s="45">
        <f t="shared" si="6"/>
        <v>0</v>
      </c>
      <c r="G227" s="45" t="e">
        <f t="shared" si="7"/>
        <v>#DIV/0!</v>
      </c>
      <c r="H227" s="79"/>
      <c r="I227" s="45"/>
    </row>
    <row r="228" spans="1:9" ht="15.5" x14ac:dyDescent="0.35">
      <c r="A228" s="45"/>
      <c r="B228" s="45"/>
      <c r="C228" s="45"/>
      <c r="D228" s="45"/>
      <c r="E228" s="45"/>
      <c r="F228" s="45">
        <f t="shared" si="6"/>
        <v>0</v>
      </c>
      <c r="G228" s="45" t="e">
        <f t="shared" si="7"/>
        <v>#DIV/0!</v>
      </c>
      <c r="H228" s="79"/>
      <c r="I228" s="45"/>
    </row>
    <row r="229" spans="1:9" ht="15.5" x14ac:dyDescent="0.35">
      <c r="A229" s="45"/>
      <c r="B229" s="45"/>
      <c r="C229" s="45"/>
      <c r="D229" s="45"/>
      <c r="E229" s="45"/>
      <c r="F229" s="45">
        <f t="shared" si="6"/>
        <v>0</v>
      </c>
      <c r="G229" s="45" t="e">
        <f t="shared" si="7"/>
        <v>#DIV/0!</v>
      </c>
      <c r="H229" s="79"/>
      <c r="I229" s="45"/>
    </row>
    <row r="230" spans="1:9" ht="15.5" x14ac:dyDescent="0.35">
      <c r="A230" s="45"/>
      <c r="B230" s="45"/>
      <c r="C230" s="45"/>
      <c r="D230" s="45"/>
      <c r="E230" s="45"/>
      <c r="F230" s="45">
        <f t="shared" si="6"/>
        <v>0</v>
      </c>
      <c r="G230" s="45" t="e">
        <f t="shared" si="7"/>
        <v>#DIV/0!</v>
      </c>
      <c r="H230" s="79"/>
      <c r="I230" s="45"/>
    </row>
    <row r="231" spans="1:9" ht="15.5" x14ac:dyDescent="0.35">
      <c r="A231" s="45"/>
      <c r="B231" s="45"/>
      <c r="C231" s="45"/>
      <c r="D231" s="45"/>
      <c r="E231" s="45"/>
      <c r="F231" s="45">
        <f t="shared" si="6"/>
        <v>0</v>
      </c>
      <c r="G231" s="45" t="e">
        <f t="shared" si="7"/>
        <v>#DIV/0!</v>
      </c>
      <c r="H231" s="79"/>
      <c r="I231" s="45"/>
    </row>
    <row r="232" spans="1:9" ht="15.5" x14ac:dyDescent="0.35">
      <c r="A232" s="45"/>
      <c r="B232" s="45"/>
      <c r="C232" s="45"/>
      <c r="D232" s="45"/>
      <c r="E232" s="45"/>
      <c r="F232" s="45">
        <f t="shared" si="6"/>
        <v>0</v>
      </c>
      <c r="G232" s="45" t="e">
        <f t="shared" si="7"/>
        <v>#DIV/0!</v>
      </c>
      <c r="H232" s="79"/>
      <c r="I232" s="45"/>
    </row>
    <row r="233" spans="1:9" ht="15.5" x14ac:dyDescent="0.35">
      <c r="A233" s="45"/>
      <c r="B233" s="45"/>
      <c r="C233" s="45"/>
      <c r="D233" s="45"/>
      <c r="E233" s="45"/>
      <c r="F233" s="45">
        <f t="shared" si="6"/>
        <v>0</v>
      </c>
      <c r="G233" s="45" t="e">
        <f t="shared" si="7"/>
        <v>#DIV/0!</v>
      </c>
      <c r="H233" s="79"/>
      <c r="I233" s="45"/>
    </row>
    <row r="234" spans="1:9" ht="15.5" x14ac:dyDescent="0.35">
      <c r="A234" s="45"/>
      <c r="B234" s="45"/>
      <c r="C234" s="45"/>
      <c r="D234" s="45"/>
      <c r="E234" s="45"/>
      <c r="F234" s="45">
        <f t="shared" si="6"/>
        <v>0</v>
      </c>
      <c r="G234" s="45" t="e">
        <f t="shared" si="7"/>
        <v>#DIV/0!</v>
      </c>
      <c r="H234" s="79"/>
      <c r="I234" s="45"/>
    </row>
    <row r="235" spans="1:9" ht="15.5" x14ac:dyDescent="0.35">
      <c r="A235" s="45"/>
      <c r="B235" s="45"/>
      <c r="C235" s="45"/>
      <c r="D235" s="45"/>
      <c r="E235" s="45"/>
      <c r="F235" s="45">
        <f t="shared" si="6"/>
        <v>0</v>
      </c>
      <c r="G235" s="45" t="e">
        <f t="shared" si="7"/>
        <v>#DIV/0!</v>
      </c>
      <c r="H235" s="79"/>
      <c r="I235" s="45"/>
    </row>
    <row r="236" spans="1:9" ht="15.5" x14ac:dyDescent="0.35">
      <c r="A236" s="45"/>
      <c r="B236" s="45"/>
      <c r="C236" s="45"/>
      <c r="D236" s="45"/>
      <c r="E236" s="45"/>
      <c r="F236" s="45">
        <f t="shared" si="6"/>
        <v>0</v>
      </c>
      <c r="G236" s="45" t="e">
        <f t="shared" si="7"/>
        <v>#DIV/0!</v>
      </c>
      <c r="H236" s="79"/>
      <c r="I236" s="45"/>
    </row>
    <row r="237" spans="1:9" ht="15.5" x14ac:dyDescent="0.35">
      <c r="A237" s="45"/>
      <c r="B237" s="45"/>
      <c r="C237" s="45"/>
      <c r="D237" s="45"/>
      <c r="E237" s="45"/>
      <c r="F237" s="45">
        <f t="shared" si="6"/>
        <v>0</v>
      </c>
      <c r="G237" s="45" t="e">
        <f t="shared" si="7"/>
        <v>#DIV/0!</v>
      </c>
      <c r="H237" s="79"/>
      <c r="I237" s="45"/>
    </row>
    <row r="238" spans="1:9" ht="15.5" x14ac:dyDescent="0.35">
      <c r="A238" s="45"/>
      <c r="B238" s="45"/>
      <c r="C238" s="45"/>
      <c r="D238" s="45"/>
      <c r="E238" s="45"/>
      <c r="F238" s="45">
        <f t="shared" si="6"/>
        <v>0</v>
      </c>
      <c r="G238" s="45" t="e">
        <f t="shared" si="7"/>
        <v>#DIV/0!</v>
      </c>
      <c r="H238" s="79"/>
      <c r="I238" s="45"/>
    </row>
    <row r="239" spans="1:9" ht="15.5" x14ac:dyDescent="0.35">
      <c r="A239" s="45"/>
      <c r="B239" s="45"/>
      <c r="C239" s="45"/>
      <c r="D239" s="45"/>
      <c r="E239" s="45"/>
      <c r="F239" s="45">
        <f t="shared" si="6"/>
        <v>0</v>
      </c>
      <c r="G239" s="45" t="e">
        <f t="shared" si="7"/>
        <v>#DIV/0!</v>
      </c>
      <c r="H239" s="79"/>
      <c r="I239" s="45"/>
    </row>
    <row r="240" spans="1:9" ht="15.5" x14ac:dyDescent="0.35">
      <c r="A240" s="45"/>
      <c r="B240" s="45"/>
      <c r="C240" s="45"/>
      <c r="D240" s="45"/>
      <c r="E240" s="45"/>
      <c r="F240" s="45">
        <f t="shared" si="6"/>
        <v>0</v>
      </c>
      <c r="G240" s="45" t="e">
        <f t="shared" si="7"/>
        <v>#DIV/0!</v>
      </c>
      <c r="H240" s="79"/>
      <c r="I240" s="45"/>
    </row>
    <row r="241" spans="1:9" ht="15.5" x14ac:dyDescent="0.35">
      <c r="A241" s="45"/>
      <c r="B241" s="45"/>
      <c r="C241" s="45"/>
      <c r="D241" s="45"/>
      <c r="E241" s="45"/>
      <c r="F241" s="45">
        <f t="shared" si="6"/>
        <v>0</v>
      </c>
      <c r="G241" s="45" t="e">
        <f t="shared" si="7"/>
        <v>#DIV/0!</v>
      </c>
      <c r="H241" s="79"/>
      <c r="I241" s="45"/>
    </row>
    <row r="242" spans="1:9" ht="15.5" x14ac:dyDescent="0.35">
      <c r="A242" s="45"/>
      <c r="B242" s="45"/>
      <c r="C242" s="45"/>
      <c r="D242" s="45"/>
      <c r="E242" s="45"/>
      <c r="F242" s="45">
        <f t="shared" si="6"/>
        <v>0</v>
      </c>
      <c r="G242" s="45" t="e">
        <f t="shared" si="7"/>
        <v>#DIV/0!</v>
      </c>
      <c r="H242" s="79"/>
      <c r="I242" s="45"/>
    </row>
    <row r="243" spans="1:9" ht="15.5" x14ac:dyDescent="0.35">
      <c r="A243" s="45"/>
      <c r="B243" s="45"/>
      <c r="C243" s="45"/>
      <c r="D243" s="45"/>
      <c r="E243" s="45"/>
      <c r="F243" s="45">
        <f t="shared" si="6"/>
        <v>0</v>
      </c>
      <c r="G243" s="45" t="e">
        <f t="shared" si="7"/>
        <v>#DIV/0!</v>
      </c>
      <c r="H243" s="79"/>
      <c r="I243" s="45"/>
    </row>
    <row r="244" spans="1:9" ht="15.5" x14ac:dyDescent="0.35">
      <c r="A244" s="45"/>
      <c r="B244" s="45"/>
      <c r="C244" s="45"/>
      <c r="D244" s="45"/>
      <c r="E244" s="45"/>
      <c r="F244" s="45">
        <f t="shared" si="6"/>
        <v>0</v>
      </c>
      <c r="G244" s="45" t="e">
        <f t="shared" si="7"/>
        <v>#DIV/0!</v>
      </c>
      <c r="H244" s="79"/>
      <c r="I244" s="45"/>
    </row>
    <row r="245" spans="1:9" ht="15.5" x14ac:dyDescent="0.35">
      <c r="A245" s="45"/>
      <c r="B245" s="45"/>
      <c r="C245" s="45"/>
      <c r="D245" s="45"/>
      <c r="E245" s="45"/>
      <c r="F245" s="45">
        <f t="shared" si="6"/>
        <v>0</v>
      </c>
      <c r="G245" s="45" t="e">
        <f t="shared" si="7"/>
        <v>#DIV/0!</v>
      </c>
      <c r="H245" s="79"/>
      <c r="I245" s="45"/>
    </row>
    <row r="246" spans="1:9" ht="15.5" x14ac:dyDescent="0.35">
      <c r="A246" s="45"/>
      <c r="B246" s="45"/>
      <c r="C246" s="45"/>
      <c r="D246" s="45"/>
      <c r="E246" s="45"/>
      <c r="F246" s="45">
        <f t="shared" si="6"/>
        <v>0</v>
      </c>
      <c r="G246" s="45" t="e">
        <f t="shared" si="7"/>
        <v>#DIV/0!</v>
      </c>
      <c r="H246" s="79"/>
      <c r="I246" s="45"/>
    </row>
    <row r="247" spans="1:9" ht="15.5" x14ac:dyDescent="0.35">
      <c r="A247" s="45"/>
      <c r="B247" s="45"/>
      <c r="C247" s="45"/>
      <c r="D247" s="45"/>
      <c r="E247" s="45"/>
      <c r="F247" s="45">
        <f t="shared" si="6"/>
        <v>0</v>
      </c>
      <c r="G247" s="45" t="e">
        <f t="shared" si="7"/>
        <v>#DIV/0!</v>
      </c>
      <c r="H247" s="79"/>
      <c r="I247" s="45"/>
    </row>
    <row r="248" spans="1:9" ht="15.5" x14ac:dyDescent="0.35">
      <c r="A248" s="45"/>
      <c r="B248" s="45"/>
      <c r="C248" s="45"/>
      <c r="D248" s="45"/>
      <c r="E248" s="45"/>
      <c r="F248" s="45">
        <f t="shared" si="6"/>
        <v>0</v>
      </c>
      <c r="G248" s="45" t="e">
        <f t="shared" si="7"/>
        <v>#DIV/0!</v>
      </c>
      <c r="H248" s="79"/>
      <c r="I248" s="45"/>
    </row>
    <row r="249" spans="1:9" ht="15.5" x14ac:dyDescent="0.35">
      <c r="A249" s="45"/>
      <c r="B249" s="45"/>
      <c r="C249" s="45"/>
      <c r="D249" s="45"/>
      <c r="E249" s="45"/>
      <c r="F249" s="45">
        <f t="shared" si="6"/>
        <v>0</v>
      </c>
      <c r="G249" s="45" t="e">
        <f t="shared" si="7"/>
        <v>#DIV/0!</v>
      </c>
      <c r="H249" s="79"/>
      <c r="I249" s="45"/>
    </row>
    <row r="250" spans="1:9" ht="15.5" x14ac:dyDescent="0.35">
      <c r="A250" s="45"/>
      <c r="B250" s="45"/>
      <c r="C250" s="45"/>
      <c r="D250" s="45"/>
      <c r="E250" s="45"/>
      <c r="F250" s="45">
        <f t="shared" si="6"/>
        <v>0</v>
      </c>
      <c r="G250" s="45" t="e">
        <f t="shared" si="7"/>
        <v>#DIV/0!</v>
      </c>
      <c r="H250" s="79"/>
      <c r="I250" s="45"/>
    </row>
    <row r="251" spans="1:9" ht="15.5" x14ac:dyDescent="0.35">
      <c r="A251" s="45"/>
      <c r="B251" s="45"/>
      <c r="C251" s="45"/>
      <c r="D251" s="45"/>
      <c r="E251" s="45"/>
      <c r="F251" s="45">
        <f t="shared" si="6"/>
        <v>0</v>
      </c>
      <c r="G251" s="45" t="e">
        <f t="shared" si="7"/>
        <v>#DIV/0!</v>
      </c>
      <c r="H251" s="79"/>
      <c r="I251" s="45"/>
    </row>
    <row r="252" spans="1:9" ht="15.5" x14ac:dyDescent="0.35">
      <c r="A252" s="45"/>
      <c r="B252" s="45"/>
      <c r="C252" s="45"/>
      <c r="D252" s="45"/>
      <c r="E252" s="45"/>
      <c r="F252" s="45">
        <f t="shared" si="6"/>
        <v>0</v>
      </c>
      <c r="G252" s="45" t="e">
        <f t="shared" si="7"/>
        <v>#DIV/0!</v>
      </c>
      <c r="H252" s="79"/>
      <c r="I252" s="45"/>
    </row>
    <row r="253" spans="1:9" ht="15.5" x14ac:dyDescent="0.35">
      <c r="A253" s="45"/>
      <c r="B253" s="45"/>
      <c r="C253" s="45"/>
      <c r="D253" s="45"/>
      <c r="E253" s="45"/>
      <c r="F253" s="45">
        <f t="shared" si="6"/>
        <v>0</v>
      </c>
      <c r="G253" s="45" t="e">
        <f t="shared" si="7"/>
        <v>#DIV/0!</v>
      </c>
      <c r="H253" s="79"/>
      <c r="I253" s="45"/>
    </row>
    <row r="254" spans="1:9" ht="15.5" x14ac:dyDescent="0.35">
      <c r="A254" s="45"/>
      <c r="B254" s="45"/>
      <c r="C254" s="45"/>
      <c r="D254" s="45"/>
      <c r="E254" s="45"/>
      <c r="F254" s="45">
        <f t="shared" si="6"/>
        <v>0</v>
      </c>
      <c r="G254" s="45" t="e">
        <f t="shared" si="7"/>
        <v>#DIV/0!</v>
      </c>
      <c r="H254" s="79"/>
      <c r="I254" s="45"/>
    </row>
    <row r="255" spans="1:9" ht="15.5" x14ac:dyDescent="0.35">
      <c r="A255" s="45"/>
      <c r="B255" s="45"/>
      <c r="C255" s="45"/>
      <c r="D255" s="45"/>
      <c r="E255" s="45"/>
      <c r="F255" s="45">
        <f t="shared" si="6"/>
        <v>0</v>
      </c>
      <c r="G255" s="45" t="e">
        <f t="shared" si="7"/>
        <v>#DIV/0!</v>
      </c>
      <c r="H255" s="79"/>
      <c r="I255" s="45"/>
    </row>
    <row r="256" spans="1:9" ht="15.5" x14ac:dyDescent="0.35">
      <c r="A256" s="45"/>
      <c r="B256" s="45"/>
      <c r="C256" s="45"/>
      <c r="D256" s="45"/>
      <c r="E256" s="45"/>
      <c r="F256" s="45">
        <f t="shared" si="6"/>
        <v>0</v>
      </c>
      <c r="G256" s="45" t="e">
        <f t="shared" si="7"/>
        <v>#DIV/0!</v>
      </c>
      <c r="H256" s="79"/>
      <c r="I256" s="45"/>
    </row>
    <row r="257" spans="1:9" ht="15.5" x14ac:dyDescent="0.35">
      <c r="A257" s="45"/>
      <c r="B257" s="45"/>
      <c r="C257" s="45"/>
      <c r="D257" s="45"/>
      <c r="E257" s="45"/>
      <c r="F257" s="45">
        <f t="shared" si="6"/>
        <v>0</v>
      </c>
      <c r="G257" s="45" t="e">
        <f t="shared" si="7"/>
        <v>#DIV/0!</v>
      </c>
      <c r="H257" s="79"/>
      <c r="I257" s="45"/>
    </row>
    <row r="258" spans="1:9" ht="15.5" x14ac:dyDescent="0.35">
      <c r="A258" s="45"/>
      <c r="B258" s="45"/>
      <c r="C258" s="45"/>
      <c r="D258" s="45"/>
      <c r="E258" s="45"/>
      <c r="F258" s="45">
        <f t="shared" si="6"/>
        <v>0</v>
      </c>
      <c r="G258" s="45" t="e">
        <f t="shared" si="7"/>
        <v>#DIV/0!</v>
      </c>
      <c r="H258" s="79"/>
      <c r="I258" s="45"/>
    </row>
    <row r="259" spans="1:9" ht="15.5" x14ac:dyDescent="0.35">
      <c r="A259" s="45"/>
      <c r="B259" s="45"/>
      <c r="C259" s="45"/>
      <c r="D259" s="45"/>
      <c r="E259" s="45"/>
      <c r="F259" s="45">
        <f t="shared" si="6"/>
        <v>0</v>
      </c>
      <c r="G259" s="45" t="e">
        <f t="shared" si="7"/>
        <v>#DIV/0!</v>
      </c>
      <c r="H259" s="79"/>
      <c r="I259" s="45"/>
    </row>
    <row r="260" spans="1:9" ht="15.5" x14ac:dyDescent="0.35">
      <c r="A260" s="45"/>
      <c r="B260" s="45"/>
      <c r="C260" s="45"/>
      <c r="D260" s="45"/>
      <c r="E260" s="45"/>
      <c r="F260" s="45">
        <f t="shared" si="6"/>
        <v>0</v>
      </c>
      <c r="G260" s="45" t="e">
        <f t="shared" si="7"/>
        <v>#DIV/0!</v>
      </c>
      <c r="H260" s="79"/>
      <c r="I260" s="45"/>
    </row>
    <row r="261" spans="1:9" ht="15.5" x14ac:dyDescent="0.35">
      <c r="A261" s="45"/>
      <c r="B261" s="45"/>
      <c r="C261" s="45"/>
      <c r="D261" s="45"/>
      <c r="E261" s="45"/>
      <c r="F261" s="45">
        <f t="shared" si="6"/>
        <v>0</v>
      </c>
      <c r="G261" s="45" t="e">
        <f t="shared" si="7"/>
        <v>#DIV/0!</v>
      </c>
      <c r="H261" s="79"/>
      <c r="I261" s="45"/>
    </row>
    <row r="262" spans="1:9" ht="15.5" x14ac:dyDescent="0.35">
      <c r="A262" s="45"/>
      <c r="B262" s="45"/>
      <c r="C262" s="45"/>
      <c r="D262" s="45"/>
      <c r="E262" s="45"/>
      <c r="F262" s="45">
        <f t="shared" ref="F262:F325" si="8">D262-E262</f>
        <v>0</v>
      </c>
      <c r="G262" s="45" t="e">
        <f t="shared" ref="G262:G325" si="9">F262/D262*100</f>
        <v>#DIV/0!</v>
      </c>
      <c r="H262" s="79"/>
      <c r="I262" s="45"/>
    </row>
    <row r="263" spans="1:9" ht="15.5" x14ac:dyDescent="0.35">
      <c r="A263" s="45"/>
      <c r="B263" s="45"/>
      <c r="C263" s="45"/>
      <c r="D263" s="45"/>
      <c r="E263" s="45"/>
      <c r="F263" s="45">
        <f t="shared" si="8"/>
        <v>0</v>
      </c>
      <c r="G263" s="45" t="e">
        <f t="shared" si="9"/>
        <v>#DIV/0!</v>
      </c>
      <c r="H263" s="79"/>
      <c r="I263" s="45"/>
    </row>
    <row r="264" spans="1:9" ht="15.5" x14ac:dyDescent="0.35">
      <c r="A264" s="45"/>
      <c r="B264" s="45"/>
      <c r="C264" s="45"/>
      <c r="D264" s="45"/>
      <c r="E264" s="45"/>
      <c r="F264" s="45">
        <f t="shared" si="8"/>
        <v>0</v>
      </c>
      <c r="G264" s="45" t="e">
        <f t="shared" si="9"/>
        <v>#DIV/0!</v>
      </c>
      <c r="H264" s="79"/>
      <c r="I264" s="45"/>
    </row>
    <row r="265" spans="1:9" ht="15.5" x14ac:dyDescent="0.35">
      <c r="A265" s="45"/>
      <c r="B265" s="45"/>
      <c r="C265" s="45"/>
      <c r="D265" s="45"/>
      <c r="E265" s="45"/>
      <c r="F265" s="45">
        <f t="shared" si="8"/>
        <v>0</v>
      </c>
      <c r="G265" s="45" t="e">
        <f t="shared" si="9"/>
        <v>#DIV/0!</v>
      </c>
      <c r="H265" s="79"/>
      <c r="I265" s="45"/>
    </row>
    <row r="266" spans="1:9" ht="15.5" x14ac:dyDescent="0.35">
      <c r="A266" s="45"/>
      <c r="B266" s="45"/>
      <c r="C266" s="45"/>
      <c r="D266" s="45"/>
      <c r="E266" s="45"/>
      <c r="F266" s="45">
        <f t="shared" si="8"/>
        <v>0</v>
      </c>
      <c r="G266" s="45" t="e">
        <f t="shared" si="9"/>
        <v>#DIV/0!</v>
      </c>
      <c r="H266" s="79"/>
      <c r="I266" s="45"/>
    </row>
    <row r="267" spans="1:9" ht="15.5" x14ac:dyDescent="0.35">
      <c r="A267" s="45"/>
      <c r="B267" s="45"/>
      <c r="C267" s="45"/>
      <c r="D267" s="45"/>
      <c r="E267" s="45"/>
      <c r="F267" s="45">
        <f t="shared" si="8"/>
        <v>0</v>
      </c>
      <c r="G267" s="45" t="e">
        <f t="shared" si="9"/>
        <v>#DIV/0!</v>
      </c>
      <c r="H267" s="79"/>
      <c r="I267" s="45"/>
    </row>
    <row r="268" spans="1:9" ht="15.5" x14ac:dyDescent="0.35">
      <c r="A268" s="45"/>
      <c r="B268" s="45"/>
      <c r="C268" s="45"/>
      <c r="D268" s="45"/>
      <c r="E268" s="45"/>
      <c r="F268" s="45">
        <f t="shared" si="8"/>
        <v>0</v>
      </c>
      <c r="G268" s="45" t="e">
        <f t="shared" si="9"/>
        <v>#DIV/0!</v>
      </c>
      <c r="H268" s="79"/>
      <c r="I268" s="45"/>
    </row>
    <row r="269" spans="1:9" ht="15.5" x14ac:dyDescent="0.35">
      <c r="A269" s="45"/>
      <c r="B269" s="45"/>
      <c r="C269" s="45"/>
      <c r="D269" s="45"/>
      <c r="E269" s="45"/>
      <c r="F269" s="45">
        <f t="shared" si="8"/>
        <v>0</v>
      </c>
      <c r="G269" s="45" t="e">
        <f t="shared" si="9"/>
        <v>#DIV/0!</v>
      </c>
      <c r="H269" s="79"/>
      <c r="I269" s="45"/>
    </row>
    <row r="270" spans="1:9" ht="15.5" x14ac:dyDescent="0.35">
      <c r="A270" s="45"/>
      <c r="B270" s="45"/>
      <c r="C270" s="45"/>
      <c r="D270" s="45"/>
      <c r="E270" s="45"/>
      <c r="F270" s="45">
        <f t="shared" si="8"/>
        <v>0</v>
      </c>
      <c r="G270" s="45" t="e">
        <f t="shared" si="9"/>
        <v>#DIV/0!</v>
      </c>
      <c r="H270" s="79"/>
      <c r="I270" s="45"/>
    </row>
    <row r="271" spans="1:9" ht="15.5" x14ac:dyDescent="0.35">
      <c r="A271" s="45"/>
      <c r="B271" s="45"/>
      <c r="C271" s="45"/>
      <c r="D271" s="45"/>
      <c r="E271" s="45"/>
      <c r="F271" s="45">
        <f t="shared" si="8"/>
        <v>0</v>
      </c>
      <c r="G271" s="45" t="e">
        <f t="shared" si="9"/>
        <v>#DIV/0!</v>
      </c>
      <c r="H271" s="79"/>
      <c r="I271" s="45"/>
    </row>
    <row r="272" spans="1:9" ht="15.5" x14ac:dyDescent="0.35">
      <c r="A272" s="45"/>
      <c r="B272" s="45"/>
      <c r="C272" s="45"/>
      <c r="D272" s="45"/>
      <c r="E272" s="45"/>
      <c r="F272" s="45">
        <f t="shared" si="8"/>
        <v>0</v>
      </c>
      <c r="G272" s="45" t="e">
        <f t="shared" si="9"/>
        <v>#DIV/0!</v>
      </c>
      <c r="H272" s="79"/>
      <c r="I272" s="45"/>
    </row>
    <row r="273" spans="1:9" ht="15.5" x14ac:dyDescent="0.35">
      <c r="A273" s="45"/>
      <c r="B273" s="45"/>
      <c r="C273" s="45"/>
      <c r="D273" s="45"/>
      <c r="E273" s="45"/>
      <c r="F273" s="45">
        <f t="shared" si="8"/>
        <v>0</v>
      </c>
      <c r="G273" s="45" t="e">
        <f t="shared" si="9"/>
        <v>#DIV/0!</v>
      </c>
      <c r="H273" s="79"/>
      <c r="I273" s="45"/>
    </row>
    <row r="274" spans="1:9" ht="15.5" x14ac:dyDescent="0.35">
      <c r="A274" s="45"/>
      <c r="B274" s="45"/>
      <c r="C274" s="45"/>
      <c r="D274" s="45"/>
      <c r="E274" s="45"/>
      <c r="F274" s="45">
        <f t="shared" si="8"/>
        <v>0</v>
      </c>
      <c r="G274" s="45" t="e">
        <f t="shared" si="9"/>
        <v>#DIV/0!</v>
      </c>
      <c r="H274" s="79"/>
      <c r="I274" s="45"/>
    </row>
    <row r="275" spans="1:9" ht="15.5" x14ac:dyDescent="0.35">
      <c r="A275" s="45"/>
      <c r="B275" s="45"/>
      <c r="C275" s="45"/>
      <c r="D275" s="45"/>
      <c r="E275" s="45"/>
      <c r="F275" s="45">
        <f t="shared" si="8"/>
        <v>0</v>
      </c>
      <c r="G275" s="45" t="e">
        <f t="shared" si="9"/>
        <v>#DIV/0!</v>
      </c>
      <c r="H275" s="79"/>
      <c r="I275" s="45"/>
    </row>
    <row r="276" spans="1:9" ht="15.5" x14ac:dyDescent="0.35">
      <c r="A276" s="45"/>
      <c r="B276" s="45"/>
      <c r="C276" s="45"/>
      <c r="D276" s="45"/>
      <c r="E276" s="45"/>
      <c r="F276" s="45">
        <f t="shared" si="8"/>
        <v>0</v>
      </c>
      <c r="G276" s="45" t="e">
        <f t="shared" si="9"/>
        <v>#DIV/0!</v>
      </c>
      <c r="H276" s="79"/>
      <c r="I276" s="45"/>
    </row>
    <row r="277" spans="1:9" ht="15.5" x14ac:dyDescent="0.35">
      <c r="A277" s="45"/>
      <c r="B277" s="45"/>
      <c r="C277" s="45"/>
      <c r="D277" s="45"/>
      <c r="E277" s="45"/>
      <c r="F277" s="45">
        <f t="shared" si="8"/>
        <v>0</v>
      </c>
      <c r="G277" s="45" t="e">
        <f t="shared" si="9"/>
        <v>#DIV/0!</v>
      </c>
      <c r="H277" s="79"/>
      <c r="I277" s="45"/>
    </row>
    <row r="278" spans="1:9" ht="15.5" x14ac:dyDescent="0.35">
      <c r="A278" s="45"/>
      <c r="B278" s="45"/>
      <c r="C278" s="45"/>
      <c r="D278" s="45"/>
      <c r="E278" s="45"/>
      <c r="F278" s="45">
        <f t="shared" si="8"/>
        <v>0</v>
      </c>
      <c r="G278" s="45" t="e">
        <f t="shared" si="9"/>
        <v>#DIV/0!</v>
      </c>
      <c r="H278" s="79"/>
      <c r="I278" s="45"/>
    </row>
    <row r="279" spans="1:9" ht="15.5" x14ac:dyDescent="0.35">
      <c r="A279" s="45"/>
      <c r="B279" s="45"/>
      <c r="C279" s="45"/>
      <c r="D279" s="45"/>
      <c r="E279" s="45"/>
      <c r="F279" s="45">
        <f t="shared" si="8"/>
        <v>0</v>
      </c>
      <c r="G279" s="45" t="e">
        <f t="shared" si="9"/>
        <v>#DIV/0!</v>
      </c>
      <c r="H279" s="79"/>
      <c r="I279" s="45"/>
    </row>
    <row r="280" spans="1:9" ht="15.5" x14ac:dyDescent="0.35">
      <c r="A280" s="45"/>
      <c r="B280" s="45"/>
      <c r="C280" s="45"/>
      <c r="D280" s="45"/>
      <c r="E280" s="45"/>
      <c r="F280" s="45">
        <f t="shared" si="8"/>
        <v>0</v>
      </c>
      <c r="G280" s="45" t="e">
        <f t="shared" si="9"/>
        <v>#DIV/0!</v>
      </c>
      <c r="H280" s="79"/>
      <c r="I280" s="45"/>
    </row>
    <row r="281" spans="1:9" ht="15.5" x14ac:dyDescent="0.35">
      <c r="A281" s="45"/>
      <c r="B281" s="45"/>
      <c r="C281" s="45"/>
      <c r="D281" s="45"/>
      <c r="E281" s="45"/>
      <c r="F281" s="45">
        <f t="shared" si="8"/>
        <v>0</v>
      </c>
      <c r="G281" s="45" t="e">
        <f t="shared" si="9"/>
        <v>#DIV/0!</v>
      </c>
      <c r="H281" s="79"/>
      <c r="I281" s="45"/>
    </row>
    <row r="282" spans="1:9" ht="15.5" x14ac:dyDescent="0.35">
      <c r="A282" s="45"/>
      <c r="B282" s="45"/>
      <c r="C282" s="45"/>
      <c r="D282" s="45"/>
      <c r="E282" s="45"/>
      <c r="F282" s="45">
        <f t="shared" si="8"/>
        <v>0</v>
      </c>
      <c r="G282" s="45" t="e">
        <f t="shared" si="9"/>
        <v>#DIV/0!</v>
      </c>
      <c r="H282" s="79"/>
      <c r="I282" s="45"/>
    </row>
    <row r="283" spans="1:9" ht="15.5" x14ac:dyDescent="0.35">
      <c r="A283" s="45"/>
      <c r="B283" s="45"/>
      <c r="C283" s="45"/>
      <c r="D283" s="45"/>
      <c r="E283" s="45"/>
      <c r="F283" s="45">
        <f t="shared" si="8"/>
        <v>0</v>
      </c>
      <c r="G283" s="45" t="e">
        <f t="shared" si="9"/>
        <v>#DIV/0!</v>
      </c>
      <c r="H283" s="79"/>
      <c r="I283" s="45"/>
    </row>
    <row r="284" spans="1:9" ht="15.5" x14ac:dyDescent="0.35">
      <c r="A284" s="45"/>
      <c r="B284" s="45"/>
      <c r="C284" s="45"/>
      <c r="D284" s="45"/>
      <c r="E284" s="45"/>
      <c r="F284" s="45">
        <f t="shared" si="8"/>
        <v>0</v>
      </c>
      <c r="G284" s="45" t="e">
        <f t="shared" si="9"/>
        <v>#DIV/0!</v>
      </c>
      <c r="H284" s="79"/>
      <c r="I284" s="45"/>
    </row>
    <row r="285" spans="1:9" ht="15.5" x14ac:dyDescent="0.35">
      <c r="A285" s="45"/>
      <c r="B285" s="45"/>
      <c r="C285" s="45"/>
      <c r="D285" s="45"/>
      <c r="E285" s="45"/>
      <c r="F285" s="45">
        <f t="shared" si="8"/>
        <v>0</v>
      </c>
      <c r="G285" s="45" t="e">
        <f t="shared" si="9"/>
        <v>#DIV/0!</v>
      </c>
      <c r="H285" s="79"/>
      <c r="I285" s="45"/>
    </row>
    <row r="286" spans="1:9" ht="15.5" x14ac:dyDescent="0.35">
      <c r="A286" s="45"/>
      <c r="B286" s="45"/>
      <c r="C286" s="45"/>
      <c r="D286" s="45"/>
      <c r="E286" s="45"/>
      <c r="F286" s="45">
        <f t="shared" si="8"/>
        <v>0</v>
      </c>
      <c r="G286" s="45" t="e">
        <f t="shared" si="9"/>
        <v>#DIV/0!</v>
      </c>
      <c r="H286" s="79"/>
      <c r="I286" s="45"/>
    </row>
    <row r="287" spans="1:9" ht="15.5" x14ac:dyDescent="0.35">
      <c r="A287" s="45"/>
      <c r="B287" s="45"/>
      <c r="C287" s="45"/>
      <c r="D287" s="45"/>
      <c r="E287" s="45"/>
      <c r="F287" s="45">
        <f t="shared" si="8"/>
        <v>0</v>
      </c>
      <c r="G287" s="45" t="e">
        <f t="shared" si="9"/>
        <v>#DIV/0!</v>
      </c>
      <c r="H287" s="79"/>
      <c r="I287" s="45"/>
    </row>
    <row r="288" spans="1:9" ht="15.5" x14ac:dyDescent="0.35">
      <c r="A288" s="45"/>
      <c r="B288" s="45"/>
      <c r="C288" s="45"/>
      <c r="D288" s="45"/>
      <c r="E288" s="45"/>
      <c r="F288" s="45">
        <f t="shared" si="8"/>
        <v>0</v>
      </c>
      <c r="G288" s="45" t="e">
        <f t="shared" si="9"/>
        <v>#DIV/0!</v>
      </c>
      <c r="H288" s="79"/>
      <c r="I288" s="45"/>
    </row>
    <row r="289" spans="1:9" ht="15.5" x14ac:dyDescent="0.35">
      <c r="A289" s="45"/>
      <c r="B289" s="45"/>
      <c r="C289" s="45"/>
      <c r="D289" s="45"/>
      <c r="E289" s="45"/>
      <c r="F289" s="45">
        <f t="shared" si="8"/>
        <v>0</v>
      </c>
      <c r="G289" s="45" t="e">
        <f t="shared" si="9"/>
        <v>#DIV/0!</v>
      </c>
      <c r="H289" s="79"/>
      <c r="I289" s="45"/>
    </row>
    <row r="290" spans="1:9" ht="15.5" x14ac:dyDescent="0.35">
      <c r="A290" s="45"/>
      <c r="B290" s="45"/>
      <c r="C290" s="45"/>
      <c r="D290" s="45"/>
      <c r="E290" s="45"/>
      <c r="F290" s="45">
        <f t="shared" si="8"/>
        <v>0</v>
      </c>
      <c r="G290" s="45" t="e">
        <f t="shared" si="9"/>
        <v>#DIV/0!</v>
      </c>
      <c r="H290" s="79"/>
      <c r="I290" s="45"/>
    </row>
    <row r="291" spans="1:9" ht="15.5" x14ac:dyDescent="0.35">
      <c r="A291" s="45"/>
      <c r="B291" s="45"/>
      <c r="C291" s="45"/>
      <c r="D291" s="45"/>
      <c r="E291" s="45"/>
      <c r="F291" s="45">
        <f t="shared" si="8"/>
        <v>0</v>
      </c>
      <c r="G291" s="45" t="e">
        <f t="shared" si="9"/>
        <v>#DIV/0!</v>
      </c>
      <c r="H291" s="79"/>
      <c r="I291" s="45"/>
    </row>
    <row r="292" spans="1:9" ht="15.5" x14ac:dyDescent="0.35">
      <c r="A292" s="45"/>
      <c r="B292" s="45"/>
      <c r="C292" s="45"/>
      <c r="D292" s="45"/>
      <c r="E292" s="45"/>
      <c r="F292" s="45">
        <f t="shared" si="8"/>
        <v>0</v>
      </c>
      <c r="G292" s="45" t="e">
        <f t="shared" si="9"/>
        <v>#DIV/0!</v>
      </c>
      <c r="H292" s="79"/>
      <c r="I292" s="45"/>
    </row>
    <row r="293" spans="1:9" ht="15.5" x14ac:dyDescent="0.35">
      <c r="A293" s="45"/>
      <c r="B293" s="45"/>
      <c r="C293" s="45"/>
      <c r="D293" s="45"/>
      <c r="E293" s="45"/>
      <c r="F293" s="45">
        <f t="shared" si="8"/>
        <v>0</v>
      </c>
      <c r="G293" s="45" t="e">
        <f t="shared" si="9"/>
        <v>#DIV/0!</v>
      </c>
      <c r="H293" s="79"/>
      <c r="I293" s="45"/>
    </row>
    <row r="294" spans="1:9" ht="15.5" x14ac:dyDescent="0.35">
      <c r="A294" s="45"/>
      <c r="B294" s="45"/>
      <c r="C294" s="45"/>
      <c r="D294" s="45"/>
      <c r="E294" s="45"/>
      <c r="F294" s="45">
        <f t="shared" si="8"/>
        <v>0</v>
      </c>
      <c r="G294" s="45" t="e">
        <f t="shared" si="9"/>
        <v>#DIV/0!</v>
      </c>
      <c r="H294" s="79"/>
      <c r="I294" s="45"/>
    </row>
    <row r="295" spans="1:9" ht="15.5" x14ac:dyDescent="0.35">
      <c r="A295" s="45"/>
      <c r="B295" s="45"/>
      <c r="C295" s="45"/>
      <c r="D295" s="45"/>
      <c r="E295" s="45"/>
      <c r="F295" s="45">
        <f t="shared" si="8"/>
        <v>0</v>
      </c>
      <c r="G295" s="45" t="e">
        <f t="shared" si="9"/>
        <v>#DIV/0!</v>
      </c>
      <c r="H295" s="79"/>
      <c r="I295" s="45"/>
    </row>
    <row r="296" spans="1:9" ht="15.5" x14ac:dyDescent="0.35">
      <c r="A296" s="45"/>
      <c r="B296" s="45"/>
      <c r="C296" s="45"/>
      <c r="D296" s="45"/>
      <c r="E296" s="45"/>
      <c r="F296" s="45">
        <f t="shared" si="8"/>
        <v>0</v>
      </c>
      <c r="G296" s="45" t="e">
        <f t="shared" si="9"/>
        <v>#DIV/0!</v>
      </c>
      <c r="H296" s="79"/>
      <c r="I296" s="45"/>
    </row>
    <row r="297" spans="1:9" ht="15.5" x14ac:dyDescent="0.35">
      <c r="A297" s="45"/>
      <c r="B297" s="45"/>
      <c r="C297" s="45"/>
      <c r="D297" s="45"/>
      <c r="E297" s="45"/>
      <c r="F297" s="45">
        <f t="shared" si="8"/>
        <v>0</v>
      </c>
      <c r="G297" s="45" t="e">
        <f t="shared" si="9"/>
        <v>#DIV/0!</v>
      </c>
      <c r="H297" s="79"/>
      <c r="I297" s="45"/>
    </row>
    <row r="298" spans="1:9" ht="15.5" x14ac:dyDescent="0.35">
      <c r="A298" s="45"/>
      <c r="B298" s="45"/>
      <c r="C298" s="45"/>
      <c r="D298" s="45"/>
      <c r="E298" s="45"/>
      <c r="F298" s="45">
        <f t="shared" si="8"/>
        <v>0</v>
      </c>
      <c r="G298" s="45" t="e">
        <f t="shared" si="9"/>
        <v>#DIV/0!</v>
      </c>
      <c r="H298" s="79"/>
      <c r="I298" s="45"/>
    </row>
    <row r="299" spans="1:9" ht="15.5" x14ac:dyDescent="0.35">
      <c r="A299" s="45"/>
      <c r="B299" s="45"/>
      <c r="C299" s="45"/>
      <c r="D299" s="45"/>
      <c r="E299" s="45"/>
      <c r="F299" s="45">
        <f t="shared" si="8"/>
        <v>0</v>
      </c>
      <c r="G299" s="45" t="e">
        <f t="shared" si="9"/>
        <v>#DIV/0!</v>
      </c>
      <c r="H299" s="79"/>
      <c r="I299" s="45"/>
    </row>
    <row r="300" spans="1:9" ht="15.5" x14ac:dyDescent="0.35">
      <c r="A300" s="45"/>
      <c r="B300" s="45"/>
      <c r="C300" s="45"/>
      <c r="D300" s="45"/>
      <c r="E300" s="45"/>
      <c r="F300" s="45">
        <f t="shared" si="8"/>
        <v>0</v>
      </c>
      <c r="G300" s="45" t="e">
        <f t="shared" si="9"/>
        <v>#DIV/0!</v>
      </c>
      <c r="H300" s="79"/>
      <c r="I300" s="45"/>
    </row>
    <row r="301" spans="1:9" ht="15.5" x14ac:dyDescent="0.35">
      <c r="A301" s="45"/>
      <c r="B301" s="45"/>
      <c r="C301" s="45"/>
      <c r="D301" s="45"/>
      <c r="E301" s="45"/>
      <c r="F301" s="45">
        <f t="shared" si="8"/>
        <v>0</v>
      </c>
      <c r="G301" s="45" t="e">
        <f t="shared" si="9"/>
        <v>#DIV/0!</v>
      </c>
      <c r="H301" s="79"/>
      <c r="I301" s="45"/>
    </row>
    <row r="302" spans="1:9" ht="15.5" x14ac:dyDescent="0.35">
      <c r="A302" s="45"/>
      <c r="B302" s="45"/>
      <c r="C302" s="45"/>
      <c r="D302" s="45"/>
      <c r="E302" s="45"/>
      <c r="F302" s="45">
        <f t="shared" si="8"/>
        <v>0</v>
      </c>
      <c r="G302" s="45" t="e">
        <f t="shared" si="9"/>
        <v>#DIV/0!</v>
      </c>
      <c r="H302" s="79"/>
      <c r="I302" s="45"/>
    </row>
    <row r="303" spans="1:9" ht="15.5" x14ac:dyDescent="0.35">
      <c r="A303" s="45"/>
      <c r="B303" s="45"/>
      <c r="C303" s="45"/>
      <c r="D303" s="45"/>
      <c r="E303" s="45"/>
      <c r="F303" s="45">
        <f t="shared" si="8"/>
        <v>0</v>
      </c>
      <c r="G303" s="45" t="e">
        <f t="shared" si="9"/>
        <v>#DIV/0!</v>
      </c>
      <c r="H303" s="79"/>
      <c r="I303" s="45"/>
    </row>
    <row r="304" spans="1:9" ht="15.5" x14ac:dyDescent="0.35">
      <c r="A304" s="45"/>
      <c r="B304" s="45"/>
      <c r="C304" s="45"/>
      <c r="D304" s="45"/>
      <c r="E304" s="45"/>
      <c r="F304" s="45">
        <f t="shared" si="8"/>
        <v>0</v>
      </c>
      <c r="G304" s="45" t="e">
        <f t="shared" si="9"/>
        <v>#DIV/0!</v>
      </c>
      <c r="H304" s="79"/>
      <c r="I304" s="45"/>
    </row>
    <row r="305" spans="1:9" ht="15.5" x14ac:dyDescent="0.35">
      <c r="A305" s="45"/>
      <c r="B305" s="45"/>
      <c r="C305" s="45"/>
      <c r="D305" s="45"/>
      <c r="E305" s="45"/>
      <c r="F305" s="45">
        <f t="shared" si="8"/>
        <v>0</v>
      </c>
      <c r="G305" s="45" t="e">
        <f t="shared" si="9"/>
        <v>#DIV/0!</v>
      </c>
      <c r="H305" s="79"/>
      <c r="I305" s="45"/>
    </row>
    <row r="306" spans="1:9" ht="15.5" x14ac:dyDescent="0.35">
      <c r="A306" s="45"/>
      <c r="B306" s="45"/>
      <c r="C306" s="45"/>
      <c r="D306" s="45"/>
      <c r="E306" s="45"/>
      <c r="F306" s="45">
        <f t="shared" si="8"/>
        <v>0</v>
      </c>
      <c r="G306" s="45" t="e">
        <f t="shared" si="9"/>
        <v>#DIV/0!</v>
      </c>
      <c r="H306" s="79"/>
      <c r="I306" s="45"/>
    </row>
    <row r="307" spans="1:9" ht="15.5" x14ac:dyDescent="0.35">
      <c r="A307" s="45"/>
      <c r="B307" s="45"/>
      <c r="C307" s="45"/>
      <c r="D307" s="45"/>
      <c r="E307" s="45"/>
      <c r="F307" s="45">
        <f t="shared" si="8"/>
        <v>0</v>
      </c>
      <c r="G307" s="45" t="e">
        <f t="shared" si="9"/>
        <v>#DIV/0!</v>
      </c>
      <c r="H307" s="79"/>
      <c r="I307" s="45"/>
    </row>
    <row r="308" spans="1:9" ht="15.5" x14ac:dyDescent="0.35">
      <c r="A308" s="45"/>
      <c r="B308" s="45"/>
      <c r="C308" s="45"/>
      <c r="D308" s="45"/>
      <c r="E308" s="45"/>
      <c r="F308" s="45">
        <f t="shared" si="8"/>
        <v>0</v>
      </c>
      <c r="G308" s="45" t="e">
        <f t="shared" si="9"/>
        <v>#DIV/0!</v>
      </c>
      <c r="H308" s="79"/>
      <c r="I308" s="45"/>
    </row>
    <row r="309" spans="1:9" ht="15.5" x14ac:dyDescent="0.35">
      <c r="A309" s="45"/>
      <c r="B309" s="45"/>
      <c r="C309" s="45"/>
      <c r="D309" s="45"/>
      <c r="E309" s="45"/>
      <c r="F309" s="45">
        <f t="shared" si="8"/>
        <v>0</v>
      </c>
      <c r="G309" s="45" t="e">
        <f t="shared" si="9"/>
        <v>#DIV/0!</v>
      </c>
      <c r="H309" s="79"/>
      <c r="I309" s="45"/>
    </row>
    <row r="310" spans="1:9" ht="15.5" x14ac:dyDescent="0.35">
      <c r="A310" s="45"/>
      <c r="B310" s="45"/>
      <c r="C310" s="45"/>
      <c r="D310" s="45"/>
      <c r="E310" s="45"/>
      <c r="F310" s="45">
        <f t="shared" si="8"/>
        <v>0</v>
      </c>
      <c r="G310" s="45" t="e">
        <f t="shared" si="9"/>
        <v>#DIV/0!</v>
      </c>
      <c r="H310" s="79"/>
      <c r="I310" s="45"/>
    </row>
    <row r="311" spans="1:9" ht="15.5" x14ac:dyDescent="0.35">
      <c r="A311" s="45"/>
      <c r="B311" s="45"/>
      <c r="C311" s="45"/>
      <c r="D311" s="45"/>
      <c r="E311" s="45"/>
      <c r="F311" s="45">
        <f t="shared" si="8"/>
        <v>0</v>
      </c>
      <c r="G311" s="45" t="e">
        <f t="shared" si="9"/>
        <v>#DIV/0!</v>
      </c>
      <c r="H311" s="79"/>
      <c r="I311" s="45"/>
    </row>
    <row r="312" spans="1:9" ht="15.5" x14ac:dyDescent="0.35">
      <c r="A312" s="45"/>
      <c r="B312" s="45"/>
      <c r="C312" s="45"/>
      <c r="D312" s="45"/>
      <c r="E312" s="45"/>
      <c r="F312" s="45">
        <f t="shared" si="8"/>
        <v>0</v>
      </c>
      <c r="G312" s="45" t="e">
        <f t="shared" si="9"/>
        <v>#DIV/0!</v>
      </c>
      <c r="H312" s="79"/>
      <c r="I312" s="45"/>
    </row>
    <row r="313" spans="1:9" ht="15.5" x14ac:dyDescent="0.35">
      <c r="A313" s="45"/>
      <c r="B313" s="45"/>
      <c r="C313" s="45"/>
      <c r="D313" s="45"/>
      <c r="E313" s="45"/>
      <c r="F313" s="45">
        <f t="shared" si="8"/>
        <v>0</v>
      </c>
      <c r="G313" s="45" t="e">
        <f t="shared" si="9"/>
        <v>#DIV/0!</v>
      </c>
      <c r="H313" s="79"/>
      <c r="I313" s="45"/>
    </row>
    <row r="314" spans="1:9" ht="15.5" x14ac:dyDescent="0.35">
      <c r="A314" s="45"/>
      <c r="B314" s="45"/>
      <c r="C314" s="45"/>
      <c r="D314" s="45"/>
      <c r="E314" s="45"/>
      <c r="F314" s="45">
        <f t="shared" si="8"/>
        <v>0</v>
      </c>
      <c r="G314" s="45" t="e">
        <f t="shared" si="9"/>
        <v>#DIV/0!</v>
      </c>
      <c r="H314" s="79"/>
      <c r="I314" s="45"/>
    </row>
    <row r="315" spans="1:9" ht="15.5" x14ac:dyDescent="0.35">
      <c r="A315" s="45"/>
      <c r="B315" s="45"/>
      <c r="C315" s="45"/>
      <c r="D315" s="45"/>
      <c r="E315" s="45"/>
      <c r="F315" s="45">
        <f t="shared" si="8"/>
        <v>0</v>
      </c>
      <c r="G315" s="45" t="e">
        <f t="shared" si="9"/>
        <v>#DIV/0!</v>
      </c>
      <c r="H315" s="79"/>
      <c r="I315" s="45"/>
    </row>
    <row r="316" spans="1:9" ht="15.5" x14ac:dyDescent="0.35">
      <c r="A316" s="45"/>
      <c r="B316" s="45"/>
      <c r="C316" s="45"/>
      <c r="D316" s="45"/>
      <c r="E316" s="45"/>
      <c r="F316" s="45">
        <f t="shared" si="8"/>
        <v>0</v>
      </c>
      <c r="G316" s="45" t="e">
        <f t="shared" si="9"/>
        <v>#DIV/0!</v>
      </c>
      <c r="H316" s="79"/>
      <c r="I316" s="45"/>
    </row>
    <row r="317" spans="1:9" ht="15.5" x14ac:dyDescent="0.35">
      <c r="A317" s="45"/>
      <c r="B317" s="45"/>
      <c r="C317" s="45"/>
      <c r="D317" s="45"/>
      <c r="E317" s="45"/>
      <c r="F317" s="45">
        <f t="shared" si="8"/>
        <v>0</v>
      </c>
      <c r="G317" s="45" t="e">
        <f t="shared" si="9"/>
        <v>#DIV/0!</v>
      </c>
      <c r="H317" s="79"/>
      <c r="I317" s="45"/>
    </row>
    <row r="318" spans="1:9" ht="15.5" x14ac:dyDescent="0.35">
      <c r="A318" s="45"/>
      <c r="B318" s="45"/>
      <c r="C318" s="45"/>
      <c r="D318" s="45"/>
      <c r="E318" s="45"/>
      <c r="F318" s="45">
        <f t="shared" si="8"/>
        <v>0</v>
      </c>
      <c r="G318" s="45" t="e">
        <f t="shared" si="9"/>
        <v>#DIV/0!</v>
      </c>
      <c r="H318" s="79"/>
      <c r="I318" s="45"/>
    </row>
    <row r="319" spans="1:9" ht="15.5" x14ac:dyDescent="0.35">
      <c r="A319" s="45"/>
      <c r="B319" s="45"/>
      <c r="C319" s="45"/>
      <c r="D319" s="45"/>
      <c r="E319" s="45"/>
      <c r="F319" s="45">
        <f t="shared" si="8"/>
        <v>0</v>
      </c>
      <c r="G319" s="45" t="e">
        <f t="shared" si="9"/>
        <v>#DIV/0!</v>
      </c>
      <c r="H319" s="79"/>
      <c r="I319" s="45"/>
    </row>
    <row r="320" spans="1:9" ht="15.5" x14ac:dyDescent="0.35">
      <c r="A320" s="45"/>
      <c r="B320" s="45"/>
      <c r="C320" s="45"/>
      <c r="D320" s="45"/>
      <c r="E320" s="45"/>
      <c r="F320" s="45">
        <f t="shared" si="8"/>
        <v>0</v>
      </c>
      <c r="G320" s="45" t="e">
        <f t="shared" si="9"/>
        <v>#DIV/0!</v>
      </c>
      <c r="H320" s="79"/>
      <c r="I320" s="45"/>
    </row>
    <row r="321" spans="1:9" ht="15.5" x14ac:dyDescent="0.35">
      <c r="A321" s="45"/>
      <c r="B321" s="45"/>
      <c r="C321" s="45"/>
      <c r="D321" s="45"/>
      <c r="E321" s="45"/>
      <c r="F321" s="45">
        <f t="shared" si="8"/>
        <v>0</v>
      </c>
      <c r="G321" s="45" t="e">
        <f t="shared" si="9"/>
        <v>#DIV/0!</v>
      </c>
      <c r="H321" s="79"/>
      <c r="I321" s="45"/>
    </row>
    <row r="322" spans="1:9" ht="15.5" x14ac:dyDescent="0.35">
      <c r="A322" s="45"/>
      <c r="B322" s="45"/>
      <c r="C322" s="45"/>
      <c r="D322" s="45"/>
      <c r="E322" s="45"/>
      <c r="F322" s="45">
        <f t="shared" si="8"/>
        <v>0</v>
      </c>
      <c r="G322" s="45" t="e">
        <f t="shared" si="9"/>
        <v>#DIV/0!</v>
      </c>
      <c r="H322" s="79"/>
      <c r="I322" s="45"/>
    </row>
    <row r="323" spans="1:9" ht="15.5" x14ac:dyDescent="0.35">
      <c r="A323" s="45"/>
      <c r="B323" s="45"/>
      <c r="C323" s="45"/>
      <c r="D323" s="45"/>
      <c r="E323" s="45"/>
      <c r="F323" s="45">
        <f t="shared" si="8"/>
        <v>0</v>
      </c>
      <c r="G323" s="45" t="e">
        <f t="shared" si="9"/>
        <v>#DIV/0!</v>
      </c>
      <c r="H323" s="79"/>
      <c r="I323" s="45"/>
    </row>
    <row r="324" spans="1:9" ht="15.5" x14ac:dyDescent="0.35">
      <c r="A324" s="45"/>
      <c r="B324" s="45"/>
      <c r="C324" s="45"/>
      <c r="D324" s="45"/>
      <c r="E324" s="45"/>
      <c r="F324" s="45">
        <f t="shared" si="8"/>
        <v>0</v>
      </c>
      <c r="G324" s="45" t="e">
        <f t="shared" si="9"/>
        <v>#DIV/0!</v>
      </c>
      <c r="H324" s="79"/>
      <c r="I324" s="45"/>
    </row>
    <row r="325" spans="1:9" ht="15.5" x14ac:dyDescent="0.35">
      <c r="A325" s="45"/>
      <c r="B325" s="45"/>
      <c r="C325" s="45"/>
      <c r="D325" s="45"/>
      <c r="E325" s="45"/>
      <c r="F325" s="45">
        <f t="shared" si="8"/>
        <v>0</v>
      </c>
      <c r="G325" s="45" t="e">
        <f t="shared" si="9"/>
        <v>#DIV/0!</v>
      </c>
      <c r="H325" s="79"/>
      <c r="I325" s="45"/>
    </row>
    <row r="326" spans="1:9" ht="15.5" x14ac:dyDescent="0.35">
      <c r="A326" s="45"/>
      <c r="B326" s="45"/>
      <c r="C326" s="45"/>
      <c r="D326" s="45"/>
      <c r="E326" s="45"/>
      <c r="F326" s="45">
        <f t="shared" ref="F326:F371" si="10">D326-E326</f>
        <v>0</v>
      </c>
      <c r="G326" s="45" t="e">
        <f t="shared" ref="G326:G371" si="11">F326/D326*100</f>
        <v>#DIV/0!</v>
      </c>
      <c r="H326" s="79"/>
      <c r="I326" s="45"/>
    </row>
    <row r="327" spans="1:9" ht="15.5" x14ac:dyDescent="0.35">
      <c r="A327" s="45"/>
      <c r="B327" s="45"/>
      <c r="C327" s="45"/>
      <c r="D327" s="45"/>
      <c r="E327" s="45"/>
      <c r="F327" s="45">
        <f t="shared" si="10"/>
        <v>0</v>
      </c>
      <c r="G327" s="45" t="e">
        <f t="shared" si="11"/>
        <v>#DIV/0!</v>
      </c>
      <c r="H327" s="79"/>
      <c r="I327" s="45"/>
    </row>
    <row r="328" spans="1:9" ht="15.5" x14ac:dyDescent="0.35">
      <c r="A328" s="45"/>
      <c r="B328" s="45"/>
      <c r="C328" s="45"/>
      <c r="D328" s="45"/>
      <c r="E328" s="45"/>
      <c r="F328" s="45">
        <f t="shared" si="10"/>
        <v>0</v>
      </c>
      <c r="G328" s="45" t="e">
        <f t="shared" si="11"/>
        <v>#DIV/0!</v>
      </c>
      <c r="H328" s="79"/>
      <c r="I328" s="45"/>
    </row>
    <row r="329" spans="1:9" ht="15.5" x14ac:dyDescent="0.35">
      <c r="A329" s="45"/>
      <c r="B329" s="45"/>
      <c r="C329" s="45"/>
      <c r="D329" s="45"/>
      <c r="E329" s="45"/>
      <c r="F329" s="45">
        <f t="shared" si="10"/>
        <v>0</v>
      </c>
      <c r="G329" s="45" t="e">
        <f t="shared" si="11"/>
        <v>#DIV/0!</v>
      </c>
      <c r="H329" s="79"/>
      <c r="I329" s="45"/>
    </row>
    <row r="330" spans="1:9" ht="15.5" x14ac:dyDescent="0.35">
      <c r="A330" s="45"/>
      <c r="B330" s="45"/>
      <c r="C330" s="45"/>
      <c r="D330" s="45"/>
      <c r="E330" s="45"/>
      <c r="F330" s="45">
        <f t="shared" si="10"/>
        <v>0</v>
      </c>
      <c r="G330" s="45" t="e">
        <f t="shared" si="11"/>
        <v>#DIV/0!</v>
      </c>
      <c r="H330" s="79"/>
      <c r="I330" s="45"/>
    </row>
    <row r="331" spans="1:9" ht="15.5" x14ac:dyDescent="0.35">
      <c r="A331" s="45"/>
      <c r="B331" s="45"/>
      <c r="C331" s="45"/>
      <c r="D331" s="45"/>
      <c r="E331" s="45"/>
      <c r="F331" s="45">
        <f t="shared" si="10"/>
        <v>0</v>
      </c>
      <c r="G331" s="45" t="e">
        <f t="shared" si="11"/>
        <v>#DIV/0!</v>
      </c>
      <c r="H331" s="79"/>
      <c r="I331" s="45"/>
    </row>
    <row r="332" spans="1:9" ht="15.5" x14ac:dyDescent="0.35">
      <c r="A332" s="45"/>
      <c r="B332" s="45"/>
      <c r="C332" s="45"/>
      <c r="D332" s="45"/>
      <c r="E332" s="45"/>
      <c r="F332" s="45">
        <f t="shared" si="10"/>
        <v>0</v>
      </c>
      <c r="G332" s="45" t="e">
        <f t="shared" si="11"/>
        <v>#DIV/0!</v>
      </c>
      <c r="H332" s="79"/>
      <c r="I332" s="45"/>
    </row>
    <row r="333" spans="1:9" ht="15.5" x14ac:dyDescent="0.35">
      <c r="A333" s="45"/>
      <c r="B333" s="45"/>
      <c r="C333" s="45"/>
      <c r="D333" s="45"/>
      <c r="E333" s="45"/>
      <c r="F333" s="45">
        <f t="shared" si="10"/>
        <v>0</v>
      </c>
      <c r="G333" s="45" t="e">
        <f t="shared" si="11"/>
        <v>#DIV/0!</v>
      </c>
      <c r="H333" s="79"/>
      <c r="I333" s="45"/>
    </row>
    <row r="334" spans="1:9" ht="15.5" x14ac:dyDescent="0.35">
      <c r="A334" s="45"/>
      <c r="B334" s="45"/>
      <c r="C334" s="45"/>
      <c r="D334" s="45"/>
      <c r="E334" s="45"/>
      <c r="F334" s="45">
        <f t="shared" si="10"/>
        <v>0</v>
      </c>
      <c r="G334" s="45" t="e">
        <f t="shared" si="11"/>
        <v>#DIV/0!</v>
      </c>
      <c r="H334" s="79"/>
      <c r="I334" s="45"/>
    </row>
    <row r="335" spans="1:9" ht="15.5" x14ac:dyDescent="0.35">
      <c r="A335" s="45"/>
      <c r="B335" s="45"/>
      <c r="C335" s="45"/>
      <c r="D335" s="45"/>
      <c r="E335" s="45"/>
      <c r="F335" s="45">
        <f t="shared" si="10"/>
        <v>0</v>
      </c>
      <c r="G335" s="45" t="e">
        <f t="shared" si="11"/>
        <v>#DIV/0!</v>
      </c>
      <c r="H335" s="79"/>
      <c r="I335" s="45"/>
    </row>
    <row r="336" spans="1:9" ht="15.5" x14ac:dyDescent="0.35">
      <c r="A336" s="45"/>
      <c r="B336" s="45"/>
      <c r="C336" s="45"/>
      <c r="D336" s="45"/>
      <c r="E336" s="45"/>
      <c r="F336" s="45">
        <f t="shared" si="10"/>
        <v>0</v>
      </c>
      <c r="G336" s="45" t="e">
        <f t="shared" si="11"/>
        <v>#DIV/0!</v>
      </c>
      <c r="H336" s="79"/>
      <c r="I336" s="45"/>
    </row>
    <row r="337" spans="1:9" ht="15.5" x14ac:dyDescent="0.35">
      <c r="A337" s="45"/>
      <c r="B337" s="45"/>
      <c r="C337" s="45"/>
      <c r="D337" s="45"/>
      <c r="E337" s="45"/>
      <c r="F337" s="45">
        <f t="shared" si="10"/>
        <v>0</v>
      </c>
      <c r="G337" s="45" t="e">
        <f t="shared" si="11"/>
        <v>#DIV/0!</v>
      </c>
      <c r="H337" s="79"/>
      <c r="I337" s="45"/>
    </row>
    <row r="338" spans="1:9" ht="15.5" x14ac:dyDescent="0.35">
      <c r="A338" s="45"/>
      <c r="B338" s="45"/>
      <c r="C338" s="45"/>
      <c r="D338" s="45"/>
      <c r="E338" s="45"/>
      <c r="F338" s="45">
        <f t="shared" si="10"/>
        <v>0</v>
      </c>
      <c r="G338" s="45" t="e">
        <f t="shared" si="11"/>
        <v>#DIV/0!</v>
      </c>
      <c r="H338" s="79"/>
      <c r="I338" s="45"/>
    </row>
    <row r="339" spans="1:9" ht="15.5" x14ac:dyDescent="0.35">
      <c r="A339" s="45"/>
      <c r="B339" s="45"/>
      <c r="C339" s="45"/>
      <c r="D339" s="45"/>
      <c r="E339" s="45"/>
      <c r="F339" s="45">
        <f t="shared" si="10"/>
        <v>0</v>
      </c>
      <c r="G339" s="45" t="e">
        <f t="shared" si="11"/>
        <v>#DIV/0!</v>
      </c>
      <c r="H339" s="79"/>
      <c r="I339" s="45"/>
    </row>
    <row r="340" spans="1:9" ht="15.5" x14ac:dyDescent="0.35">
      <c r="A340" s="45"/>
      <c r="B340" s="45"/>
      <c r="C340" s="45"/>
      <c r="D340" s="45"/>
      <c r="E340" s="45"/>
      <c r="F340" s="45">
        <f t="shared" si="10"/>
        <v>0</v>
      </c>
      <c r="G340" s="45" t="e">
        <f t="shared" si="11"/>
        <v>#DIV/0!</v>
      </c>
      <c r="H340" s="79"/>
      <c r="I340" s="45"/>
    </row>
    <row r="341" spans="1:9" ht="15.5" x14ac:dyDescent="0.35">
      <c r="A341" s="45"/>
      <c r="B341" s="45"/>
      <c r="C341" s="45"/>
      <c r="D341" s="45"/>
      <c r="E341" s="45"/>
      <c r="F341" s="45">
        <f t="shared" si="10"/>
        <v>0</v>
      </c>
      <c r="G341" s="45" t="e">
        <f t="shared" si="11"/>
        <v>#DIV/0!</v>
      </c>
      <c r="H341" s="79"/>
      <c r="I341" s="45"/>
    </row>
    <row r="342" spans="1:9" ht="15.5" x14ac:dyDescent="0.35">
      <c r="A342" s="45"/>
      <c r="B342" s="45"/>
      <c r="C342" s="45"/>
      <c r="D342" s="45"/>
      <c r="E342" s="45"/>
      <c r="F342" s="45">
        <f t="shared" si="10"/>
        <v>0</v>
      </c>
      <c r="G342" s="45" t="e">
        <f t="shared" si="11"/>
        <v>#DIV/0!</v>
      </c>
      <c r="H342" s="79"/>
      <c r="I342" s="45"/>
    </row>
    <row r="343" spans="1:9" ht="15.5" x14ac:dyDescent="0.35">
      <c r="A343" s="45"/>
      <c r="B343" s="45"/>
      <c r="C343" s="45"/>
      <c r="D343" s="45"/>
      <c r="E343" s="45"/>
      <c r="F343" s="45">
        <f t="shared" si="10"/>
        <v>0</v>
      </c>
      <c r="G343" s="45" t="e">
        <f t="shared" si="11"/>
        <v>#DIV/0!</v>
      </c>
      <c r="H343" s="79"/>
      <c r="I343" s="45"/>
    </row>
    <row r="344" spans="1:9" ht="15.5" x14ac:dyDescent="0.35">
      <c r="A344" s="45"/>
      <c r="B344" s="45"/>
      <c r="C344" s="45"/>
      <c r="D344" s="45"/>
      <c r="E344" s="45"/>
      <c r="F344" s="45">
        <f t="shared" si="10"/>
        <v>0</v>
      </c>
      <c r="G344" s="45" t="e">
        <f t="shared" si="11"/>
        <v>#DIV/0!</v>
      </c>
      <c r="H344" s="79"/>
      <c r="I344" s="45"/>
    </row>
    <row r="345" spans="1:9" ht="15.5" x14ac:dyDescent="0.35">
      <c r="A345" s="45"/>
      <c r="B345" s="45"/>
      <c r="C345" s="45"/>
      <c r="D345" s="45"/>
      <c r="E345" s="45"/>
      <c r="F345" s="45">
        <f t="shared" si="10"/>
        <v>0</v>
      </c>
      <c r="G345" s="45" t="e">
        <f t="shared" si="11"/>
        <v>#DIV/0!</v>
      </c>
      <c r="H345" s="79"/>
      <c r="I345" s="45"/>
    </row>
    <row r="346" spans="1:9" ht="15.5" x14ac:dyDescent="0.35">
      <c r="A346" s="45"/>
      <c r="B346" s="45"/>
      <c r="C346" s="45"/>
      <c r="D346" s="45"/>
      <c r="E346" s="45"/>
      <c r="F346" s="45">
        <f t="shared" si="10"/>
        <v>0</v>
      </c>
      <c r="G346" s="45" t="e">
        <f t="shared" si="11"/>
        <v>#DIV/0!</v>
      </c>
      <c r="H346" s="79"/>
      <c r="I346" s="45"/>
    </row>
    <row r="347" spans="1:9" ht="15.5" x14ac:dyDescent="0.35">
      <c r="A347" s="45"/>
      <c r="B347" s="45"/>
      <c r="C347" s="45"/>
      <c r="D347" s="45"/>
      <c r="E347" s="45"/>
      <c r="F347" s="45">
        <f t="shared" si="10"/>
        <v>0</v>
      </c>
      <c r="G347" s="45" t="e">
        <f t="shared" si="11"/>
        <v>#DIV/0!</v>
      </c>
      <c r="H347" s="79"/>
      <c r="I347" s="45"/>
    </row>
    <row r="348" spans="1:9" ht="15.5" x14ac:dyDescent="0.35">
      <c r="A348" s="45"/>
      <c r="B348" s="45"/>
      <c r="C348" s="45"/>
      <c r="D348" s="45"/>
      <c r="E348" s="45"/>
      <c r="F348" s="45">
        <f t="shared" si="10"/>
        <v>0</v>
      </c>
      <c r="G348" s="45" t="e">
        <f t="shared" si="11"/>
        <v>#DIV/0!</v>
      </c>
      <c r="H348" s="79"/>
      <c r="I348" s="45"/>
    </row>
    <row r="349" spans="1:9" ht="15.5" x14ac:dyDescent="0.35">
      <c r="A349" s="45"/>
      <c r="B349" s="45"/>
      <c r="C349" s="45"/>
      <c r="D349" s="45"/>
      <c r="E349" s="45"/>
      <c r="F349" s="45">
        <f t="shared" si="10"/>
        <v>0</v>
      </c>
      <c r="G349" s="45" t="e">
        <f t="shared" si="11"/>
        <v>#DIV/0!</v>
      </c>
      <c r="H349" s="79"/>
      <c r="I349" s="45"/>
    </row>
    <row r="350" spans="1:9" ht="15.5" x14ac:dyDescent="0.35">
      <c r="A350" s="45"/>
      <c r="B350" s="45"/>
      <c r="C350" s="45"/>
      <c r="D350" s="45"/>
      <c r="E350" s="45"/>
      <c r="F350" s="45">
        <f t="shared" si="10"/>
        <v>0</v>
      </c>
      <c r="G350" s="45" t="e">
        <f t="shared" si="11"/>
        <v>#DIV/0!</v>
      </c>
      <c r="H350" s="79"/>
      <c r="I350" s="45"/>
    </row>
    <row r="351" spans="1:9" ht="15.5" x14ac:dyDescent="0.35">
      <c r="A351" s="45"/>
      <c r="B351" s="45"/>
      <c r="C351" s="45"/>
      <c r="D351" s="45"/>
      <c r="E351" s="45"/>
      <c r="F351" s="45">
        <f t="shared" si="10"/>
        <v>0</v>
      </c>
      <c r="G351" s="45" t="e">
        <f t="shared" si="11"/>
        <v>#DIV/0!</v>
      </c>
      <c r="H351" s="79"/>
      <c r="I351" s="45"/>
    </row>
    <row r="352" spans="1:9" ht="15.5" x14ac:dyDescent="0.35">
      <c r="A352" s="45"/>
      <c r="B352" s="45"/>
      <c r="C352" s="45"/>
      <c r="D352" s="45"/>
      <c r="E352" s="45"/>
      <c r="F352" s="45">
        <f t="shared" si="10"/>
        <v>0</v>
      </c>
      <c r="G352" s="45" t="e">
        <f t="shared" si="11"/>
        <v>#DIV/0!</v>
      </c>
      <c r="H352" s="79"/>
      <c r="I352" s="45"/>
    </row>
    <row r="353" spans="1:9" ht="15.5" x14ac:dyDescent="0.35">
      <c r="A353" s="45"/>
      <c r="B353" s="45"/>
      <c r="C353" s="45"/>
      <c r="D353" s="45"/>
      <c r="E353" s="45"/>
      <c r="F353" s="45">
        <f t="shared" si="10"/>
        <v>0</v>
      </c>
      <c r="G353" s="45" t="e">
        <f t="shared" si="11"/>
        <v>#DIV/0!</v>
      </c>
      <c r="H353" s="79"/>
      <c r="I353" s="45"/>
    </row>
    <row r="354" spans="1:9" ht="15.5" x14ac:dyDescent="0.35">
      <c r="A354" s="45"/>
      <c r="B354" s="45"/>
      <c r="C354" s="45"/>
      <c r="D354" s="45"/>
      <c r="E354" s="45"/>
      <c r="F354" s="45">
        <f t="shared" si="10"/>
        <v>0</v>
      </c>
      <c r="G354" s="45" t="e">
        <f t="shared" si="11"/>
        <v>#DIV/0!</v>
      </c>
      <c r="H354" s="79"/>
      <c r="I354" s="45"/>
    </row>
    <row r="355" spans="1:9" ht="15.5" x14ac:dyDescent="0.35">
      <c r="A355" s="45"/>
      <c r="B355" s="45"/>
      <c r="C355" s="45"/>
      <c r="D355" s="45"/>
      <c r="E355" s="45"/>
      <c r="F355" s="45">
        <f t="shared" si="10"/>
        <v>0</v>
      </c>
      <c r="G355" s="45" t="e">
        <f t="shared" si="11"/>
        <v>#DIV/0!</v>
      </c>
      <c r="H355" s="79"/>
      <c r="I355" s="45"/>
    </row>
    <row r="356" spans="1:9" ht="15.5" x14ac:dyDescent="0.35">
      <c r="A356" s="45"/>
      <c r="B356" s="45"/>
      <c r="C356" s="45"/>
      <c r="D356" s="45"/>
      <c r="E356" s="45"/>
      <c r="F356" s="45">
        <f t="shared" si="10"/>
        <v>0</v>
      </c>
      <c r="G356" s="45" t="e">
        <f t="shared" si="11"/>
        <v>#DIV/0!</v>
      </c>
      <c r="H356" s="79"/>
      <c r="I356" s="45"/>
    </row>
    <row r="357" spans="1:9" ht="15.5" x14ac:dyDescent="0.35">
      <c r="A357" s="45"/>
      <c r="B357" s="45"/>
      <c r="C357" s="45"/>
      <c r="D357" s="45"/>
      <c r="E357" s="45"/>
      <c r="F357" s="45">
        <f t="shared" si="10"/>
        <v>0</v>
      </c>
      <c r="G357" s="45" t="e">
        <f t="shared" si="11"/>
        <v>#DIV/0!</v>
      </c>
      <c r="H357" s="79"/>
      <c r="I357" s="45"/>
    </row>
    <row r="358" spans="1:9" ht="15.5" x14ac:dyDescent="0.35">
      <c r="A358" s="45"/>
      <c r="B358" s="45"/>
      <c r="C358" s="45"/>
      <c r="D358" s="45"/>
      <c r="E358" s="45"/>
      <c r="F358" s="45">
        <f t="shared" si="10"/>
        <v>0</v>
      </c>
      <c r="G358" s="45" t="e">
        <f t="shared" si="11"/>
        <v>#DIV/0!</v>
      </c>
      <c r="H358" s="79"/>
      <c r="I358" s="45"/>
    </row>
    <row r="359" spans="1:9" ht="15.5" x14ac:dyDescent="0.35">
      <c r="A359" s="45"/>
      <c r="B359" s="45"/>
      <c r="C359" s="45"/>
      <c r="D359" s="45"/>
      <c r="E359" s="45"/>
      <c r="F359" s="45">
        <f t="shared" si="10"/>
        <v>0</v>
      </c>
      <c r="G359" s="45" t="e">
        <f t="shared" si="11"/>
        <v>#DIV/0!</v>
      </c>
      <c r="H359" s="79"/>
      <c r="I359" s="45"/>
    </row>
    <row r="360" spans="1:9" ht="15.5" x14ac:dyDescent="0.35">
      <c r="A360" s="45"/>
      <c r="B360" s="45"/>
      <c r="C360" s="45"/>
      <c r="D360" s="45"/>
      <c r="E360" s="45"/>
      <c r="F360" s="45">
        <f t="shared" si="10"/>
        <v>0</v>
      </c>
      <c r="G360" s="45" t="e">
        <f t="shared" si="11"/>
        <v>#DIV/0!</v>
      </c>
      <c r="H360" s="79"/>
      <c r="I360" s="45"/>
    </row>
    <row r="361" spans="1:9" ht="15.5" x14ac:dyDescent="0.35">
      <c r="A361" s="45"/>
      <c r="B361" s="45"/>
      <c r="C361" s="45"/>
      <c r="D361" s="45"/>
      <c r="E361" s="45"/>
      <c r="F361" s="45">
        <f t="shared" si="10"/>
        <v>0</v>
      </c>
      <c r="G361" s="45" t="e">
        <f t="shared" si="11"/>
        <v>#DIV/0!</v>
      </c>
      <c r="H361" s="79"/>
      <c r="I361" s="45"/>
    </row>
    <row r="362" spans="1:9" ht="15.5" x14ac:dyDescent="0.35">
      <c r="A362" s="45"/>
      <c r="B362" s="45"/>
      <c r="C362" s="45"/>
      <c r="D362" s="45"/>
      <c r="E362" s="45"/>
      <c r="F362" s="45">
        <f t="shared" si="10"/>
        <v>0</v>
      </c>
      <c r="G362" s="45" t="e">
        <f t="shared" si="11"/>
        <v>#DIV/0!</v>
      </c>
      <c r="H362" s="79"/>
      <c r="I362" s="45"/>
    </row>
    <row r="363" spans="1:9" ht="15.5" x14ac:dyDescent="0.35">
      <c r="A363" s="45"/>
      <c r="B363" s="45"/>
      <c r="C363" s="45"/>
      <c r="D363" s="45"/>
      <c r="E363" s="45"/>
      <c r="F363" s="45">
        <f t="shared" si="10"/>
        <v>0</v>
      </c>
      <c r="G363" s="45" t="e">
        <f t="shared" si="11"/>
        <v>#DIV/0!</v>
      </c>
      <c r="H363" s="79"/>
      <c r="I363" s="45"/>
    </row>
    <row r="364" spans="1:9" ht="15.5" x14ac:dyDescent="0.35">
      <c r="A364" s="45"/>
      <c r="B364" s="45"/>
      <c r="C364" s="45"/>
      <c r="D364" s="45"/>
      <c r="E364" s="45"/>
      <c r="F364" s="45">
        <f t="shared" si="10"/>
        <v>0</v>
      </c>
      <c r="G364" s="45" t="e">
        <f t="shared" si="11"/>
        <v>#DIV/0!</v>
      </c>
      <c r="H364" s="79"/>
      <c r="I364" s="45"/>
    </row>
    <row r="365" spans="1:9" ht="15.5" x14ac:dyDescent="0.35">
      <c r="A365" s="45"/>
      <c r="B365" s="45"/>
      <c r="C365" s="45"/>
      <c r="D365" s="45"/>
      <c r="E365" s="45"/>
      <c r="F365" s="45">
        <f t="shared" si="10"/>
        <v>0</v>
      </c>
      <c r="G365" s="45" t="e">
        <f t="shared" si="11"/>
        <v>#DIV/0!</v>
      </c>
      <c r="H365" s="79"/>
      <c r="I365" s="45"/>
    </row>
    <row r="366" spans="1:9" ht="15.5" x14ac:dyDescent="0.35">
      <c r="A366" s="45"/>
      <c r="B366" s="45"/>
      <c r="C366" s="45"/>
      <c r="D366" s="45"/>
      <c r="E366" s="45"/>
      <c r="F366" s="45">
        <f t="shared" si="10"/>
        <v>0</v>
      </c>
      <c r="G366" s="45" t="e">
        <f t="shared" si="11"/>
        <v>#DIV/0!</v>
      </c>
      <c r="H366" s="79"/>
      <c r="I366" s="45"/>
    </row>
    <row r="367" spans="1:9" ht="15.5" x14ac:dyDescent="0.35">
      <c r="A367" s="45"/>
      <c r="B367" s="45"/>
      <c r="C367" s="45"/>
      <c r="D367" s="45"/>
      <c r="E367" s="45"/>
      <c r="F367" s="45">
        <f t="shared" si="10"/>
        <v>0</v>
      </c>
      <c r="G367" s="45" t="e">
        <f t="shared" si="11"/>
        <v>#DIV/0!</v>
      </c>
      <c r="H367" s="79"/>
      <c r="I367" s="45"/>
    </row>
    <row r="368" spans="1:9" ht="15.5" x14ac:dyDescent="0.35">
      <c r="A368" s="45"/>
      <c r="B368" s="45"/>
      <c r="C368" s="45"/>
      <c r="D368" s="45"/>
      <c r="E368" s="45"/>
      <c r="F368" s="45">
        <f t="shared" si="10"/>
        <v>0</v>
      </c>
      <c r="G368" s="45" t="e">
        <f t="shared" si="11"/>
        <v>#DIV/0!</v>
      </c>
      <c r="H368" s="79"/>
      <c r="I368" s="45"/>
    </row>
    <row r="369" spans="1:9" ht="15.5" x14ac:dyDescent="0.35">
      <c r="A369" s="45"/>
      <c r="B369" s="45"/>
      <c r="C369" s="45"/>
      <c r="D369" s="45"/>
      <c r="E369" s="45"/>
      <c r="F369" s="45">
        <f t="shared" si="10"/>
        <v>0</v>
      </c>
      <c r="G369" s="45" t="e">
        <f t="shared" si="11"/>
        <v>#DIV/0!</v>
      </c>
      <c r="H369" s="79"/>
      <c r="I369" s="45"/>
    </row>
    <row r="370" spans="1:9" ht="15.5" x14ac:dyDescent="0.35">
      <c r="A370" s="45"/>
      <c r="B370" s="45"/>
      <c r="C370" s="45"/>
      <c r="D370" s="45"/>
      <c r="E370" s="45"/>
      <c r="F370" s="45">
        <f t="shared" si="10"/>
        <v>0</v>
      </c>
      <c r="G370" s="45" t="e">
        <f t="shared" si="11"/>
        <v>#DIV/0!</v>
      </c>
      <c r="H370" s="79"/>
      <c r="I370" s="45"/>
    </row>
    <row r="371" spans="1:9" ht="15.5" x14ac:dyDescent="0.35">
      <c r="A371" s="45"/>
      <c r="B371" s="45"/>
      <c r="C371" s="45"/>
      <c r="D371" s="45"/>
      <c r="E371" s="45"/>
      <c r="F371" s="45">
        <f t="shared" si="10"/>
        <v>0</v>
      </c>
      <c r="G371" s="45" t="e">
        <f t="shared" si="11"/>
        <v>#DIV/0!</v>
      </c>
      <c r="H371" s="79"/>
      <c r="I371" s="45"/>
    </row>
  </sheetData>
  <mergeCells count="5">
    <mergeCell ref="A3:I3"/>
    <mergeCell ref="A4:I4"/>
    <mergeCell ref="A5:I5"/>
    <mergeCell ref="A2:H2"/>
    <mergeCell ref="A1:H1"/>
  </mergeCells>
  <hyperlinks>
    <hyperlink ref="A2:H2" r:id="rId1" display="Use this to record the information outlined on page 1 of 'Additional information to support the ‘Making biltong’ card' https://www.mpi.govt.nz/dmsdocument/70155/" xr:uid="{A2B1AD7D-C4B2-461C-B21C-E8234C56C897}"/>
    <hyperlink ref="I1" location="'Contents page'!A1" display="Return to contents" xr:uid="{8F780501-E02F-46A7-BD27-D379AB3C2523}"/>
  </hyperlinks>
  <pageMargins left="0.70866141732283472" right="0.70866141732283472" top="0.74803149606299213" bottom="0.74803149606299213" header="0.31496062992125984" footer="0.31496062992125984"/>
  <pageSetup paperSize="9" pageOrder="overThenDown" orientation="landscape" r:id="rId2"/>
  <headerFooter>
    <oddFooter>&amp;L&amp;A&amp;C&amp;F&amp;R&amp;D</oddFooter>
  </headerFooter>
  <drawing r:id="rId3"/>
  <tableParts count="1">
    <tablePart r:id="rId4"/>
  </tableParts>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D240F92-45B7-437F-9ED4-650CD15D95A2}">
  <sheetPr>
    <tabColor rgb="FF174942"/>
  </sheetPr>
  <dimension ref="A1:G43"/>
  <sheetViews>
    <sheetView workbookViewId="0">
      <selection activeCell="G1" sqref="G1:G1048576"/>
    </sheetView>
  </sheetViews>
  <sheetFormatPr defaultColWidth="0" defaultRowHeight="14.5" x14ac:dyDescent="0.35"/>
  <cols>
    <col min="1" max="1" width="15.453125" style="9" customWidth="1"/>
    <col min="2" max="2" width="16.54296875" style="9" customWidth="1"/>
    <col min="3" max="3" width="17.54296875" style="9" customWidth="1"/>
    <col min="4" max="4" width="19.1796875" style="9" customWidth="1"/>
    <col min="5" max="5" width="27.1796875" style="9" customWidth="1"/>
    <col min="6" max="6" width="14.1796875" style="9" customWidth="1"/>
    <col min="7" max="7" width="18" customWidth="1"/>
    <col min="8" max="16384" width="8.7265625" hidden="1"/>
  </cols>
  <sheetData>
    <row r="1" spans="1:7" ht="28.5" customHeight="1" x14ac:dyDescent="0.35">
      <c r="A1" s="357" t="s">
        <v>303</v>
      </c>
      <c r="B1" s="357"/>
      <c r="C1" s="357"/>
      <c r="D1" s="357"/>
      <c r="E1" s="357"/>
      <c r="F1" s="232"/>
      <c r="G1" s="245" t="s">
        <v>294</v>
      </c>
    </row>
    <row r="2" spans="1:7" ht="42.65" customHeight="1" x14ac:dyDescent="0.35">
      <c r="A2" s="379" t="s">
        <v>317</v>
      </c>
      <c r="B2" s="379"/>
      <c r="C2" s="379"/>
      <c r="D2" s="379"/>
      <c r="E2" s="379"/>
      <c r="F2" s="379"/>
      <c r="G2" s="53"/>
    </row>
    <row r="3" spans="1:7" ht="15.5" x14ac:dyDescent="0.35">
      <c r="A3" s="375" t="s">
        <v>168</v>
      </c>
      <c r="B3" s="376"/>
      <c r="C3" s="376"/>
      <c r="D3" s="376"/>
      <c r="E3" s="376"/>
      <c r="F3" s="376"/>
      <c r="G3" s="377"/>
    </row>
    <row r="4" spans="1:7" ht="15.5" x14ac:dyDescent="0.35">
      <c r="A4" s="378"/>
      <c r="B4" s="378"/>
      <c r="C4" s="378"/>
      <c r="D4" s="378"/>
      <c r="E4" s="378"/>
      <c r="F4" s="378"/>
      <c r="G4" s="378"/>
    </row>
    <row r="5" spans="1:7" ht="46.5" x14ac:dyDescent="0.35">
      <c r="A5" s="55" t="s">
        <v>175</v>
      </c>
      <c r="B5" s="54"/>
      <c r="C5" s="55" t="s">
        <v>176</v>
      </c>
      <c r="D5" s="54"/>
      <c r="E5" s="56" t="s">
        <v>177</v>
      </c>
      <c r="F5" s="378"/>
      <c r="G5" s="378"/>
    </row>
    <row r="6" spans="1:7" ht="31" x14ac:dyDescent="0.35">
      <c r="A6" s="370" t="s">
        <v>178</v>
      </c>
      <c r="B6" s="370"/>
      <c r="C6" s="57" t="b">
        <v>0</v>
      </c>
      <c r="D6" s="58"/>
      <c r="E6" s="55" t="s">
        <v>179</v>
      </c>
      <c r="F6" s="59"/>
      <c r="G6" s="58"/>
    </row>
    <row r="7" spans="1:7" ht="15.5" x14ac:dyDescent="0.35">
      <c r="A7" s="372" t="s">
        <v>180</v>
      </c>
      <c r="B7" s="372"/>
      <c r="C7" s="372"/>
      <c r="D7" s="372"/>
      <c r="E7" s="372"/>
      <c r="F7" s="372"/>
      <c r="G7" s="372"/>
    </row>
    <row r="8" spans="1:7" ht="15.5" x14ac:dyDescent="0.35">
      <c r="A8" s="370" t="s">
        <v>181</v>
      </c>
      <c r="B8" s="370"/>
      <c r="C8" s="371"/>
      <c r="D8" s="371"/>
      <c r="E8" s="55" t="s">
        <v>182</v>
      </c>
      <c r="F8" s="371"/>
      <c r="G8" s="371"/>
    </row>
    <row r="9" spans="1:7" ht="31" x14ac:dyDescent="0.35">
      <c r="A9" s="370" t="s">
        <v>183</v>
      </c>
      <c r="B9" s="370"/>
      <c r="C9" s="371"/>
      <c r="D9" s="371"/>
      <c r="E9" s="55" t="s">
        <v>184</v>
      </c>
      <c r="F9" s="371"/>
      <c r="G9" s="371"/>
    </row>
    <row r="10" spans="1:7" ht="15.5" x14ac:dyDescent="0.35">
      <c r="A10" s="370" t="s">
        <v>185</v>
      </c>
      <c r="B10" s="370"/>
      <c r="C10" s="371"/>
      <c r="D10" s="371"/>
      <c r="E10" s="55" t="s">
        <v>186</v>
      </c>
      <c r="F10" s="371"/>
      <c r="G10" s="371"/>
    </row>
    <row r="11" spans="1:7" ht="15.5" x14ac:dyDescent="0.35">
      <c r="A11" s="372" t="s">
        <v>187</v>
      </c>
      <c r="B11" s="372"/>
      <c r="C11" s="372"/>
      <c r="D11" s="372"/>
      <c r="E11" s="372"/>
      <c r="F11" s="372"/>
      <c r="G11" s="372"/>
    </row>
    <row r="12" spans="1:7" ht="15.5" x14ac:dyDescent="0.35">
      <c r="A12" s="370" t="s">
        <v>188</v>
      </c>
      <c r="B12" s="370"/>
      <c r="C12" s="371"/>
      <c r="D12" s="371"/>
      <c r="E12" s="55" t="s">
        <v>189</v>
      </c>
      <c r="F12" s="371"/>
      <c r="G12" s="371"/>
    </row>
    <row r="13" spans="1:7" ht="15.5" x14ac:dyDescent="0.35">
      <c r="A13" s="370" t="s">
        <v>190</v>
      </c>
      <c r="B13" s="370"/>
      <c r="C13" s="371"/>
      <c r="D13" s="371"/>
      <c r="E13" s="55" t="s">
        <v>189</v>
      </c>
      <c r="F13" s="371"/>
      <c r="G13" s="371"/>
    </row>
    <row r="14" spans="1:7" ht="15.5" x14ac:dyDescent="0.35">
      <c r="A14" s="370" t="s">
        <v>191</v>
      </c>
      <c r="B14" s="370"/>
      <c r="C14" s="55" t="s">
        <v>192</v>
      </c>
      <c r="D14" s="60" t="b">
        <v>0</v>
      </c>
      <c r="E14" s="55" t="s">
        <v>193</v>
      </c>
      <c r="F14" s="61" t="b">
        <v>0</v>
      </c>
      <c r="G14" s="62"/>
    </row>
    <row r="15" spans="1:7" ht="15.5" x14ac:dyDescent="0.35">
      <c r="A15" s="370"/>
      <c r="B15" s="370"/>
      <c r="C15" s="55" t="s">
        <v>194</v>
      </c>
      <c r="D15" s="60" t="b">
        <v>0</v>
      </c>
      <c r="E15" s="55" t="s">
        <v>195</v>
      </c>
      <c r="F15" s="61" t="b">
        <v>0</v>
      </c>
      <c r="G15" s="62"/>
    </row>
    <row r="16" spans="1:7" ht="15.5" x14ac:dyDescent="0.35">
      <c r="A16" s="372" t="s">
        <v>196</v>
      </c>
      <c r="B16" s="372"/>
      <c r="C16" s="372"/>
      <c r="D16" s="372"/>
      <c r="E16" s="372"/>
      <c r="F16" s="372"/>
      <c r="G16" s="372"/>
    </row>
    <row r="17" spans="1:7" ht="31" x14ac:dyDescent="0.35">
      <c r="A17" s="370" t="s">
        <v>197</v>
      </c>
      <c r="B17" s="370"/>
      <c r="C17" s="371"/>
      <c r="D17" s="371"/>
      <c r="E17" s="55" t="s">
        <v>198</v>
      </c>
      <c r="F17" s="371"/>
      <c r="G17" s="371"/>
    </row>
    <row r="18" spans="1:7" ht="31" x14ac:dyDescent="0.35">
      <c r="A18" s="370" t="s">
        <v>199</v>
      </c>
      <c r="B18" s="370"/>
      <c r="C18" s="371"/>
      <c r="D18" s="371"/>
      <c r="E18" s="55" t="s">
        <v>200</v>
      </c>
      <c r="F18" s="371"/>
      <c r="G18" s="371"/>
    </row>
    <row r="19" spans="1:7" ht="46.5" x14ac:dyDescent="0.35">
      <c r="A19" s="370" t="s">
        <v>201</v>
      </c>
      <c r="B19" s="370"/>
      <c r="C19" s="370"/>
      <c r="D19" s="63" t="s">
        <v>202</v>
      </c>
      <c r="E19" s="64" t="b">
        <v>0</v>
      </c>
      <c r="F19" s="63" t="s">
        <v>203</v>
      </c>
      <c r="G19" s="64" t="b">
        <v>0</v>
      </c>
    </row>
    <row r="20" spans="1:7" ht="15.5" x14ac:dyDescent="0.35">
      <c r="A20" s="370" t="s">
        <v>204</v>
      </c>
      <c r="B20" s="370"/>
      <c r="C20" s="370" t="s">
        <v>205</v>
      </c>
      <c r="D20" s="370"/>
      <c r="E20" s="55" t="s">
        <v>204</v>
      </c>
      <c r="F20" s="370" t="s">
        <v>205</v>
      </c>
      <c r="G20" s="370"/>
    </row>
    <row r="21" spans="1:7" ht="15.5" x14ac:dyDescent="0.35">
      <c r="A21" s="374">
        <v>1</v>
      </c>
      <c r="B21" s="374"/>
      <c r="C21" s="371"/>
      <c r="D21" s="371"/>
      <c r="E21" s="65">
        <v>4</v>
      </c>
      <c r="F21" s="371"/>
      <c r="G21" s="371"/>
    </row>
    <row r="22" spans="1:7" ht="15.5" x14ac:dyDescent="0.35">
      <c r="A22" s="374">
        <v>2</v>
      </c>
      <c r="B22" s="374"/>
      <c r="C22" s="371"/>
      <c r="D22" s="371"/>
      <c r="E22" s="65">
        <v>5</v>
      </c>
      <c r="F22" s="371"/>
      <c r="G22" s="371"/>
    </row>
    <row r="23" spans="1:7" ht="15.5" x14ac:dyDescent="0.35">
      <c r="A23" s="374">
        <v>3</v>
      </c>
      <c r="B23" s="374"/>
      <c r="C23" s="371"/>
      <c r="D23" s="371"/>
      <c r="E23" s="65">
        <v>6</v>
      </c>
      <c r="F23" s="371"/>
      <c r="G23" s="371"/>
    </row>
    <row r="24" spans="1:7" ht="15.5" x14ac:dyDescent="0.35">
      <c r="A24" s="370" t="s">
        <v>206</v>
      </c>
      <c r="B24" s="370"/>
      <c r="C24" s="371"/>
      <c r="D24" s="371"/>
      <c r="E24" s="371"/>
      <c r="F24" s="371"/>
      <c r="G24" s="371"/>
    </row>
    <row r="25" spans="1:7" ht="15.5" x14ac:dyDescent="0.35">
      <c r="A25" s="373" t="s">
        <v>207</v>
      </c>
      <c r="B25" s="373"/>
      <c r="C25" s="373"/>
      <c r="D25" s="373"/>
      <c r="E25" s="373"/>
      <c r="F25" s="373"/>
      <c r="G25" s="373"/>
    </row>
    <row r="26" spans="1:7" ht="77.5" x14ac:dyDescent="0.35">
      <c r="A26" s="55" t="s">
        <v>208</v>
      </c>
      <c r="B26" s="55" t="s">
        <v>209</v>
      </c>
      <c r="C26" s="55" t="s">
        <v>210</v>
      </c>
      <c r="D26" s="55" t="s">
        <v>211</v>
      </c>
      <c r="E26" s="55" t="s">
        <v>172</v>
      </c>
      <c r="F26" s="55" t="s">
        <v>173</v>
      </c>
      <c r="G26" s="66" t="s">
        <v>212</v>
      </c>
    </row>
    <row r="27" spans="1:7" ht="15.5" x14ac:dyDescent="0.35">
      <c r="A27" s="67">
        <v>1</v>
      </c>
      <c r="B27" s="67" t="s">
        <v>268</v>
      </c>
      <c r="C27" s="67">
        <v>200</v>
      </c>
      <c r="D27" s="67">
        <v>100</v>
      </c>
      <c r="E27" s="67">
        <f>C27-D27</f>
        <v>100</v>
      </c>
      <c r="F27" s="67">
        <f>E27/C27*100</f>
        <v>50</v>
      </c>
      <c r="G27" s="68" t="s">
        <v>225</v>
      </c>
    </row>
    <row r="28" spans="1:7" ht="15.5" x14ac:dyDescent="0.35">
      <c r="A28" s="67"/>
      <c r="B28" s="67"/>
      <c r="C28" s="67"/>
      <c r="D28" s="67"/>
      <c r="E28" s="67">
        <f t="shared" ref="E28:E37" si="0">C28-D28</f>
        <v>0</v>
      </c>
      <c r="F28" s="67" t="e">
        <f t="shared" ref="F28:F37" si="1">E28/C28*100</f>
        <v>#DIV/0!</v>
      </c>
      <c r="G28" s="68"/>
    </row>
    <row r="29" spans="1:7" ht="15.5" x14ac:dyDescent="0.35">
      <c r="A29" s="67"/>
      <c r="B29" s="67"/>
      <c r="C29" s="67"/>
      <c r="D29" s="67"/>
      <c r="E29" s="67">
        <f t="shared" si="0"/>
        <v>0</v>
      </c>
      <c r="F29" s="67" t="e">
        <f t="shared" si="1"/>
        <v>#DIV/0!</v>
      </c>
      <c r="G29" s="68"/>
    </row>
    <row r="30" spans="1:7" ht="15.5" x14ac:dyDescent="0.35">
      <c r="A30" s="67"/>
      <c r="B30" s="67"/>
      <c r="C30" s="67"/>
      <c r="D30" s="67"/>
      <c r="E30" s="67">
        <f t="shared" si="0"/>
        <v>0</v>
      </c>
      <c r="F30" s="67" t="e">
        <f t="shared" si="1"/>
        <v>#DIV/0!</v>
      </c>
      <c r="G30" s="68"/>
    </row>
    <row r="31" spans="1:7" ht="15.5" x14ac:dyDescent="0.35">
      <c r="A31" s="67"/>
      <c r="B31" s="67"/>
      <c r="C31" s="67"/>
      <c r="D31" s="67"/>
      <c r="E31" s="67">
        <f t="shared" si="0"/>
        <v>0</v>
      </c>
      <c r="F31" s="67" t="e">
        <f t="shared" si="1"/>
        <v>#DIV/0!</v>
      </c>
      <c r="G31" s="68"/>
    </row>
    <row r="32" spans="1:7" ht="15.5" x14ac:dyDescent="0.35">
      <c r="A32" s="67"/>
      <c r="B32" s="67"/>
      <c r="C32" s="67"/>
      <c r="D32" s="67"/>
      <c r="E32" s="67">
        <f t="shared" si="0"/>
        <v>0</v>
      </c>
      <c r="F32" s="67" t="e">
        <f t="shared" si="1"/>
        <v>#DIV/0!</v>
      </c>
      <c r="G32" s="68"/>
    </row>
    <row r="33" spans="1:7" ht="15.5" x14ac:dyDescent="0.35">
      <c r="A33" s="67"/>
      <c r="B33" s="67"/>
      <c r="C33" s="67"/>
      <c r="D33" s="67"/>
      <c r="E33" s="67">
        <f t="shared" si="0"/>
        <v>0</v>
      </c>
      <c r="F33" s="67" t="e">
        <f t="shared" si="1"/>
        <v>#DIV/0!</v>
      </c>
      <c r="G33" s="68"/>
    </row>
    <row r="34" spans="1:7" ht="15.5" x14ac:dyDescent="0.35">
      <c r="A34" s="67"/>
      <c r="B34" s="67"/>
      <c r="C34" s="67"/>
      <c r="D34" s="67"/>
      <c r="E34" s="67">
        <f t="shared" si="0"/>
        <v>0</v>
      </c>
      <c r="F34" s="67" t="e">
        <f t="shared" si="1"/>
        <v>#DIV/0!</v>
      </c>
      <c r="G34" s="68"/>
    </row>
    <row r="35" spans="1:7" ht="15.5" x14ac:dyDescent="0.35">
      <c r="A35" s="67"/>
      <c r="B35" s="67"/>
      <c r="C35" s="67"/>
      <c r="D35" s="67"/>
      <c r="E35" s="67">
        <f t="shared" si="0"/>
        <v>0</v>
      </c>
      <c r="F35" s="67" t="e">
        <f t="shared" si="1"/>
        <v>#DIV/0!</v>
      </c>
      <c r="G35" s="68"/>
    </row>
    <row r="36" spans="1:7" ht="15.5" x14ac:dyDescent="0.35">
      <c r="A36" s="67"/>
      <c r="B36" s="67"/>
      <c r="C36" s="67"/>
      <c r="D36" s="67"/>
      <c r="E36" s="67">
        <f t="shared" si="0"/>
        <v>0</v>
      </c>
      <c r="F36" s="67" t="e">
        <f t="shared" si="1"/>
        <v>#DIV/0!</v>
      </c>
      <c r="G36" s="68"/>
    </row>
    <row r="37" spans="1:7" ht="15.5" x14ac:dyDescent="0.35">
      <c r="A37" s="67"/>
      <c r="B37" s="67"/>
      <c r="C37" s="67"/>
      <c r="D37" s="67"/>
      <c r="E37" s="67">
        <f t="shared" si="0"/>
        <v>0</v>
      </c>
      <c r="F37" s="67" t="e">
        <f t="shared" si="1"/>
        <v>#DIV/0!</v>
      </c>
      <c r="G37" s="68"/>
    </row>
    <row r="38" spans="1:7" ht="15.5" x14ac:dyDescent="0.35">
      <c r="A38" s="370" t="s">
        <v>213</v>
      </c>
      <c r="B38" s="370"/>
      <c r="C38" s="371"/>
      <c r="D38" s="371"/>
      <c r="E38" s="371"/>
      <c r="F38" s="371"/>
      <c r="G38" s="371"/>
    </row>
    <row r="39" spans="1:7" ht="15.5" x14ac:dyDescent="0.35">
      <c r="A39" s="372" t="s">
        <v>214</v>
      </c>
      <c r="B39" s="372"/>
      <c r="C39" s="372"/>
      <c r="D39" s="372"/>
      <c r="E39" s="372"/>
      <c r="F39" s="372"/>
      <c r="G39" s="372"/>
    </row>
    <row r="40" spans="1:7" ht="15.5" x14ac:dyDescent="0.35">
      <c r="A40" s="370" t="s">
        <v>215</v>
      </c>
      <c r="B40" s="370"/>
      <c r="C40" s="371"/>
      <c r="D40" s="371"/>
      <c r="E40" s="55" t="s">
        <v>216</v>
      </c>
      <c r="F40" s="371"/>
      <c r="G40" s="371"/>
    </row>
    <row r="41" spans="1:7" ht="31" x14ac:dyDescent="0.35">
      <c r="A41" s="370" t="s">
        <v>217</v>
      </c>
      <c r="B41" s="370"/>
      <c r="C41" s="61" t="b">
        <v>0</v>
      </c>
      <c r="D41" s="69"/>
      <c r="E41" s="55" t="s">
        <v>218</v>
      </c>
      <c r="F41" s="371"/>
      <c r="G41" s="371"/>
    </row>
    <row r="42" spans="1:7" ht="15.5" x14ac:dyDescent="0.35">
      <c r="A42" s="370" t="s">
        <v>219</v>
      </c>
      <c r="B42" s="370"/>
      <c r="C42" s="371"/>
      <c r="D42" s="371"/>
      <c r="E42" s="371"/>
      <c r="F42" s="371"/>
      <c r="G42" s="371"/>
    </row>
    <row r="43" spans="1:7" ht="15.5" x14ac:dyDescent="0.35">
      <c r="A43" s="370" t="s">
        <v>220</v>
      </c>
      <c r="B43" s="370"/>
      <c r="C43" s="371"/>
      <c r="D43" s="371"/>
      <c r="E43" s="55" t="s">
        <v>39</v>
      </c>
      <c r="F43" s="371"/>
      <c r="G43" s="371"/>
    </row>
  </sheetData>
  <mergeCells count="60">
    <mergeCell ref="A1:E1"/>
    <mergeCell ref="A6:B6"/>
    <mergeCell ref="A3:G3"/>
    <mergeCell ref="A4:G4"/>
    <mergeCell ref="F5:G5"/>
    <mergeCell ref="A2:F2"/>
    <mergeCell ref="A7:G7"/>
    <mergeCell ref="A8:B8"/>
    <mergeCell ref="C8:D8"/>
    <mergeCell ref="F8:G8"/>
    <mergeCell ref="A9:B9"/>
    <mergeCell ref="C9:D9"/>
    <mergeCell ref="F9:G9"/>
    <mergeCell ref="A17:B17"/>
    <mergeCell ref="C17:D17"/>
    <mergeCell ref="F17:G17"/>
    <mergeCell ref="A10:B10"/>
    <mergeCell ref="C10:D10"/>
    <mergeCell ref="F10:G10"/>
    <mergeCell ref="A11:G11"/>
    <mergeCell ref="A12:B12"/>
    <mergeCell ref="C12:D12"/>
    <mergeCell ref="F12:G12"/>
    <mergeCell ref="A13:B13"/>
    <mergeCell ref="C13:D13"/>
    <mergeCell ref="F13:G13"/>
    <mergeCell ref="A14:B15"/>
    <mergeCell ref="A16:G16"/>
    <mergeCell ref="A18:B18"/>
    <mergeCell ref="C18:D18"/>
    <mergeCell ref="F18:G18"/>
    <mergeCell ref="A19:C19"/>
    <mergeCell ref="A20:B20"/>
    <mergeCell ref="C20:D20"/>
    <mergeCell ref="F20:G20"/>
    <mergeCell ref="A25:G25"/>
    <mergeCell ref="A21:B21"/>
    <mergeCell ref="C21:D21"/>
    <mergeCell ref="F21:G21"/>
    <mergeCell ref="A22:B22"/>
    <mergeCell ref="C22:D22"/>
    <mergeCell ref="F22:G22"/>
    <mergeCell ref="A23:B23"/>
    <mergeCell ref="C23:D23"/>
    <mergeCell ref="F23:G23"/>
    <mergeCell ref="A24:B24"/>
    <mergeCell ref="C24:G24"/>
    <mergeCell ref="A38:B38"/>
    <mergeCell ref="C38:G38"/>
    <mergeCell ref="A39:G39"/>
    <mergeCell ref="A40:B40"/>
    <mergeCell ref="C40:D40"/>
    <mergeCell ref="F40:G40"/>
    <mergeCell ref="A41:B41"/>
    <mergeCell ref="F41:G41"/>
    <mergeCell ref="A42:B42"/>
    <mergeCell ref="C42:G42"/>
    <mergeCell ref="A43:B43"/>
    <mergeCell ref="C43:D43"/>
    <mergeCell ref="F43:G43"/>
  </mergeCells>
  <hyperlinks>
    <hyperlink ref="A2:F2" r:id="rId1" display="Use this once you have set up for the % weight loss method using the procedure on page 1 of 'Additional information to support the ‘Making biltong’ card' https://www.mpi.govt.nz/dmsdocument/70155/" xr:uid="{0D316AC5-9E45-4383-B368-DB359FFCFA62}"/>
    <hyperlink ref="G1" location="'Contents page'!A1" display="Return to contents" xr:uid="{F197C357-276D-4AE3-ADC3-C5AA9E7A56B1}"/>
  </hyperlinks>
  <pageMargins left="0.70866141732283472" right="0.70866141732283472" top="0.74803149606299213" bottom="0.74803149606299213" header="0.31496062992125984" footer="0.31496062992125984"/>
  <pageSetup orientation="portrait" r:id="rId2"/>
  <headerFooter>
    <oddFooter>&amp;L&amp;A&amp;C&amp;F&amp;R&amp;D</oddFooter>
  </headerFooter>
  <drawing r:id="rId3"/>
  <extLst>
    <ext xmlns:x14="http://schemas.microsoft.com/office/spreadsheetml/2009/9/main" uri="{CCE6A557-97BC-4b89-ADB6-D9C93CAAB3DF}">
      <x14:dataValidations xmlns:xm="http://schemas.microsoft.com/office/excel/2006/main" count="1">
        <x14:dataValidation type="list" allowBlank="1" showInputMessage="1" showErrorMessage="1" xr:uid="{342FDD7E-9CFE-4BA9-BF41-55CCA21DC732}">
          <x14:formula1>
            <xm:f>'drop down'!$A$3:$A$4</xm:f>
          </x14:formula1>
          <xm:sqref>G27:G37</xm:sqref>
        </x14:dataValidation>
      </x14:dataValidations>
    </ext>
  </extLst>
</worksheet>
</file>

<file path=xl/worksheets/sheet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D6A2CA7-7018-416D-A102-893D61721526}">
  <sheetPr>
    <tabColor rgb="FFB03079"/>
  </sheetPr>
  <dimension ref="A1:H5"/>
  <sheetViews>
    <sheetView zoomScaleNormal="100" workbookViewId="0">
      <selection activeCell="FCO1" sqref="FCO1:XFD1048576"/>
    </sheetView>
  </sheetViews>
  <sheetFormatPr defaultColWidth="0" defaultRowHeight="14.5" x14ac:dyDescent="0.35"/>
  <cols>
    <col min="1" max="1" width="22.81640625" customWidth="1"/>
    <col min="2" max="8" width="8.7265625" customWidth="1"/>
    <col min="9" max="4148" width="8.7265625" hidden="1" customWidth="1"/>
    <col min="4149" max="16384" width="8.7265625" hidden="1"/>
  </cols>
  <sheetData>
    <row r="1" spans="1:1" ht="15.5" x14ac:dyDescent="0.35">
      <c r="A1" s="247" t="s">
        <v>294</v>
      </c>
    </row>
    <row r="3" spans="1:1" x14ac:dyDescent="0.35">
      <c r="A3" t="s">
        <v>225</v>
      </c>
    </row>
    <row r="4" spans="1:1" x14ac:dyDescent="0.35">
      <c r="A4" t="s">
        <v>79</v>
      </c>
    </row>
    <row r="5" spans="1:1" x14ac:dyDescent="0.35">
      <c r="A5" t="s">
        <v>3</v>
      </c>
    </row>
  </sheetData>
  <conditionalFormatting sqref="B4">
    <cfRule type="containsText" dxfId="0" priority="1" operator="containsText" text="No">
      <formula>NOT(ISERROR(SEARCH("No",B4)))</formula>
    </cfRule>
  </conditionalFormatting>
  <hyperlinks>
    <hyperlink ref="A1" location="'Contents page'!A1" display="Return to contents" xr:uid="{B848CC69-E4C8-4742-AFB4-D397368D774C}"/>
  </hyperlinks>
  <pageMargins left="0.70866141732283472" right="0.70866141732283472" top="0.74803149606299213" bottom="0.74803149606299213" header="0.31496062992125984" footer="0.31496062992125984"/>
  <pageSetup paperSize="9" orientation="portrait"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mso-contentType ?>
<FormTemplates xmlns="http://schemas.microsoft.com/sharepoint/v3/contenttype/forms"/>
</file>

<file path=customXml/item3.xml><?xml version="1.0" encoding="utf-8"?>
<p:properties xmlns:p="http://schemas.microsoft.com/office/2006/metadata/properties" xmlns:xsi="http://www.w3.org/2001/XMLSchema-instance" xmlns:pc="http://schemas.microsoft.com/office/infopath/2007/PartnerControls">
  <documentManagement>
    <PiritahiLegacyFileDirRef xmlns="e77adab4-69dd-4989-a652-2c1e9245d248" xsi:nil="true"/>
    <Project_x0020_Workstream xmlns="17c21cab-06ed-4c1b-b99e-aa50a685a0f8" xsi:nil="true"/>
    <PiritahiLegacyDocId xmlns="e77adab4-69dd-4989-a652-2c1e9245d248" xsi:nil="true"/>
    <PiritahiLegacyUniqueId xmlns="e77adab4-69dd-4989-a652-2c1e9245d248" xsi:nil="true"/>
    <PiritahiLegacyModifiedBy xmlns="e77adab4-69dd-4989-a652-2c1e9245d248" xsi:nil="true"/>
    <PiritahiLegacyFileLeafRef xmlns="e77adab4-69dd-4989-a652-2c1e9245d248" xsi:nil="true"/>
    <n34b2a1472b34485af6d1097f3437ddb xmlns="e77adab4-69dd-4989-a652-2c1e9245d248">
      <Terms xmlns="http://schemas.microsoft.com/office/infopath/2007/PartnerControls">
        <TermInfo xmlns="http://schemas.microsoft.com/office/infopath/2007/PartnerControls">
          <TermName xmlns="http://schemas.microsoft.com/office/infopath/2007/PartnerControls">None</TermName>
          <TermId xmlns="http://schemas.microsoft.com/office/infopath/2007/PartnerControls">cf402fa0-b6a8-49a7-a22e-a95b6152c608</TermId>
        </TermInfo>
      </Terms>
    </n34b2a1472b34485af6d1097f3437ddb>
    <TaxCatchAll xmlns="88bda581-0f3c-459a-8f99-3036366c092b">
      <Value>1</Value>
    </TaxCatchAll>
    <TaxKeywordTaxHTField xmlns="e77adab4-69dd-4989-a652-2c1e9245d248">
      <Terms xmlns="http://schemas.microsoft.com/office/infopath/2007/PartnerControls"/>
    </TaxKeywordTaxHTField>
    <PiritahiLegacyCreatedBy xmlns="e77adab4-69dd-4989-a652-2c1e9245d248" xsi:nil="true"/>
    <PiritahiLegacyItemId xmlns="e77adab4-69dd-4989-a652-2c1e9245d248" xsi:nil="true"/>
    <C3TopicNote xmlns="e77adab4-69dd-4989-a652-2c1e9245d248">
      <Terms xmlns="http://schemas.microsoft.com/office/infopath/2007/PartnerControls"/>
    </C3TopicNote>
    <PiritahiLegacyFileRef xmlns="e77adab4-69dd-4989-a652-2c1e9245d248" xsi:nil="true"/>
    <_dlc_DocId xmlns="e77adab4-69dd-4989-a652-2c1e9245d248">MPIDOCID-34981764-3103</_dlc_DocId>
    <_dlc_DocIdUrl xmlns="e77adab4-69dd-4989-a652-2c1e9245d248">
      <Url>https://mpinz.sharepoint.com/sites/PRO_TRP/_layouts/15/DocIdRedir.aspx?ID=MPIDOCID-34981764-3103</Url>
      <Description>MPIDOCID-34981764-3103</Description>
    </_dlc_DocIdUrl>
    <lcf76f155ced4ddcb4097134ff3c332f xmlns="17c21cab-06ed-4c1b-b99e-aa50a685a0f8" xsi:nil="true"/>
  </documentManagement>
</p:properties>
</file>

<file path=customXml/item4.xml><?xml version="1.0" encoding="utf-8"?>
<ct:contentTypeSchema xmlns:ct="http://schemas.microsoft.com/office/2006/metadata/contentType" xmlns:ma="http://schemas.microsoft.com/office/2006/metadata/properties/metaAttributes" ct:_="" ma:_="" ma:contentTypeName="Excel Spreadsheet" ma:contentTypeID="0x010100B6C481D83199084DA2A24117E92A0F080600FF5791A5D231C94CA89A467524C8965A" ma:contentTypeVersion="28" ma:contentTypeDescription="Create a new Excel Spreadsheet" ma:contentTypeScope="" ma:versionID="9095dad99463b4de9a44ffbb58e8679a">
  <xsd:schema xmlns:xsd="http://www.w3.org/2001/XMLSchema" xmlns:xs="http://www.w3.org/2001/XMLSchema" xmlns:p="http://schemas.microsoft.com/office/2006/metadata/properties" xmlns:ns2="e77adab4-69dd-4989-a652-2c1e9245d248" xmlns:ns3="88bda581-0f3c-459a-8f99-3036366c092b" xmlns:ns4="17c21cab-06ed-4c1b-b99e-aa50a685a0f8" targetNamespace="http://schemas.microsoft.com/office/2006/metadata/properties" ma:root="true" ma:fieldsID="07bd465199287430fc090eb05b7f04f8" ns2:_="" ns3:_="" ns4:_="">
    <xsd:import namespace="e77adab4-69dd-4989-a652-2c1e9245d248"/>
    <xsd:import namespace="88bda581-0f3c-459a-8f99-3036366c092b"/>
    <xsd:import namespace="17c21cab-06ed-4c1b-b99e-aa50a685a0f8"/>
    <xsd:element name="properties">
      <xsd:complexType>
        <xsd:sequence>
          <xsd:element name="documentManagement">
            <xsd:complexType>
              <xsd:all>
                <xsd:element ref="ns3:TaxCatchAll" minOccurs="0"/>
                <xsd:element ref="ns4:Project_x0020_Workstream" minOccurs="0"/>
                <xsd:element ref="ns2:C3TopicNote" minOccurs="0"/>
                <xsd:element ref="ns2:TaxKeywordTaxHTField" minOccurs="0"/>
                <xsd:element ref="ns3:TaxCatchAllLabel" minOccurs="0"/>
                <xsd:element ref="ns2:n34b2a1472b34485af6d1097f3437ddb" minOccurs="0"/>
                <xsd:element ref="ns2:_dlc_DocId" minOccurs="0"/>
                <xsd:element ref="ns2:_dlc_DocIdUrl" minOccurs="0"/>
                <xsd:element ref="ns2:_dlc_DocIdPersistId" minOccurs="0"/>
                <xsd:element ref="ns2:PiritahiLegacyUniqueId" minOccurs="0"/>
                <xsd:element ref="ns2:PiritahiLegacyFileLeafRef" minOccurs="0"/>
                <xsd:element ref="ns2:PiritahiLegacyDocId" minOccurs="0"/>
                <xsd:element ref="ns2:PiritahiLegacyFileDirRef" minOccurs="0"/>
                <xsd:element ref="ns2:PiritahiLegacyItemId" minOccurs="0"/>
                <xsd:element ref="ns2:PiritahiLegacyFileRef" minOccurs="0"/>
                <xsd:element ref="ns2:PiritahiLegacyCreatedBy" minOccurs="0"/>
                <xsd:element ref="ns2:PiritahiLegacyModifiedBy" minOccurs="0"/>
                <xsd:element ref="ns4:lcf76f155ced4ddcb4097134ff3c332f"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77adab4-69dd-4989-a652-2c1e9245d248" elementFormDefault="qualified">
    <xsd:import namespace="http://schemas.microsoft.com/office/2006/documentManagement/types"/>
    <xsd:import namespace="http://schemas.microsoft.com/office/infopath/2007/PartnerControls"/>
    <xsd:element name="C3TopicNote" ma:index="13" nillable="true" ma:taxonomy="true" ma:internalName="C3TopicNote" ma:taxonomyFieldName="C3Topic" ma:displayName="Topic" ma:readOnly="false" ma:fieldId="{6a3fe89f-a6dd-4490-a9c1-3ef38d67b8c7}" ma:sspId="7416c066-1a76-438e-9ee7-a0550790a223" ma:termSetId="3a592a89-6bc1-4c8c-80ff-f37625b7c14c" ma:anchorId="b25a4371-8992-47e6-9d83-704cc4c3eead" ma:open="false" ma:isKeyword="false">
      <xsd:complexType>
        <xsd:sequence>
          <xsd:element ref="pc:Terms" minOccurs="0" maxOccurs="1"/>
        </xsd:sequence>
      </xsd:complexType>
    </xsd:element>
    <xsd:element name="TaxKeywordTaxHTField" ma:index="14" nillable="true" ma:taxonomy="true" ma:internalName="TaxKeywordTaxHTField" ma:taxonomyFieldName="TaxKeyword" ma:displayName="Enterprise Keywords" ma:readOnly="false" ma:fieldId="{23f27201-bee3-471e-b2e7-b64fd8b7ca38}" ma:taxonomyMulti="true" ma:sspId="7416c066-1a76-438e-9ee7-a0550790a223" ma:termSetId="00000000-0000-0000-0000-000000000000" ma:anchorId="00000000-0000-0000-0000-000000000000" ma:open="true" ma:isKeyword="true">
      <xsd:complexType>
        <xsd:sequence>
          <xsd:element ref="pc:Terms" minOccurs="0" maxOccurs="1"/>
        </xsd:sequence>
      </xsd:complexType>
    </xsd:element>
    <xsd:element name="n34b2a1472b34485af6d1097f3437ddb" ma:index="16" nillable="true" ma:taxonomy="true" ma:internalName="n34b2a1472b34485af6d1097f3437ddb" ma:taxonomyFieldName="MPISecurityClassification" ma:displayName="Security Classification" ma:readOnly="false" ma:default="-1;#None|cf402fa0-b6a8-49a7-a22e-a95b6152c608" ma:fieldId="{734b2a14-72b3-4485-af6d-1097f3437ddb}" ma:sspId="7416c066-1a76-438e-9ee7-a0550790a223" ma:termSetId="0585e480-f249-45e9-9d9a-827200d7ed08" ma:anchorId="00000000-0000-0000-0000-000000000000" ma:open="false" ma:isKeyword="false">
      <xsd:complexType>
        <xsd:sequence>
          <xsd:element ref="pc:Terms" minOccurs="0" maxOccurs="1"/>
        </xsd:sequence>
      </xsd:complexType>
    </xsd:element>
    <xsd:element name="_dlc_DocId" ma:index="17" nillable="true" ma:displayName="Document ID Value" ma:description="The value of the document ID assigned to this item." ma:indexed="true" ma:internalName="_dlc_DocId" ma:readOnly="true">
      <xsd:simpleType>
        <xsd:restriction base="dms:Text"/>
      </xsd:simpleType>
    </xsd:element>
    <xsd:element name="_dlc_DocIdUrl" ma:index="18"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9" nillable="true" ma:displayName="Persist ID" ma:description="Keep ID on add." ma:hidden="true" ma:internalName="_dlc_DocIdPersistId" ma:readOnly="true">
      <xsd:simpleType>
        <xsd:restriction base="dms:Boolean"/>
      </xsd:simpleType>
    </xsd:element>
    <xsd:element name="PiritahiLegacyUniqueId" ma:index="20" nillable="true" ma:displayName="Piritahi UniqueId" ma:hidden="true" ma:internalName="PiritahiLegacyUniqueId" ma:readOnly="false">
      <xsd:simpleType>
        <xsd:restriction base="dms:Text"/>
      </xsd:simpleType>
    </xsd:element>
    <xsd:element name="PiritahiLegacyFileLeafRef" ma:index="21" nillable="true" ma:displayName="Piritahi FileLeafRef" ma:hidden="true" ma:internalName="PiritahiLegacyFileLeafRef" ma:readOnly="false">
      <xsd:simpleType>
        <xsd:restriction base="dms:Text"/>
      </xsd:simpleType>
    </xsd:element>
    <xsd:element name="PiritahiLegacyDocId" ma:index="22" nillable="true" ma:displayName="Piritahi DocId" ma:hidden="true" ma:internalName="PiritahiLegacyDocId" ma:readOnly="false">
      <xsd:simpleType>
        <xsd:restriction base="dms:Text"/>
      </xsd:simpleType>
    </xsd:element>
    <xsd:element name="PiritahiLegacyFileDirRef" ma:index="23" nillable="true" ma:displayName="Piritahi FileDirRef" ma:hidden="true" ma:internalName="PiritahiLegacyFileDirRef" ma:readOnly="false">
      <xsd:simpleType>
        <xsd:restriction base="dms:Text"/>
      </xsd:simpleType>
    </xsd:element>
    <xsd:element name="PiritahiLegacyItemId" ma:index="24" nillable="true" ma:displayName="Piritahi ItemId" ma:hidden="true" ma:internalName="PiritahiLegacyItemId" ma:readOnly="false">
      <xsd:simpleType>
        <xsd:restriction base="dms:Number"/>
      </xsd:simpleType>
    </xsd:element>
    <xsd:element name="PiritahiLegacyFileRef" ma:index="25" nillable="true" ma:displayName="Piritahi FileRef" ma:hidden="true" ma:internalName="PiritahiLegacyFileRef" ma:readOnly="false">
      <xsd:simpleType>
        <xsd:restriction base="dms:Text"/>
      </xsd:simpleType>
    </xsd:element>
    <xsd:element name="PiritahiLegacyCreatedBy" ma:index="26" nillable="true" ma:displayName="Piritahi Created By" ma:hidden="true" ma:internalName="PiritahiLegacyCreatedBy" ma:readOnly="false">
      <xsd:simpleType>
        <xsd:restriction base="dms:Text"/>
      </xsd:simpleType>
    </xsd:element>
    <xsd:element name="PiritahiLegacyModifiedBy" ma:index="27" nillable="true" ma:displayName="Piritahi Modified By" ma:hidden="true" ma:internalName="PiritahiLegacyModifiedBy"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8bda581-0f3c-459a-8f99-3036366c092b" elementFormDefault="qualified">
    <xsd:import namespace="http://schemas.microsoft.com/office/2006/documentManagement/types"/>
    <xsd:import namespace="http://schemas.microsoft.com/office/infopath/2007/PartnerControls"/>
    <xsd:element name="TaxCatchAll" ma:index="10" nillable="true" ma:displayName="Taxonomy Catch All Column" ma:hidden="true" ma:list="{12fe4f72-10d5-4679-8586-53f1eff4fc6e}" ma:internalName="TaxCatchAll" ma:showField="CatchAllData" ma:web="e77adab4-69dd-4989-a652-2c1e9245d248">
      <xsd:complexType>
        <xsd:complexContent>
          <xsd:extension base="dms:MultiChoiceLookup">
            <xsd:sequence>
              <xsd:element name="Value" type="dms:Lookup" maxOccurs="unbounded" minOccurs="0" nillable="true"/>
            </xsd:sequence>
          </xsd:extension>
        </xsd:complexContent>
      </xsd:complexType>
    </xsd:element>
    <xsd:element name="TaxCatchAllLabel" ma:index="15" nillable="true" ma:displayName="Taxonomy Catch All Column1" ma:hidden="true" ma:list="{12fe4f72-10d5-4679-8586-53f1eff4fc6e}" ma:internalName="TaxCatchAllLabel" ma:readOnly="true" ma:showField="CatchAllDataLabel" ma:web="e77adab4-69dd-4989-a652-2c1e9245d248">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17c21cab-06ed-4c1b-b99e-aa50a685a0f8" elementFormDefault="qualified">
    <xsd:import namespace="http://schemas.microsoft.com/office/2006/documentManagement/types"/>
    <xsd:import namespace="http://schemas.microsoft.com/office/infopath/2007/PartnerControls"/>
    <xsd:element name="Project_x0020_Workstream" ma:index="12" nillable="true" ma:displayName="Project Workstream" ma:list="{ea9e4c03-32a1-4c10-be8c-ef852ff555f0}" ma:internalName="Project_x0020_Workstream" ma:readOnly="false" ma:showField="Title">
      <xsd:simpleType>
        <xsd:restriction base="dms:Lookup"/>
      </xsd:simpleType>
    </xsd:element>
    <xsd:element name="lcf76f155ced4ddcb4097134ff3c332f" ma:index="28" nillable="true" ma:displayName="Image Tags_0" ma:hidden="true" ma:internalName="lcf76f155ced4ddcb4097134ff3c332f">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9ABBAF6-4A32-413B-A82B-40EB6C2EF06D}">
  <ds:schemaRefs>
    <ds:schemaRef ds:uri="http://schemas.microsoft.com/sharepoint/events"/>
  </ds:schemaRefs>
</ds:datastoreItem>
</file>

<file path=customXml/itemProps2.xml><?xml version="1.0" encoding="utf-8"?>
<ds:datastoreItem xmlns:ds="http://schemas.openxmlformats.org/officeDocument/2006/customXml" ds:itemID="{02ADB4D4-19DE-452A-8D54-352365B4C0B6}">
  <ds:schemaRefs>
    <ds:schemaRef ds:uri="http://schemas.microsoft.com/sharepoint/v3/contenttype/forms"/>
  </ds:schemaRefs>
</ds:datastoreItem>
</file>

<file path=customXml/itemProps3.xml><?xml version="1.0" encoding="utf-8"?>
<ds:datastoreItem xmlns:ds="http://schemas.openxmlformats.org/officeDocument/2006/customXml" ds:itemID="{4DC7184B-D252-45D3-9565-BBFE8CF11376}">
  <ds:schemaRefs>
    <ds:schemaRef ds:uri="http://purl.org/dc/terms/"/>
    <ds:schemaRef ds:uri="88bda581-0f3c-459a-8f99-3036366c092b"/>
    <ds:schemaRef ds:uri="http://schemas.microsoft.com/office/2006/documentManagement/types"/>
    <ds:schemaRef ds:uri="http://schemas.microsoft.com/office/infopath/2007/PartnerControls"/>
    <ds:schemaRef ds:uri="http://schemas.openxmlformats.org/package/2006/metadata/core-properties"/>
    <ds:schemaRef ds:uri="17c21cab-06ed-4c1b-b99e-aa50a685a0f8"/>
    <ds:schemaRef ds:uri="http://purl.org/dc/elements/1.1/"/>
    <ds:schemaRef ds:uri="http://schemas.microsoft.com/office/2006/metadata/properties"/>
    <ds:schemaRef ds:uri="e77adab4-69dd-4989-a652-2c1e9245d248"/>
    <ds:schemaRef ds:uri="http://www.w3.org/XML/1998/namespace"/>
    <ds:schemaRef ds:uri="http://purl.org/dc/dcmitype/"/>
  </ds:schemaRefs>
</ds:datastoreItem>
</file>

<file path=customXml/itemProps4.xml><?xml version="1.0" encoding="utf-8"?>
<ds:datastoreItem xmlns:ds="http://schemas.openxmlformats.org/officeDocument/2006/customXml" ds:itemID="{93EB59C8-BF24-40FB-92A4-0B994094D14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77adab4-69dd-4989-a652-2c1e9245d248"/>
    <ds:schemaRef ds:uri="88bda581-0f3c-459a-8f99-3036366c092b"/>
    <ds:schemaRef ds:uri="17c21cab-06ed-4c1b-b99e-aa50a685a0f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36</vt:i4>
      </vt:variant>
      <vt:variant>
        <vt:lpstr>Named Ranges</vt:lpstr>
      </vt:variant>
      <vt:variant>
        <vt:i4>36</vt:i4>
      </vt:variant>
    </vt:vector>
  </HeadingPairs>
  <TitlesOfParts>
    <vt:vector size="72" baseType="lpstr">
      <vt:lpstr>Cover page</vt:lpstr>
      <vt:lpstr>Contents page</vt:lpstr>
      <vt:lpstr>Instructions</vt:lpstr>
      <vt:lpstr>Opening &amp; closing</vt:lpstr>
      <vt:lpstr>Internal audit</vt:lpstr>
      <vt:lpstr>Training</vt:lpstr>
      <vt:lpstr>Staff sickness</vt:lpstr>
      <vt:lpstr>My trusted suppliers</vt:lpstr>
      <vt:lpstr>Supplier deliveries</vt:lpstr>
      <vt:lpstr>Fridge temp checks</vt:lpstr>
      <vt:lpstr>Cooking meat</vt:lpstr>
      <vt:lpstr>Reheating</vt:lpstr>
      <vt:lpstr>Cooling freshly cooked food</vt:lpstr>
      <vt:lpstr>Using acid</vt:lpstr>
      <vt:lpstr>Using water activity</vt:lpstr>
      <vt:lpstr>Hot smoking... flavour</vt:lpstr>
      <vt:lpstr>Hot smoking</vt:lpstr>
      <vt:lpstr>Transported food temperature ch</vt:lpstr>
      <vt:lpstr>Allergens in your food </vt:lpstr>
      <vt:lpstr>Selling to other businesses</vt:lpstr>
      <vt:lpstr>Cleaning plan</vt:lpstr>
      <vt:lpstr>Maintenance plan</vt:lpstr>
      <vt:lpstr>Cleaning tasks</vt:lpstr>
      <vt:lpstr>Maintenance checks</vt:lpstr>
      <vt:lpstr>Thermometer check</vt:lpstr>
      <vt:lpstr>Customer complaints</vt:lpstr>
      <vt:lpstr>When something goes wrong</vt:lpstr>
      <vt:lpstr>Traceability </vt:lpstr>
      <vt:lpstr>Sushi rice pH</vt:lpstr>
      <vt:lpstr>Cooling sushi rice</vt:lpstr>
      <vt:lpstr>Chinese style roast duck</vt:lpstr>
      <vt:lpstr>Doner kebab</vt:lpstr>
      <vt:lpstr>Sous vide</vt:lpstr>
      <vt:lpstr>Biltong setting up % wt loss</vt:lpstr>
      <vt:lpstr>Biltong batch</vt:lpstr>
      <vt:lpstr>drop down</vt:lpstr>
      <vt:lpstr>'Cleaning tasks'!Print_Area</vt:lpstr>
      <vt:lpstr>'Cover page'!Print_Area</vt:lpstr>
      <vt:lpstr>'Hot smoking... flavour'!Print_Area</vt:lpstr>
      <vt:lpstr>'My trusted suppliers'!Print_Area</vt:lpstr>
      <vt:lpstr>'Selling to other businesses'!Print_Area</vt:lpstr>
      <vt:lpstr>'Traceability '!Print_Area</vt:lpstr>
      <vt:lpstr>'Allergens in your food '!Print_Titles</vt:lpstr>
      <vt:lpstr>'Biltong setting up % wt loss'!Print_Titles</vt:lpstr>
      <vt:lpstr>'Chinese style roast duck'!Print_Titles</vt:lpstr>
      <vt:lpstr>'Cleaning plan'!Print_Titles</vt:lpstr>
      <vt:lpstr>'Cleaning tasks'!Print_Titles</vt:lpstr>
      <vt:lpstr>'Cooking meat'!Print_Titles</vt:lpstr>
      <vt:lpstr>'Cooling freshly cooked food'!Print_Titles</vt:lpstr>
      <vt:lpstr>'Cooling sushi rice'!Print_Titles</vt:lpstr>
      <vt:lpstr>'Customer complaints'!Print_Titles</vt:lpstr>
      <vt:lpstr>'Doner kebab'!Print_Titles</vt:lpstr>
      <vt:lpstr>'Fridge temp checks'!Print_Titles</vt:lpstr>
      <vt:lpstr>'Hot smoking'!Print_Titles</vt:lpstr>
      <vt:lpstr>'Hot smoking... flavour'!Print_Titles</vt:lpstr>
      <vt:lpstr>'Internal audit'!Print_Titles</vt:lpstr>
      <vt:lpstr>'Maintenance checks'!Print_Titles</vt:lpstr>
      <vt:lpstr>'Maintenance plan'!Print_Titles</vt:lpstr>
      <vt:lpstr>'My trusted suppliers'!Print_Titles</vt:lpstr>
      <vt:lpstr>Reheating!Print_Titles</vt:lpstr>
      <vt:lpstr>'Selling to other businesses'!Print_Titles</vt:lpstr>
      <vt:lpstr>'Sous vide'!Print_Titles</vt:lpstr>
      <vt:lpstr>'Staff sickness'!Print_Titles</vt:lpstr>
      <vt:lpstr>'Supplier deliveries'!Print_Titles</vt:lpstr>
      <vt:lpstr>'Sushi rice pH'!Print_Titles</vt:lpstr>
      <vt:lpstr>'Thermometer check'!Print_Titles</vt:lpstr>
      <vt:lpstr>'Traceability '!Print_Titles</vt:lpstr>
      <vt:lpstr>Training!Print_Titles</vt:lpstr>
      <vt:lpstr>'Transported food temperature ch'!Print_Titles</vt:lpstr>
      <vt:lpstr>'Using acid'!Print_Titles</vt:lpstr>
      <vt:lpstr>'Using water activity'!Print_Titles</vt:lpstr>
      <vt:lpstr>'When something goes wrong'!Print_Titles</vt:lpstr>
    </vt:vector>
  </TitlesOfParts>
  <Manager/>
  <Company>MPI</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Siobhan McCarthy</dc:creator>
  <cp:keywords/>
  <dc:description/>
  <cp:lastModifiedBy>Krystle Chester</cp:lastModifiedBy>
  <cp:revision/>
  <cp:lastPrinted>2025-11-20T22:20:50Z</cp:lastPrinted>
  <dcterms:created xsi:type="dcterms:W3CDTF">2017-04-09T21:31:40Z</dcterms:created>
  <dcterms:modified xsi:type="dcterms:W3CDTF">2026-02-19T20:40:33Z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0x010100B6C481D83199084DA2A24117E92A0F080600FF5791A5D231C94CA89A467524C8965A</vt:lpwstr>
  </property>
  <property fmtid="{D5CDD505-2E9C-101B-9397-08002B2CF9AE}" pid="3" name="_dlc_DocIdItemGuid">
    <vt:lpwstr>d0cece18-b230-4279-b5ae-34e6b947398b</vt:lpwstr>
  </property>
  <property fmtid="{D5CDD505-2E9C-101B-9397-08002B2CF9AE}" pid="4" name="RecordPoint_WorkflowType">
    <vt:lpwstr>ActiveSubmitStub</vt:lpwstr>
  </property>
  <property fmtid="{D5CDD505-2E9C-101B-9397-08002B2CF9AE}" pid="5" name="RecordPoint_ActiveItemSiteId">
    <vt:lpwstr>{6ca9caab-e4f7-4b7b-aa1a-8b535e38f6e3}</vt:lpwstr>
  </property>
  <property fmtid="{D5CDD505-2E9C-101B-9397-08002B2CF9AE}" pid="6" name="RecordPoint_ActiveItemListId">
    <vt:lpwstr>{fff9763d-38e0-4aa8-9fc1-f93db09b9ea9}</vt:lpwstr>
  </property>
  <property fmtid="{D5CDD505-2E9C-101B-9397-08002B2CF9AE}" pid="7" name="RecordPoint_ActiveItemUniqueId">
    <vt:lpwstr>{77215e49-09f0-4328-88bd-4e5d51c3ff3b}</vt:lpwstr>
  </property>
  <property fmtid="{D5CDD505-2E9C-101B-9397-08002B2CF9AE}" pid="8" name="RecordPoint_ActiveItemWebId">
    <vt:lpwstr>{b80c058c-88cf-4315-9f62-084462fcb7d7}</vt:lpwstr>
  </property>
  <property fmtid="{D5CDD505-2E9C-101B-9397-08002B2CF9AE}" pid="9" name="RecordPoint_RecordNumberSubmitted">
    <vt:lpwstr>R0008884889</vt:lpwstr>
  </property>
  <property fmtid="{D5CDD505-2E9C-101B-9397-08002B2CF9AE}" pid="10" name="RecordPoint_SubmissionCompleted">
    <vt:lpwstr>2025-09-12T18:52:36.2265600+12:00</vt:lpwstr>
  </property>
  <property fmtid="{D5CDD505-2E9C-101B-9397-08002B2CF9AE}" pid="11" name="TaxKeyword">
    <vt:lpwstr/>
  </property>
  <property fmtid="{D5CDD505-2E9C-101B-9397-08002B2CF9AE}" pid="12" name="MPISecurityClassification">
    <vt:lpwstr>1;#None|cf402fa0-b6a8-49a7-a22e-a95b6152c608</vt:lpwstr>
  </property>
  <property fmtid="{D5CDD505-2E9C-101B-9397-08002B2CF9AE}" pid="13" name="C3Topic">
    <vt:lpwstr/>
  </property>
  <property fmtid="{D5CDD505-2E9C-101B-9397-08002B2CF9AE}" pid="14" name="MSIP_Label_23e3f3ef-5eea-4282-98cf-e701503737fe_Enabled">
    <vt:lpwstr>true</vt:lpwstr>
  </property>
  <property fmtid="{D5CDD505-2E9C-101B-9397-08002B2CF9AE}" pid="15" name="MSIP_Label_23e3f3ef-5eea-4282-98cf-e701503737fe_SetDate">
    <vt:lpwstr>2025-11-06T02:26:47Z</vt:lpwstr>
  </property>
  <property fmtid="{D5CDD505-2E9C-101B-9397-08002B2CF9AE}" pid="16" name="MSIP_Label_23e3f3ef-5eea-4282-98cf-e701503737fe_Method">
    <vt:lpwstr>Privileged</vt:lpwstr>
  </property>
  <property fmtid="{D5CDD505-2E9C-101B-9397-08002B2CF9AE}" pid="17" name="MSIP_Label_23e3f3ef-5eea-4282-98cf-e701503737fe_Name">
    <vt:lpwstr>UNCLASSIFIED - No marking</vt:lpwstr>
  </property>
  <property fmtid="{D5CDD505-2E9C-101B-9397-08002B2CF9AE}" pid="18" name="MSIP_Label_23e3f3ef-5eea-4282-98cf-e701503737fe_SiteId">
    <vt:lpwstr>c30d47c4-6369-4cf2-9dd6-79a0e0aa416d</vt:lpwstr>
  </property>
  <property fmtid="{D5CDD505-2E9C-101B-9397-08002B2CF9AE}" pid="19" name="MSIP_Label_23e3f3ef-5eea-4282-98cf-e701503737fe_ActionId">
    <vt:lpwstr>127cc8d8-5abe-4ced-8a0f-2d3a0c0d473e</vt:lpwstr>
  </property>
  <property fmtid="{D5CDD505-2E9C-101B-9397-08002B2CF9AE}" pid="20" name="MSIP_Label_23e3f3ef-5eea-4282-98cf-e701503737fe_ContentBits">
    <vt:lpwstr>0</vt:lpwstr>
  </property>
  <property fmtid="{D5CDD505-2E9C-101B-9397-08002B2CF9AE}" pid="21" name="MSIP_Label_23e3f3ef-5eea-4282-98cf-e701503737fe_Tag">
    <vt:lpwstr>10, 0, 1, 1</vt:lpwstr>
  </property>
  <property fmtid="{D5CDD505-2E9C-101B-9397-08002B2CF9AE}" pid="22" name="MediaServiceImageTags">
    <vt:lpwstr/>
  </property>
</Properties>
</file>